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0E0CC-4134-40D9-8382-A0194D49363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3D1-3EAD-4091-93EC-E620AF99E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DB8-A92E-4431-A106-38FC421A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22784-E4F7-42DF-AFA6-08F52BC0D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2D82B-47F3-4557-BC45-F556F9C3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BA33D-2C91-4999-BC2C-6A686DB6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85ED-3443-42DC-86C2-20F9337B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8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BE4A-0C87-4D9A-97BD-60FA3445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D113F-4854-48BC-B93F-884D0DD2E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EA7E4-8C23-4F0C-A26A-C08088D2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2165-1D0F-4816-AFFF-624FDD50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4017F-4ED1-4333-8BBC-B6BC5B6C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0B624-9E23-4CC5-9D38-1A0BA64C9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141C2-9CA5-44A2-ACCE-77E21F522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62E0-2DDB-4292-8448-C11EAB6F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537E7-4230-4B31-9CCA-988EDCC2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BBC9-493E-4502-A1C3-42843F0E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CA95-9C9A-4C9B-AA80-1EF44A32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74E3-3249-4C80-BC10-4B99FF3E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43BA-5F21-4E94-865C-3E42C667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D667-463F-44F2-992B-258C6DBB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A3ED-42F7-4D7A-81AB-416CAC3E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1215-6244-4B7B-B8A0-55A02226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E7C22-4C1C-4EA7-8641-E0F69928C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F3CE-80AA-4065-A57A-6CA12D88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CBA6E-9CAE-4D8B-8E69-0AF9DCF0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DEB3-EAAC-4C54-A169-84F863E8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7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D9A8-7026-4A05-B6E4-92677193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3B364-3C5D-44BC-AE10-81B85F5BD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63557-4420-471B-8018-533B4D682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FD1F8-704D-4604-AEA8-A46BFB48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D4546-FE6E-483D-85CC-3F6360DD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4CF58-620E-4EC4-90BD-150C51A3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D30C-5904-419C-B40D-093273A5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D7710-4FF2-459D-BD96-89068B177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BE220-FCB6-4E32-9E8D-A03799975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4ED0D-0DF1-41B0-836F-EFF8263D0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ED9CE-7022-4C80-9923-1DA020315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6815D-A4D0-44B8-9808-CDC64306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9BBBB-11F3-440A-89D0-A567581C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2945C-C43E-421E-B9CA-9D5DE9DC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96F-F4F1-4A04-982B-F1D73377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50542-F611-4D02-AD84-AE6048F8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F82A3-D948-4788-AE9F-AF6C33C8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0223-28C4-419F-9AE9-DFD7330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EE9BC-4DB7-44DB-9111-5D16FF1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02270-20A3-4BFE-B47E-D0ECC207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0499C-C1F1-4A68-B8E2-F4D8A523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8616-9070-4111-AF1D-2835A9EE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71A16-11F1-4D33-BBD3-B1AF1D5F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60E5D-7650-4498-981B-30890E15A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8BB6C-7589-4A95-9DD0-605B261D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C4777-DE41-459D-B6B4-D9110548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8F277-2A4C-4BA8-8060-E07530E6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1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507B-AAE5-42A6-9A49-D773C8B3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F7CA-597A-4228-BAB7-FCECD9642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0E07-862E-4C2C-85B9-75284521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47996-D10F-4BAE-B85A-48417D25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0F0C5-E386-493E-8A83-FBF3E4F0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DB511-2949-4D8C-9A54-3FCEFB44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C9559-310C-42DF-A3CA-331839E3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4448C-8E41-4F34-BD9B-FBAF071A3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3382A-EE96-48C5-93BF-F4A577EE5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E85D-95CE-4227-B471-C18D4D777F7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673D-8AAC-43D6-AF92-734637A26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148F-6AB2-4BCC-A788-DDBD443ED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B433-90E5-494B-8EAC-C2BBA0BE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egal@legi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0716-AD10-42D4-B1E1-DC37AAFEA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747" y="531844"/>
            <a:ext cx="10021077" cy="1380931"/>
          </a:xfrm>
        </p:spPr>
        <p:txBody>
          <a:bodyPr/>
          <a:lstStyle/>
          <a:p>
            <a:r>
              <a:rPr lang="en-US"/>
              <a:t>American Legion Emblem Use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6C5F5-2E26-45E4-81E0-247BE053F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4621" y="5294402"/>
            <a:ext cx="5641539" cy="1031754"/>
          </a:xfrm>
        </p:spPr>
        <p:txBody>
          <a:bodyPr/>
          <a:lstStyle/>
          <a:p>
            <a:r>
              <a:rPr lang="en-US"/>
              <a:t>Mark C. Seavey, J.D.</a:t>
            </a:r>
          </a:p>
          <a:p>
            <a:r>
              <a:rPr lang="en-US"/>
              <a:t>Senior Legal Counsel</a:t>
            </a:r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5FD6D7-A700-412D-818B-436379BA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28" y="1912776"/>
            <a:ext cx="4109210" cy="42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2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F1D1-C2C1-479D-92CB-7F014C62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Shoutout to Missouri Boys State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A691DAC-62CC-4EAB-BFD3-A28F3A25C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2370250"/>
            <a:ext cx="6963099" cy="28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2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C1DA-25D7-407D-8A06-9C1C9DBF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Perfectly fine….</a:t>
            </a:r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7060D449-4849-4D9F-8719-0274EB1C2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5" y="2233612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E192656-5D8B-4664-8019-A9162940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51" y="2233612"/>
            <a:ext cx="29908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894D05D0-A1C9-4084-892B-B2BB6CA2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73" y="2109787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ee the source image">
            <a:extLst>
              <a:ext uri="{FF2B5EF4-FFF2-40B4-BE49-F238E27FC236}">
                <a16:creationId xmlns:a16="http://schemas.microsoft.com/office/drawing/2014/main" id="{D7E35A36-8146-456F-943F-E9A7DCB1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39" y="21097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9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5599-DF86-42A9-B605-1E0E0266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Process: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8F8D-E5EA-45C3-B422-F46E997B8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33" y="1928262"/>
            <a:ext cx="10515600" cy="4351338"/>
          </a:xfrm>
        </p:spPr>
        <p:txBody>
          <a:bodyPr/>
          <a:lstStyle/>
          <a:p>
            <a:r>
              <a:rPr lang="en-US" dirty="0"/>
              <a:t>If you are using it now, you are grandfathered in.</a:t>
            </a:r>
          </a:p>
          <a:p>
            <a:r>
              <a:rPr lang="en-US" dirty="0"/>
              <a:t>If you are creating a new logo, email us:  </a:t>
            </a:r>
            <a:r>
              <a:rPr lang="en-US" dirty="0">
                <a:hlinkClick r:id="rId2"/>
              </a:rPr>
              <a:t>Legal@legion.org</a:t>
            </a:r>
            <a:endParaRPr lang="en-US" dirty="0"/>
          </a:p>
          <a:p>
            <a:r>
              <a:rPr lang="en-US" dirty="0"/>
              <a:t>If you are having an existing logo manufactured (for shirts, hats or signs) with proceeds going to the program, email us.</a:t>
            </a:r>
          </a:p>
          <a:p>
            <a:r>
              <a:rPr lang="en-US" dirty="0"/>
              <a:t>If you are ordering new shirts for the Boys State program or volunteers, you are fine.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53AD-4AC1-435C-A9C9-5364C730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</a:t>
            </a:r>
            <a:r>
              <a:rPr lang="en-US" b="1" dirty="0"/>
              <a:t>YES  </a:t>
            </a:r>
            <a:r>
              <a:rPr lang="en-US" dirty="0"/>
              <a:t>                                            </a:t>
            </a:r>
            <a:r>
              <a:rPr lang="en-US" b="1" dirty="0"/>
              <a:t>NO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67947D1-EF9F-42F9-9FAC-95EFA0040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23" y="2080726"/>
            <a:ext cx="3499072" cy="36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C5F17-9AD9-41E7-B117-2148211AC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128" y="2080726"/>
            <a:ext cx="3499072" cy="36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6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6EA5-E78E-4EAC-BA2E-E5894539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“new</a:t>
            </a:r>
            <a:r>
              <a:rPr lang="en-US"/>
              <a:t>”/marketing </a:t>
            </a:r>
            <a:r>
              <a:rPr lang="en-US" dirty="0"/>
              <a:t>logo….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4651-6027-4CB3-AEA6-E3AEFDAD4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D9E274D3-94A2-40D2-9589-CEF2FC42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2336055"/>
            <a:ext cx="8548396" cy="24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6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A293-7E8F-4A1C-A9BC-BC056AC6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put our logo on a flag image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3DD87FC8-3BC6-4D2B-B595-AFE45EB46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26" y="1807822"/>
            <a:ext cx="45148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9C40E-844B-4E7F-A0CA-D8A9D25DAB80}"/>
              </a:ext>
            </a:extLst>
          </p:cNvPr>
          <p:cNvSpPr txBox="1"/>
          <p:nvPr/>
        </p:nvSpPr>
        <p:spPr>
          <a:xfrm>
            <a:off x="4963886" y="5542384"/>
            <a:ext cx="199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NO…..</a:t>
            </a:r>
          </a:p>
        </p:txBody>
      </p:sp>
    </p:spTree>
    <p:extLst>
      <p:ext uri="{BB962C8B-B14F-4D97-AF65-F5344CB8AC3E}">
        <p14:creationId xmlns:p14="http://schemas.microsoft.com/office/powerpoint/2010/main" val="157811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A293-7E8F-4A1C-A9BC-BC056AC6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put our logo on a flag 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9C40E-844B-4E7F-A0CA-D8A9D25DAB80}"/>
              </a:ext>
            </a:extLst>
          </p:cNvPr>
          <p:cNvSpPr txBox="1"/>
          <p:nvPr/>
        </p:nvSpPr>
        <p:spPr>
          <a:xfrm>
            <a:off x="4348065" y="5570376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Definitely NO…..</a:t>
            </a:r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05F10B1C-4E85-4565-BF3A-3A82E4E3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4" y="1446244"/>
            <a:ext cx="6635102" cy="37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A293-7E8F-4A1C-A9BC-BC056AC6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put our logo on a flag 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9C40E-844B-4E7F-A0CA-D8A9D25DAB80}"/>
              </a:ext>
            </a:extLst>
          </p:cNvPr>
          <p:cNvSpPr txBox="1"/>
          <p:nvPr/>
        </p:nvSpPr>
        <p:spPr>
          <a:xfrm>
            <a:off x="4437694" y="5557922"/>
            <a:ext cx="261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Yikes!!!!  Also, NO…..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7E698A3A-E7D7-41A0-8558-BF7DAB96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3" y="1586205"/>
            <a:ext cx="4676614" cy="32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6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A293-7E8F-4A1C-A9BC-BC056AC6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put our logo on a flag 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9C40E-844B-4E7F-A0CA-D8A9D25DAB80}"/>
              </a:ext>
            </a:extLst>
          </p:cNvPr>
          <p:cNvSpPr txBox="1"/>
          <p:nvPr/>
        </p:nvSpPr>
        <p:spPr>
          <a:xfrm>
            <a:off x="4148445" y="5554158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Make it stop….</a:t>
            </a:r>
          </a:p>
        </p:txBody>
      </p:sp>
      <p:pic>
        <p:nvPicPr>
          <p:cNvPr id="11268" name="Picture 4" descr="See the source image">
            <a:extLst>
              <a:ext uri="{FF2B5EF4-FFF2-40B4-BE49-F238E27FC236}">
                <a16:creationId xmlns:a16="http://schemas.microsoft.com/office/drawing/2014/main" id="{BF4460A2-778F-4CC7-A77C-EECABFC6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93" y="1351396"/>
            <a:ext cx="4263074" cy="42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734-F80D-423E-92B4-4D32E1EE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logos….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E608DE6C-7732-45A0-AFCC-6794227DA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8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734-F80D-423E-92B4-4D32E1EE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logos….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40B06E75-394A-4975-8B23-CFFB7D85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81" y="1569097"/>
            <a:ext cx="4271865" cy="42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2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172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American Legion Emblem Use</vt:lpstr>
      <vt:lpstr>Compare:               YES                                              NO</vt:lpstr>
      <vt:lpstr>Quick note on “new”/marketing logo….</vt:lpstr>
      <vt:lpstr>Do not put our logo on a flag image</vt:lpstr>
      <vt:lpstr>Do not put our logo on a flag image</vt:lpstr>
      <vt:lpstr>Do not put our logo on a flag image</vt:lpstr>
      <vt:lpstr>Do not put our logo on a flag image</vt:lpstr>
      <vt:lpstr>Department logos….</vt:lpstr>
      <vt:lpstr>Department logos….</vt:lpstr>
      <vt:lpstr>Shoutout to Missouri Boys State</vt:lpstr>
      <vt:lpstr>Perfectly fine….</vt:lpstr>
      <vt:lpstr>Approval Process: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Legion Emblem Use</dc:title>
  <dc:creator>mark seavey</dc:creator>
  <cp:lastModifiedBy>mark seavey</cp:lastModifiedBy>
  <cp:revision>1</cp:revision>
  <dcterms:created xsi:type="dcterms:W3CDTF">2021-09-25T19:55:04Z</dcterms:created>
  <dcterms:modified xsi:type="dcterms:W3CDTF">2021-09-25T21:32:56Z</dcterms:modified>
</cp:coreProperties>
</file>