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67" r:id="rId4"/>
  </p:sldMasterIdLst>
  <p:notesMasterIdLst>
    <p:notesMasterId r:id="rId22"/>
  </p:notesMasterIdLst>
  <p:sldIdLst>
    <p:sldId id="259" r:id="rId5"/>
    <p:sldId id="267" r:id="rId6"/>
    <p:sldId id="261" r:id="rId7"/>
    <p:sldId id="262" r:id="rId8"/>
    <p:sldId id="260" r:id="rId9"/>
    <p:sldId id="268" r:id="rId10"/>
    <p:sldId id="264" r:id="rId11"/>
    <p:sldId id="277" r:id="rId12"/>
    <p:sldId id="269" r:id="rId13"/>
    <p:sldId id="271" r:id="rId14"/>
    <p:sldId id="265" r:id="rId15"/>
    <p:sldId id="270" r:id="rId16"/>
    <p:sldId id="272" r:id="rId17"/>
    <p:sldId id="273" r:id="rId18"/>
    <p:sldId id="274" r:id="rId19"/>
    <p:sldId id="275" r:id="rId20"/>
    <p:sldId id="276" r:id="rId2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D6C"/>
    <a:srgbClr val="CC33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321D9A-DDDA-4257-9933-ED04F8E7CFF1}" v="188" dt="2021-07-26T16:46:47.266"/>
    <p1510:client id="{B9AE6A73-4516-4398-A019-0CEF4AE43825}" v="142" dt="2021-07-26T16:38:20.270"/>
    <p1510:client id="{CFFC61B6-CCC8-2346-894C-9FEC30BEF59B}" v="365" dt="2021-07-25T22:16:22.9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ffer, R. Jeffrey" userId="S::jstoffer@legion.org::19756dc9-2c08-4948-adc3-971804ec97e9" providerId="AD" clId="Web-{B8321D9A-DDDA-4257-9933-ED04F8E7CFF1}"/>
    <pc:docChg chg="modSld">
      <pc:chgData name="Stoffer, R. Jeffrey" userId="S::jstoffer@legion.org::19756dc9-2c08-4948-adc3-971804ec97e9" providerId="AD" clId="Web-{B8321D9A-DDDA-4257-9933-ED04F8E7CFF1}" dt="2021-07-26T16:46:47.266" v="92" actId="20577"/>
      <pc:docMkLst>
        <pc:docMk/>
      </pc:docMkLst>
      <pc:sldChg chg="modSp">
        <pc:chgData name="Stoffer, R. Jeffrey" userId="S::jstoffer@legion.org::19756dc9-2c08-4948-adc3-971804ec97e9" providerId="AD" clId="Web-{B8321D9A-DDDA-4257-9933-ED04F8E7CFF1}" dt="2021-07-26T16:46:47.266" v="92" actId="20577"/>
        <pc:sldMkLst>
          <pc:docMk/>
          <pc:sldMk cId="101470655" sldId="270"/>
        </pc:sldMkLst>
        <pc:spChg chg="mod">
          <ac:chgData name="Stoffer, R. Jeffrey" userId="S::jstoffer@legion.org::19756dc9-2c08-4948-adc3-971804ec97e9" providerId="AD" clId="Web-{B8321D9A-DDDA-4257-9933-ED04F8E7CFF1}" dt="2021-07-26T16:46:47.266" v="92" actId="20577"/>
          <ac:spMkLst>
            <pc:docMk/>
            <pc:sldMk cId="101470655" sldId="270"/>
            <ac:spMk id="3" creationId="{9709A562-C9E5-6243-BDD3-5EC9E35970D2}"/>
          </ac:spMkLst>
        </pc:spChg>
      </pc:sldChg>
    </pc:docChg>
  </pc:docChgLst>
  <pc:docChgLst>
    <pc:chgData name="Soria, Holly K." userId="a328c6db-1469-4229-af6f-0b4c65ffb360" providerId="ADAL" clId="{CFFC61B6-CCC8-2346-894C-9FEC30BEF59B}"/>
    <pc:docChg chg="undo custSel addSld delSld modSld modMainMaster modNotesMaster">
      <pc:chgData name="Soria, Holly K." userId="a328c6db-1469-4229-af6f-0b4c65ffb360" providerId="ADAL" clId="{CFFC61B6-CCC8-2346-894C-9FEC30BEF59B}" dt="2021-07-25T22:16:43.416" v="783" actId="1076"/>
      <pc:docMkLst>
        <pc:docMk/>
      </pc:docMkLst>
      <pc:sldChg chg="modSp mod modTransition">
        <pc:chgData name="Soria, Holly K." userId="a328c6db-1469-4229-af6f-0b4c65ffb360" providerId="ADAL" clId="{CFFC61B6-CCC8-2346-894C-9FEC30BEF59B}" dt="2021-07-25T20:51:14.504" v="8" actId="207"/>
        <pc:sldMkLst>
          <pc:docMk/>
          <pc:sldMk cId="1902999268" sldId="259"/>
        </pc:sldMkLst>
        <pc:spChg chg="mod">
          <ac:chgData name="Soria, Holly K." userId="a328c6db-1469-4229-af6f-0b4c65ffb360" providerId="ADAL" clId="{CFFC61B6-CCC8-2346-894C-9FEC30BEF59B}" dt="2021-07-25T20:51:02.447" v="4"/>
          <ac:spMkLst>
            <pc:docMk/>
            <pc:sldMk cId="1902999268" sldId="259"/>
            <ac:spMk id="2" creationId="{4B7B88AC-6347-194A-ABCC-8867E6E741A5}"/>
          </ac:spMkLst>
        </pc:spChg>
        <pc:spChg chg="mod">
          <ac:chgData name="Soria, Holly K." userId="a328c6db-1469-4229-af6f-0b4c65ffb360" providerId="ADAL" clId="{CFFC61B6-CCC8-2346-894C-9FEC30BEF59B}" dt="2021-07-25T20:51:02.447" v="4"/>
          <ac:spMkLst>
            <pc:docMk/>
            <pc:sldMk cId="1902999268" sldId="259"/>
            <ac:spMk id="4" creationId="{27922138-33DF-DB47-A554-4DB9449503E0}"/>
          </ac:spMkLst>
        </pc:spChg>
        <pc:spChg chg="mod">
          <ac:chgData name="Soria, Holly K." userId="a328c6db-1469-4229-af6f-0b4c65ffb360" providerId="ADAL" clId="{CFFC61B6-CCC8-2346-894C-9FEC30BEF59B}" dt="2021-07-25T20:51:02.447" v="4"/>
          <ac:spMkLst>
            <pc:docMk/>
            <pc:sldMk cId="1902999268" sldId="259"/>
            <ac:spMk id="5" creationId="{4E61D3B8-A267-4E4C-B947-77F5422C9510}"/>
          </ac:spMkLst>
        </pc:spChg>
        <pc:spChg chg="mod">
          <ac:chgData name="Soria, Holly K." userId="a328c6db-1469-4229-af6f-0b4c65ffb360" providerId="ADAL" clId="{CFFC61B6-CCC8-2346-894C-9FEC30BEF59B}" dt="2021-07-25T20:51:14.504" v="8" actId="207"/>
          <ac:spMkLst>
            <pc:docMk/>
            <pc:sldMk cId="1902999268" sldId="259"/>
            <ac:spMk id="6" creationId="{A6B729C7-53BE-F14C-8055-720376A784FE}"/>
          </ac:spMkLst>
        </pc:spChg>
      </pc:sldChg>
      <pc:sldChg chg="modSp mod modTransition modNotes">
        <pc:chgData name="Soria, Holly K." userId="a328c6db-1469-4229-af6f-0b4c65ffb360" providerId="ADAL" clId="{CFFC61B6-CCC8-2346-894C-9FEC30BEF59B}" dt="2021-07-25T21:50:14.108" v="519" actId="14100"/>
        <pc:sldMkLst>
          <pc:docMk/>
          <pc:sldMk cId="3809308124" sldId="260"/>
        </pc:sldMkLst>
        <pc:spChg chg="mod">
          <ac:chgData name="Soria, Holly K." userId="a328c6db-1469-4229-af6f-0b4c65ffb360" providerId="ADAL" clId="{CFFC61B6-CCC8-2346-894C-9FEC30BEF59B}" dt="2021-07-25T21:50:14.108" v="519" actId="14100"/>
          <ac:spMkLst>
            <pc:docMk/>
            <pc:sldMk cId="3809308124" sldId="260"/>
            <ac:spMk id="2" creationId="{1C0C4CF6-C881-3649-8B4B-A366A9C0F689}"/>
          </ac:spMkLst>
        </pc:spChg>
        <pc:graphicFrameChg chg="mod modGraphic">
          <ac:chgData name="Soria, Holly K." userId="a328c6db-1469-4229-af6f-0b4c65ffb360" providerId="ADAL" clId="{CFFC61B6-CCC8-2346-894C-9FEC30BEF59B}" dt="2021-07-25T21:18:30.756" v="467" actId="20577"/>
          <ac:graphicFrameMkLst>
            <pc:docMk/>
            <pc:sldMk cId="3809308124" sldId="260"/>
            <ac:graphicFrameMk id="7" creationId="{AD0A4052-10E3-6649-941E-1C19B7EB20FE}"/>
          </ac:graphicFrameMkLst>
        </pc:graphicFrameChg>
      </pc:sldChg>
      <pc:sldChg chg="modSp mod modTransition modNotes">
        <pc:chgData name="Soria, Holly K." userId="a328c6db-1469-4229-af6f-0b4c65ffb360" providerId="ADAL" clId="{CFFC61B6-CCC8-2346-894C-9FEC30BEF59B}" dt="2021-07-25T20:56:35.775" v="83" actId="20577"/>
        <pc:sldMkLst>
          <pc:docMk/>
          <pc:sldMk cId="2841471400" sldId="261"/>
        </pc:sldMkLst>
        <pc:spChg chg="mod">
          <ac:chgData name="Soria, Holly K." userId="a328c6db-1469-4229-af6f-0b4c65ffb360" providerId="ADAL" clId="{CFFC61B6-CCC8-2346-894C-9FEC30BEF59B}" dt="2021-07-25T20:53:32.031" v="60" actId="255"/>
          <ac:spMkLst>
            <pc:docMk/>
            <pc:sldMk cId="2841471400" sldId="261"/>
            <ac:spMk id="2" creationId="{9A41C555-CC2B-AD4C-8810-3B0BCF4A8C68}"/>
          </ac:spMkLst>
        </pc:spChg>
        <pc:spChg chg="mod">
          <ac:chgData name="Soria, Holly K." userId="a328c6db-1469-4229-af6f-0b4c65ffb360" providerId="ADAL" clId="{CFFC61B6-CCC8-2346-894C-9FEC30BEF59B}" dt="2021-07-25T20:56:35.775" v="83" actId="20577"/>
          <ac:spMkLst>
            <pc:docMk/>
            <pc:sldMk cId="2841471400" sldId="261"/>
            <ac:spMk id="3" creationId="{D80112D6-A45E-3546-946E-9F12AB2F72A8}"/>
          </ac:spMkLst>
        </pc:spChg>
      </pc:sldChg>
      <pc:sldChg chg="addSp delSp modSp mod modTransition modNotes">
        <pc:chgData name="Soria, Holly K." userId="a328c6db-1469-4229-af6f-0b4c65ffb360" providerId="ADAL" clId="{CFFC61B6-CCC8-2346-894C-9FEC30BEF59B}" dt="2021-07-25T21:50:23.189" v="521" actId="1076"/>
        <pc:sldMkLst>
          <pc:docMk/>
          <pc:sldMk cId="3766498352" sldId="262"/>
        </pc:sldMkLst>
        <pc:spChg chg="add del mod">
          <ac:chgData name="Soria, Holly K." userId="a328c6db-1469-4229-af6f-0b4c65ffb360" providerId="ADAL" clId="{CFFC61B6-CCC8-2346-894C-9FEC30BEF59B}" dt="2021-07-25T20:58:36.155" v="98"/>
          <ac:spMkLst>
            <pc:docMk/>
            <pc:sldMk cId="3766498352" sldId="262"/>
            <ac:spMk id="3" creationId="{7DCA24A2-7E9D-CE42-9DD9-E69A6ECB13F3}"/>
          </ac:spMkLst>
        </pc:spChg>
        <pc:spChg chg="mod">
          <ac:chgData name="Soria, Holly K." userId="a328c6db-1469-4229-af6f-0b4c65ffb360" providerId="ADAL" clId="{CFFC61B6-CCC8-2346-894C-9FEC30BEF59B}" dt="2021-07-25T21:50:23.189" v="521" actId="1076"/>
          <ac:spMkLst>
            <pc:docMk/>
            <pc:sldMk cId="3766498352" sldId="262"/>
            <ac:spMk id="5" creationId="{075ED8EA-88CE-3B40-B889-B62A5D228015}"/>
          </ac:spMkLst>
        </pc:spChg>
        <pc:spChg chg="mod">
          <ac:chgData name="Soria, Holly K." userId="a328c6db-1469-4229-af6f-0b4c65ffb360" providerId="ADAL" clId="{CFFC61B6-CCC8-2346-894C-9FEC30BEF59B}" dt="2021-07-25T20:58:03.744" v="93" actId="692"/>
          <ac:spMkLst>
            <pc:docMk/>
            <pc:sldMk cId="3766498352" sldId="262"/>
            <ac:spMk id="9" creationId="{00000000-0000-0000-0000-000000000000}"/>
          </ac:spMkLst>
        </pc:spChg>
        <pc:spChg chg="del mod">
          <ac:chgData name="Soria, Holly K." userId="a328c6db-1469-4229-af6f-0b4c65ffb360" providerId="ADAL" clId="{CFFC61B6-CCC8-2346-894C-9FEC30BEF59B}" dt="2021-07-25T21:07:11.215" v="217" actId="478"/>
          <ac:spMkLst>
            <pc:docMk/>
            <pc:sldMk cId="3766498352" sldId="262"/>
            <ac:spMk id="12" creationId="{00000000-0000-0000-0000-000000000000}"/>
          </ac:spMkLst>
        </pc:spChg>
        <pc:spChg chg="mod">
          <ac:chgData name="Soria, Holly K." userId="a328c6db-1469-4229-af6f-0b4c65ffb360" providerId="ADAL" clId="{CFFC61B6-CCC8-2346-894C-9FEC30BEF59B}" dt="2021-07-25T20:58:03.744" v="93" actId="692"/>
          <ac:spMkLst>
            <pc:docMk/>
            <pc:sldMk cId="3766498352" sldId="262"/>
            <ac:spMk id="13" creationId="{00000000-0000-0000-0000-000000000000}"/>
          </ac:spMkLst>
        </pc:spChg>
        <pc:spChg chg="del mod">
          <ac:chgData name="Soria, Holly K." userId="a328c6db-1469-4229-af6f-0b4c65ffb360" providerId="ADAL" clId="{CFFC61B6-CCC8-2346-894C-9FEC30BEF59B}" dt="2021-07-25T21:07:05.602" v="215" actId="478"/>
          <ac:spMkLst>
            <pc:docMk/>
            <pc:sldMk cId="3766498352" sldId="262"/>
            <ac:spMk id="14" creationId="{00000000-0000-0000-0000-000000000000}"/>
          </ac:spMkLst>
        </pc:spChg>
        <pc:grpChg chg="del mod">
          <ac:chgData name="Soria, Holly K." userId="a328c6db-1469-4229-af6f-0b4c65ffb360" providerId="ADAL" clId="{CFFC61B6-CCC8-2346-894C-9FEC30BEF59B}" dt="2021-07-25T21:07:12.904" v="218" actId="478"/>
          <ac:grpSpMkLst>
            <pc:docMk/>
            <pc:sldMk cId="3766498352" sldId="262"/>
            <ac:grpSpMk id="2" creationId="{00000000-0000-0000-0000-000000000000}"/>
          </ac:grpSpMkLst>
        </pc:grpChg>
        <pc:graphicFrameChg chg="add mod modGraphic">
          <ac:chgData name="Soria, Holly K." userId="a328c6db-1469-4229-af6f-0b4c65ffb360" providerId="ADAL" clId="{CFFC61B6-CCC8-2346-894C-9FEC30BEF59B}" dt="2021-07-25T21:10:08.315" v="257" actId="1076"/>
          <ac:graphicFrameMkLst>
            <pc:docMk/>
            <pc:sldMk cId="3766498352" sldId="262"/>
            <ac:graphicFrameMk id="4" creationId="{D8D5F959-6D76-7442-BEDF-50E85891A2D5}"/>
          </ac:graphicFrameMkLst>
        </pc:graphicFrameChg>
        <pc:cxnChg chg="del mod">
          <ac:chgData name="Soria, Holly K." userId="a328c6db-1469-4229-af6f-0b4c65ffb360" providerId="ADAL" clId="{CFFC61B6-CCC8-2346-894C-9FEC30BEF59B}" dt="2021-07-25T20:58:37.824" v="99" actId="478"/>
          <ac:cxnSpMkLst>
            <pc:docMk/>
            <pc:sldMk cId="3766498352" sldId="262"/>
            <ac:cxnSpMk id="48" creationId="{00000000-0000-0000-0000-000000000000}"/>
          </ac:cxnSpMkLst>
        </pc:cxnChg>
        <pc:cxnChg chg="del mod">
          <ac:chgData name="Soria, Holly K." userId="a328c6db-1469-4229-af6f-0b4c65ffb360" providerId="ADAL" clId="{CFFC61B6-CCC8-2346-894C-9FEC30BEF59B}" dt="2021-07-25T20:58:35.142" v="96" actId="478"/>
          <ac:cxnSpMkLst>
            <pc:docMk/>
            <pc:sldMk cId="3766498352" sldId="262"/>
            <ac:cxnSpMk id="50" creationId="{00000000-0000-0000-0000-000000000000}"/>
          </ac:cxnSpMkLst>
        </pc:cxnChg>
        <pc:cxnChg chg="del mod">
          <ac:chgData name="Soria, Holly K." userId="a328c6db-1469-4229-af6f-0b4c65ffb360" providerId="ADAL" clId="{CFFC61B6-CCC8-2346-894C-9FEC30BEF59B}" dt="2021-07-25T20:58:40.191" v="100" actId="478"/>
          <ac:cxnSpMkLst>
            <pc:docMk/>
            <pc:sldMk cId="3766498352" sldId="262"/>
            <ac:cxnSpMk id="52" creationId="{00000000-0000-0000-0000-000000000000}"/>
          </ac:cxnSpMkLst>
        </pc:cxnChg>
        <pc:cxnChg chg="del mod">
          <ac:chgData name="Soria, Holly K." userId="a328c6db-1469-4229-af6f-0b4c65ffb360" providerId="ADAL" clId="{CFFC61B6-CCC8-2346-894C-9FEC30BEF59B}" dt="2021-07-25T20:58:35.142" v="96" actId="478"/>
          <ac:cxnSpMkLst>
            <pc:docMk/>
            <pc:sldMk cId="3766498352" sldId="262"/>
            <ac:cxnSpMk id="61" creationId="{00000000-0000-0000-0000-000000000000}"/>
          </ac:cxnSpMkLst>
        </pc:cxnChg>
      </pc:sldChg>
      <pc:sldChg chg="modSp mod modTransition modNotes">
        <pc:chgData name="Soria, Holly K." userId="a328c6db-1469-4229-af6f-0b4c65ffb360" providerId="ADAL" clId="{CFFC61B6-CCC8-2346-894C-9FEC30BEF59B}" dt="2021-07-25T21:56:12.172" v="568" actId="20577"/>
        <pc:sldMkLst>
          <pc:docMk/>
          <pc:sldMk cId="2478220755" sldId="264"/>
        </pc:sldMkLst>
        <pc:spChg chg="mod">
          <ac:chgData name="Soria, Holly K." userId="a328c6db-1469-4229-af6f-0b4c65ffb360" providerId="ADAL" clId="{CFFC61B6-CCC8-2346-894C-9FEC30BEF59B}" dt="2021-07-25T21:56:12.172" v="568" actId="20577"/>
          <ac:spMkLst>
            <pc:docMk/>
            <pc:sldMk cId="2478220755" sldId="264"/>
            <ac:spMk id="2" creationId="{1D8CFA13-4E94-0D4E-BFE2-F9BC416458FA}"/>
          </ac:spMkLst>
        </pc:spChg>
        <pc:spChg chg="mod">
          <ac:chgData name="Soria, Holly K." userId="a328c6db-1469-4229-af6f-0b4c65ffb360" providerId="ADAL" clId="{CFFC61B6-CCC8-2346-894C-9FEC30BEF59B}" dt="2021-07-25T21:55:44.850" v="563" actId="20577"/>
          <ac:spMkLst>
            <pc:docMk/>
            <pc:sldMk cId="2478220755" sldId="264"/>
            <ac:spMk id="3" creationId="{885A2E34-CBB2-0447-B089-DE7F6D16B654}"/>
          </ac:spMkLst>
        </pc:spChg>
      </pc:sldChg>
      <pc:sldChg chg="modSp mod modTransition modNotes">
        <pc:chgData name="Soria, Holly K." userId="a328c6db-1469-4229-af6f-0b4c65ffb360" providerId="ADAL" clId="{CFFC61B6-CCC8-2346-894C-9FEC30BEF59B}" dt="2021-07-25T22:02:13" v="628" actId="20577"/>
        <pc:sldMkLst>
          <pc:docMk/>
          <pc:sldMk cId="3801278256" sldId="265"/>
        </pc:sldMkLst>
        <pc:spChg chg="mod">
          <ac:chgData name="Soria, Holly K." userId="a328c6db-1469-4229-af6f-0b4c65ffb360" providerId="ADAL" clId="{CFFC61B6-CCC8-2346-894C-9FEC30BEF59B}" dt="2021-07-25T22:02:13" v="628" actId="20577"/>
          <ac:spMkLst>
            <pc:docMk/>
            <pc:sldMk cId="3801278256" sldId="265"/>
            <ac:spMk id="2" creationId="{F3120360-D27A-6945-A1A0-61B1B46FC90A}"/>
          </ac:spMkLst>
        </pc:spChg>
        <pc:spChg chg="mod">
          <ac:chgData name="Soria, Holly K." userId="a328c6db-1469-4229-af6f-0b4c65ffb360" providerId="ADAL" clId="{CFFC61B6-CCC8-2346-894C-9FEC30BEF59B}" dt="2021-07-25T22:02:08.083" v="627" actId="14100"/>
          <ac:spMkLst>
            <pc:docMk/>
            <pc:sldMk cId="3801278256" sldId="265"/>
            <ac:spMk id="3" creationId="{9709A562-C9E5-6243-BDD3-5EC9E35970D2}"/>
          </ac:spMkLst>
        </pc:spChg>
      </pc:sldChg>
      <pc:sldChg chg="addSp delSp modSp mod modTransition modClrScheme chgLayout">
        <pc:chgData name="Soria, Holly K." userId="a328c6db-1469-4229-af6f-0b4c65ffb360" providerId="ADAL" clId="{CFFC61B6-CCC8-2346-894C-9FEC30BEF59B}" dt="2021-07-25T20:53:20.110" v="59" actId="255"/>
        <pc:sldMkLst>
          <pc:docMk/>
          <pc:sldMk cId="2818316771" sldId="267"/>
        </pc:sldMkLst>
        <pc:spChg chg="add mod ord">
          <ac:chgData name="Soria, Holly K." userId="a328c6db-1469-4229-af6f-0b4c65ffb360" providerId="ADAL" clId="{CFFC61B6-CCC8-2346-894C-9FEC30BEF59B}" dt="2021-07-25T20:52:30.457" v="50" actId="255"/>
          <ac:spMkLst>
            <pc:docMk/>
            <pc:sldMk cId="2818316771" sldId="267"/>
            <ac:spMk id="2" creationId="{093402A1-D132-A047-96A2-C459F524B8A9}"/>
          </ac:spMkLst>
        </pc:spChg>
        <pc:spChg chg="del mod">
          <ac:chgData name="Soria, Holly K." userId="a328c6db-1469-4229-af6f-0b4c65ffb360" providerId="ADAL" clId="{CFFC61B6-CCC8-2346-894C-9FEC30BEF59B}" dt="2021-07-25T20:52:40.883" v="52" actId="478"/>
          <ac:spMkLst>
            <pc:docMk/>
            <pc:sldMk cId="2818316771" sldId="267"/>
            <ac:spMk id="3" creationId="{DECCC0AD-6C21-489A-B023-3CCE93E6ADDE}"/>
          </ac:spMkLst>
        </pc:spChg>
        <pc:spChg chg="add mod ord">
          <ac:chgData name="Soria, Holly K." userId="a328c6db-1469-4229-af6f-0b4c65ffb360" providerId="ADAL" clId="{CFFC61B6-CCC8-2346-894C-9FEC30BEF59B}" dt="2021-07-25T20:53:20.110" v="59" actId="255"/>
          <ac:spMkLst>
            <pc:docMk/>
            <pc:sldMk cId="2818316771" sldId="267"/>
            <ac:spMk id="4" creationId="{6F1DF677-C933-0748-A748-E11B6D79B356}"/>
          </ac:spMkLst>
        </pc:spChg>
        <pc:spChg chg="del mod">
          <ac:chgData name="Soria, Holly K." userId="a328c6db-1469-4229-af6f-0b4c65ffb360" providerId="ADAL" clId="{CFFC61B6-CCC8-2346-894C-9FEC30BEF59B}" dt="2021-07-25T20:52:24.462" v="49" actId="478"/>
          <ac:spMkLst>
            <pc:docMk/>
            <pc:sldMk cId="2818316771" sldId="267"/>
            <ac:spMk id="5" creationId="{E1F4BA5C-E439-4735-9A7E-5E40169E1349}"/>
          </ac:spMkLst>
        </pc:spChg>
      </pc:sldChg>
      <pc:sldChg chg="modSp mod modTransition modNotes">
        <pc:chgData name="Soria, Holly K." userId="a328c6db-1469-4229-af6f-0b4c65ffb360" providerId="ADAL" clId="{CFFC61B6-CCC8-2346-894C-9FEC30BEF59B}" dt="2021-07-25T21:49:18.387" v="517" actId="20577"/>
        <pc:sldMkLst>
          <pc:docMk/>
          <pc:sldMk cId="2538079728" sldId="268"/>
        </pc:sldMkLst>
        <pc:spChg chg="mod">
          <ac:chgData name="Soria, Holly K." userId="a328c6db-1469-4229-af6f-0b4c65ffb360" providerId="ADAL" clId="{CFFC61B6-CCC8-2346-894C-9FEC30BEF59B}" dt="2021-07-25T21:46:34.785" v="504" actId="1076"/>
          <ac:spMkLst>
            <pc:docMk/>
            <pc:sldMk cId="2538079728" sldId="268"/>
            <ac:spMk id="2" creationId="{1D8CFA13-4E94-0D4E-BFE2-F9BC416458FA}"/>
          </ac:spMkLst>
        </pc:spChg>
        <pc:spChg chg="mod">
          <ac:chgData name="Soria, Holly K." userId="a328c6db-1469-4229-af6f-0b4c65ffb360" providerId="ADAL" clId="{CFFC61B6-CCC8-2346-894C-9FEC30BEF59B}" dt="2021-07-25T21:49:18.387" v="517" actId="20577"/>
          <ac:spMkLst>
            <pc:docMk/>
            <pc:sldMk cId="2538079728" sldId="268"/>
            <ac:spMk id="3" creationId="{885A2E34-CBB2-0447-B089-DE7F6D16B654}"/>
          </ac:spMkLst>
        </pc:spChg>
      </pc:sldChg>
      <pc:sldChg chg="modSp mod modTransition">
        <pc:chgData name="Soria, Holly K." userId="a328c6db-1469-4229-af6f-0b4c65ffb360" providerId="ADAL" clId="{CFFC61B6-CCC8-2346-894C-9FEC30BEF59B}" dt="2021-07-25T21:59:27.007" v="598" actId="255"/>
        <pc:sldMkLst>
          <pc:docMk/>
          <pc:sldMk cId="3210527352" sldId="269"/>
        </pc:sldMkLst>
        <pc:spChg chg="mod">
          <ac:chgData name="Soria, Holly K." userId="a328c6db-1469-4229-af6f-0b4c65ffb360" providerId="ADAL" clId="{CFFC61B6-CCC8-2346-894C-9FEC30BEF59B}" dt="2021-07-25T21:59:27.007" v="598" actId="255"/>
          <ac:spMkLst>
            <pc:docMk/>
            <pc:sldMk cId="3210527352" sldId="269"/>
            <ac:spMk id="2" creationId="{FC0E06B3-B2C2-1D44-BF3B-EFBAD3C68770}"/>
          </ac:spMkLst>
        </pc:spChg>
        <pc:spChg chg="mod">
          <ac:chgData name="Soria, Holly K." userId="a328c6db-1469-4229-af6f-0b4c65ffb360" providerId="ADAL" clId="{CFFC61B6-CCC8-2346-894C-9FEC30BEF59B}" dt="2021-07-25T21:58:02.755" v="585" actId="27636"/>
          <ac:spMkLst>
            <pc:docMk/>
            <pc:sldMk cId="3210527352" sldId="269"/>
            <ac:spMk id="3" creationId="{31A01540-4AF1-E34F-9545-08E72418489C}"/>
          </ac:spMkLst>
        </pc:spChg>
      </pc:sldChg>
      <pc:sldChg chg="modSp mod modTransition modNotes">
        <pc:chgData name="Soria, Holly K." userId="a328c6db-1469-4229-af6f-0b4c65ffb360" providerId="ADAL" clId="{CFFC61B6-CCC8-2346-894C-9FEC30BEF59B}" dt="2021-07-25T22:03:52.461" v="651" actId="255"/>
        <pc:sldMkLst>
          <pc:docMk/>
          <pc:sldMk cId="101470655" sldId="270"/>
        </pc:sldMkLst>
        <pc:spChg chg="mod">
          <ac:chgData name="Soria, Holly K." userId="a328c6db-1469-4229-af6f-0b4c65ffb360" providerId="ADAL" clId="{CFFC61B6-CCC8-2346-894C-9FEC30BEF59B}" dt="2021-07-25T22:03:07.480" v="641" actId="1076"/>
          <ac:spMkLst>
            <pc:docMk/>
            <pc:sldMk cId="101470655" sldId="270"/>
            <ac:spMk id="2" creationId="{F3120360-D27A-6945-A1A0-61B1B46FC90A}"/>
          </ac:spMkLst>
        </pc:spChg>
        <pc:spChg chg="mod">
          <ac:chgData name="Soria, Holly K." userId="a328c6db-1469-4229-af6f-0b4c65ffb360" providerId="ADAL" clId="{CFFC61B6-CCC8-2346-894C-9FEC30BEF59B}" dt="2021-07-25T22:03:52.461" v="651" actId="255"/>
          <ac:spMkLst>
            <pc:docMk/>
            <pc:sldMk cId="101470655" sldId="270"/>
            <ac:spMk id="3" creationId="{9709A562-C9E5-6243-BDD3-5EC9E35970D2}"/>
          </ac:spMkLst>
        </pc:spChg>
      </pc:sldChg>
      <pc:sldChg chg="delSp modSp mod modTransition modNotes">
        <pc:chgData name="Soria, Holly K." userId="a328c6db-1469-4229-af6f-0b4c65ffb360" providerId="ADAL" clId="{CFFC61B6-CCC8-2346-894C-9FEC30BEF59B}" dt="2021-07-25T22:00:12.646" v="603" actId="12"/>
        <pc:sldMkLst>
          <pc:docMk/>
          <pc:sldMk cId="2500011040" sldId="271"/>
        </pc:sldMkLst>
        <pc:spChg chg="mod">
          <ac:chgData name="Soria, Holly K." userId="a328c6db-1469-4229-af6f-0b4c65ffb360" providerId="ADAL" clId="{CFFC61B6-CCC8-2346-894C-9FEC30BEF59B}" dt="2021-07-25T21:59:49.961" v="601" actId="255"/>
          <ac:spMkLst>
            <pc:docMk/>
            <pc:sldMk cId="2500011040" sldId="271"/>
            <ac:spMk id="2" creationId="{92047090-F61E-484B-B46A-56C02D1B644E}"/>
          </ac:spMkLst>
        </pc:spChg>
        <pc:spChg chg="mod">
          <ac:chgData name="Soria, Holly K." userId="a328c6db-1469-4229-af6f-0b4c65ffb360" providerId="ADAL" clId="{CFFC61B6-CCC8-2346-894C-9FEC30BEF59B}" dt="2021-07-25T22:00:12.646" v="603" actId="12"/>
          <ac:spMkLst>
            <pc:docMk/>
            <pc:sldMk cId="2500011040" sldId="271"/>
            <ac:spMk id="3" creationId="{3E3A8690-93E1-6145-8D2A-25A46F313234}"/>
          </ac:spMkLst>
        </pc:spChg>
        <pc:spChg chg="del mod">
          <ac:chgData name="Soria, Holly K." userId="a328c6db-1469-4229-af6f-0b4c65ffb360" providerId="ADAL" clId="{CFFC61B6-CCC8-2346-894C-9FEC30BEF59B}" dt="2021-07-25T21:58:20.768" v="588" actId="478"/>
          <ac:spMkLst>
            <pc:docMk/>
            <pc:sldMk cId="2500011040" sldId="271"/>
            <ac:spMk id="4" creationId="{4B1A6BF7-0754-F945-89B2-7E078B1BDCE4}"/>
          </ac:spMkLst>
        </pc:spChg>
      </pc:sldChg>
      <pc:sldChg chg="modSp mod modTransition">
        <pc:chgData name="Soria, Holly K." userId="a328c6db-1469-4229-af6f-0b4c65ffb360" providerId="ADAL" clId="{CFFC61B6-CCC8-2346-894C-9FEC30BEF59B}" dt="2021-07-25T22:05:32.410" v="669" actId="20577"/>
        <pc:sldMkLst>
          <pc:docMk/>
          <pc:sldMk cId="2149806870" sldId="272"/>
        </pc:sldMkLst>
        <pc:spChg chg="mod">
          <ac:chgData name="Soria, Holly K." userId="a328c6db-1469-4229-af6f-0b4c65ffb360" providerId="ADAL" clId="{CFFC61B6-CCC8-2346-894C-9FEC30BEF59B}" dt="2021-07-25T22:05:32.410" v="669" actId="20577"/>
          <ac:spMkLst>
            <pc:docMk/>
            <pc:sldMk cId="2149806870" sldId="272"/>
            <ac:spMk id="2" creationId="{00000000-0000-0000-0000-000000000000}"/>
          </ac:spMkLst>
        </pc:spChg>
        <pc:spChg chg="mod">
          <ac:chgData name="Soria, Holly K." userId="a328c6db-1469-4229-af6f-0b4c65ffb360" providerId="ADAL" clId="{CFFC61B6-CCC8-2346-894C-9FEC30BEF59B}" dt="2021-07-25T22:05:23.670" v="668" actId="14100"/>
          <ac:spMkLst>
            <pc:docMk/>
            <pc:sldMk cId="2149806870" sldId="272"/>
            <ac:spMk id="3" creationId="{00000000-0000-0000-0000-000000000000}"/>
          </ac:spMkLst>
        </pc:spChg>
      </pc:sldChg>
      <pc:sldChg chg="modSp mod modTransition">
        <pc:chgData name="Soria, Holly K." userId="a328c6db-1469-4229-af6f-0b4c65ffb360" providerId="ADAL" clId="{CFFC61B6-CCC8-2346-894C-9FEC30BEF59B}" dt="2021-07-25T22:07:04.522" v="688" actId="20577"/>
        <pc:sldMkLst>
          <pc:docMk/>
          <pc:sldMk cId="2219193560" sldId="273"/>
        </pc:sldMkLst>
        <pc:spChg chg="mod">
          <ac:chgData name="Soria, Holly K." userId="a328c6db-1469-4229-af6f-0b4c65ffb360" providerId="ADAL" clId="{CFFC61B6-CCC8-2346-894C-9FEC30BEF59B}" dt="2021-07-25T22:05:44.690" v="671" actId="255"/>
          <ac:spMkLst>
            <pc:docMk/>
            <pc:sldMk cId="2219193560" sldId="273"/>
            <ac:spMk id="2" creationId="{00000000-0000-0000-0000-000000000000}"/>
          </ac:spMkLst>
        </pc:spChg>
        <pc:spChg chg="mod">
          <ac:chgData name="Soria, Holly K." userId="a328c6db-1469-4229-af6f-0b4c65ffb360" providerId="ADAL" clId="{CFFC61B6-CCC8-2346-894C-9FEC30BEF59B}" dt="2021-07-25T22:07:04.522" v="688" actId="20577"/>
          <ac:spMkLst>
            <pc:docMk/>
            <pc:sldMk cId="2219193560" sldId="273"/>
            <ac:spMk id="3" creationId="{00000000-0000-0000-0000-000000000000}"/>
          </ac:spMkLst>
        </pc:spChg>
      </pc:sldChg>
      <pc:sldChg chg="modSp mod modTransition">
        <pc:chgData name="Soria, Holly K." userId="a328c6db-1469-4229-af6f-0b4c65ffb360" providerId="ADAL" clId="{CFFC61B6-CCC8-2346-894C-9FEC30BEF59B}" dt="2021-07-25T22:10:36.023" v="728" actId="948"/>
        <pc:sldMkLst>
          <pc:docMk/>
          <pc:sldMk cId="4052491030" sldId="274"/>
        </pc:sldMkLst>
        <pc:spChg chg="mod">
          <ac:chgData name="Soria, Holly K." userId="a328c6db-1469-4229-af6f-0b4c65ffb360" providerId="ADAL" clId="{CFFC61B6-CCC8-2346-894C-9FEC30BEF59B}" dt="2021-07-25T22:08:58.187" v="714" actId="20577"/>
          <ac:spMkLst>
            <pc:docMk/>
            <pc:sldMk cId="4052491030" sldId="274"/>
            <ac:spMk id="2" creationId="{00000000-0000-0000-0000-000000000000}"/>
          </ac:spMkLst>
        </pc:spChg>
        <pc:spChg chg="mod">
          <ac:chgData name="Soria, Holly K." userId="a328c6db-1469-4229-af6f-0b4c65ffb360" providerId="ADAL" clId="{CFFC61B6-CCC8-2346-894C-9FEC30BEF59B}" dt="2021-07-25T22:10:36.023" v="728" actId="948"/>
          <ac:spMkLst>
            <pc:docMk/>
            <pc:sldMk cId="4052491030" sldId="274"/>
            <ac:spMk id="3" creationId="{00000000-0000-0000-0000-000000000000}"/>
          </ac:spMkLst>
        </pc:spChg>
      </pc:sldChg>
      <pc:sldChg chg="modSp mod modTransition">
        <pc:chgData name="Soria, Holly K." userId="a328c6db-1469-4229-af6f-0b4c65ffb360" providerId="ADAL" clId="{CFFC61B6-CCC8-2346-894C-9FEC30BEF59B}" dt="2021-07-25T22:14:34.966" v="763" actId="1076"/>
        <pc:sldMkLst>
          <pc:docMk/>
          <pc:sldMk cId="2496830000" sldId="275"/>
        </pc:sldMkLst>
        <pc:spChg chg="mod">
          <ac:chgData name="Soria, Holly K." userId="a328c6db-1469-4229-af6f-0b4c65ffb360" providerId="ADAL" clId="{CFFC61B6-CCC8-2346-894C-9FEC30BEF59B}" dt="2021-07-25T22:14:31.286" v="762" actId="255"/>
          <ac:spMkLst>
            <pc:docMk/>
            <pc:sldMk cId="2496830000" sldId="275"/>
            <ac:spMk id="2" creationId="{00000000-0000-0000-0000-000000000000}"/>
          </ac:spMkLst>
        </pc:spChg>
        <pc:spChg chg="mod">
          <ac:chgData name="Soria, Holly K." userId="a328c6db-1469-4229-af6f-0b4c65ffb360" providerId="ADAL" clId="{CFFC61B6-CCC8-2346-894C-9FEC30BEF59B}" dt="2021-07-25T22:14:34.966" v="763" actId="1076"/>
          <ac:spMkLst>
            <pc:docMk/>
            <pc:sldMk cId="2496830000" sldId="275"/>
            <ac:spMk id="3" creationId="{00000000-0000-0000-0000-000000000000}"/>
          </ac:spMkLst>
        </pc:spChg>
      </pc:sldChg>
      <pc:sldChg chg="addSp modSp mod modTransition">
        <pc:chgData name="Soria, Holly K." userId="a328c6db-1469-4229-af6f-0b4c65ffb360" providerId="ADAL" clId="{CFFC61B6-CCC8-2346-894C-9FEC30BEF59B}" dt="2021-07-25T22:16:43.416" v="783" actId="1076"/>
        <pc:sldMkLst>
          <pc:docMk/>
          <pc:sldMk cId="746432518" sldId="276"/>
        </pc:sldMkLst>
        <pc:spChg chg="add mod">
          <ac:chgData name="Soria, Holly K." userId="a328c6db-1469-4229-af6f-0b4c65ffb360" providerId="ADAL" clId="{CFFC61B6-CCC8-2346-894C-9FEC30BEF59B}" dt="2021-07-25T22:16:43.416" v="783" actId="1076"/>
          <ac:spMkLst>
            <pc:docMk/>
            <pc:sldMk cId="746432518" sldId="276"/>
            <ac:spMk id="2" creationId="{F368FC5A-E1B4-5A4A-A439-5F4453EC718E}"/>
          </ac:spMkLst>
        </pc:spChg>
      </pc:sldChg>
      <pc:sldChg chg="new del">
        <pc:chgData name="Soria, Holly K." userId="a328c6db-1469-4229-af6f-0b4c65ffb360" providerId="ADAL" clId="{CFFC61B6-CCC8-2346-894C-9FEC30BEF59B}" dt="2021-07-25T20:51:34.100" v="10" actId="680"/>
        <pc:sldMkLst>
          <pc:docMk/>
          <pc:sldMk cId="1430612751" sldId="277"/>
        </pc:sldMkLst>
      </pc:sldChg>
      <pc:sldChg chg="modSp add mod">
        <pc:chgData name="Soria, Holly K." userId="a328c6db-1469-4229-af6f-0b4c65ffb360" providerId="ADAL" clId="{CFFC61B6-CCC8-2346-894C-9FEC30BEF59B}" dt="2021-07-25T21:56:16.385" v="569" actId="20577"/>
        <pc:sldMkLst>
          <pc:docMk/>
          <pc:sldMk cId="4048114895" sldId="277"/>
        </pc:sldMkLst>
        <pc:spChg chg="mod">
          <ac:chgData name="Soria, Holly K." userId="a328c6db-1469-4229-af6f-0b4c65ffb360" providerId="ADAL" clId="{CFFC61B6-CCC8-2346-894C-9FEC30BEF59B}" dt="2021-07-25T21:56:16.385" v="569" actId="20577"/>
          <ac:spMkLst>
            <pc:docMk/>
            <pc:sldMk cId="4048114895" sldId="277"/>
            <ac:spMk id="2" creationId="{1D8CFA13-4E94-0D4E-BFE2-F9BC416458FA}"/>
          </ac:spMkLst>
        </pc:spChg>
        <pc:spChg chg="mod">
          <ac:chgData name="Soria, Holly K." userId="a328c6db-1469-4229-af6f-0b4c65ffb360" providerId="ADAL" clId="{CFFC61B6-CCC8-2346-894C-9FEC30BEF59B}" dt="2021-07-25T21:56:01.943" v="565" actId="20577"/>
          <ac:spMkLst>
            <pc:docMk/>
            <pc:sldMk cId="4048114895" sldId="277"/>
            <ac:spMk id="3" creationId="{885A2E34-CBB2-0447-B089-DE7F6D16B654}"/>
          </ac:spMkLst>
        </pc:spChg>
      </pc:sldChg>
      <pc:sldMasterChg chg="modSp modSldLayout">
        <pc:chgData name="Soria, Holly K." userId="a328c6db-1469-4229-af6f-0b4c65ffb360" providerId="ADAL" clId="{CFFC61B6-CCC8-2346-894C-9FEC30BEF59B}" dt="2021-07-25T20:51:02.447" v="4"/>
        <pc:sldMasterMkLst>
          <pc:docMk/>
          <pc:sldMasterMk cId="3017206803" sldId="2147484367"/>
        </pc:sldMasterMkLst>
        <pc:spChg chg="mod">
          <ac:chgData name="Soria, Holly K." userId="a328c6db-1469-4229-af6f-0b4c65ffb360" providerId="ADAL" clId="{CFFC61B6-CCC8-2346-894C-9FEC30BEF59B}" dt="2021-07-25T20:51:02.447" v="4"/>
          <ac:spMkLst>
            <pc:docMk/>
            <pc:sldMasterMk cId="3017206803" sldId="2147484367"/>
            <ac:spMk id="2"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ac:spMk id="3"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ac:spMk id="4"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ac:spMk id="5"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ac:spMk id="6" creationId="{00000000-0000-0000-0000-000000000000}"/>
          </ac:spMkLst>
        </pc:spChg>
        <pc:picChg chg="mod">
          <ac:chgData name="Soria, Holly K." userId="a328c6db-1469-4229-af6f-0b4c65ffb360" providerId="ADAL" clId="{CFFC61B6-CCC8-2346-894C-9FEC30BEF59B}" dt="2021-07-25T20:51:02.447" v="4"/>
          <ac:picMkLst>
            <pc:docMk/>
            <pc:sldMasterMk cId="3017206803" sldId="2147484367"/>
            <ac:picMk id="8" creationId="{3E8A552C-A0CD-CC43-AFA1-342DFB04773C}"/>
          </ac:picMkLst>
        </pc:picChg>
        <pc:sldLayoutChg chg="modSp">
          <pc:chgData name="Soria, Holly K." userId="a328c6db-1469-4229-af6f-0b4c65ffb360" providerId="ADAL" clId="{CFFC61B6-CCC8-2346-894C-9FEC30BEF59B}" dt="2021-07-25T20:51:02.447" v="4"/>
          <pc:sldLayoutMkLst>
            <pc:docMk/>
            <pc:sldMasterMk cId="3017206803" sldId="2147484367"/>
            <pc:sldLayoutMk cId="1569453929" sldId="2147484368"/>
          </pc:sldLayoutMkLst>
          <pc:spChg chg="mod">
            <ac:chgData name="Soria, Holly K." userId="a328c6db-1469-4229-af6f-0b4c65ffb360" providerId="ADAL" clId="{CFFC61B6-CCC8-2346-894C-9FEC30BEF59B}" dt="2021-07-25T20:51:02.447" v="4"/>
            <ac:spMkLst>
              <pc:docMk/>
              <pc:sldMasterMk cId="3017206803" sldId="2147484367"/>
              <pc:sldLayoutMk cId="1569453929" sldId="2147484368"/>
              <ac:spMk id="2"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pc:sldLayoutMk cId="1569453929" sldId="2147484368"/>
              <ac:spMk id="3" creationId="{00000000-0000-0000-0000-000000000000}"/>
            </ac:spMkLst>
          </pc:spChg>
          <pc:picChg chg="mod">
            <ac:chgData name="Soria, Holly K." userId="a328c6db-1469-4229-af6f-0b4c65ffb360" providerId="ADAL" clId="{CFFC61B6-CCC8-2346-894C-9FEC30BEF59B}" dt="2021-07-25T20:51:02.447" v="4"/>
            <ac:picMkLst>
              <pc:docMk/>
              <pc:sldMasterMk cId="3017206803" sldId="2147484367"/>
              <pc:sldLayoutMk cId="1569453929" sldId="2147484368"/>
              <ac:picMk id="7" creationId="{D9735A1A-DD54-D645-889B-B50D22480D53}"/>
            </ac:picMkLst>
          </pc:picChg>
        </pc:sldLayoutChg>
        <pc:sldLayoutChg chg="modSp">
          <pc:chgData name="Soria, Holly K." userId="a328c6db-1469-4229-af6f-0b4c65ffb360" providerId="ADAL" clId="{CFFC61B6-CCC8-2346-894C-9FEC30BEF59B}" dt="2021-07-25T20:51:02.447" v="4"/>
          <pc:sldLayoutMkLst>
            <pc:docMk/>
            <pc:sldMasterMk cId="3017206803" sldId="2147484367"/>
            <pc:sldLayoutMk cId="2284388070" sldId="2147484371"/>
          </pc:sldLayoutMkLst>
          <pc:spChg chg="mod">
            <ac:chgData name="Soria, Holly K." userId="a328c6db-1469-4229-af6f-0b4c65ffb360" providerId="ADAL" clId="{CFFC61B6-CCC8-2346-894C-9FEC30BEF59B}" dt="2021-07-25T20:51:02.447" v="4"/>
            <ac:spMkLst>
              <pc:docMk/>
              <pc:sldMasterMk cId="3017206803" sldId="2147484367"/>
              <pc:sldLayoutMk cId="2284388070" sldId="2147484371"/>
              <ac:spMk id="2"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pc:sldLayoutMk cId="2284388070" sldId="2147484371"/>
              <ac:spMk id="3" creationId="{00000000-0000-0000-0000-000000000000}"/>
            </ac:spMkLst>
          </pc:spChg>
        </pc:sldLayoutChg>
        <pc:sldLayoutChg chg="modSp">
          <pc:chgData name="Soria, Holly K." userId="a328c6db-1469-4229-af6f-0b4c65ffb360" providerId="ADAL" clId="{CFFC61B6-CCC8-2346-894C-9FEC30BEF59B}" dt="2021-07-25T20:51:02.447" v="4"/>
          <pc:sldLayoutMkLst>
            <pc:docMk/>
            <pc:sldMasterMk cId="3017206803" sldId="2147484367"/>
            <pc:sldLayoutMk cId="2262088237" sldId="2147484372"/>
          </pc:sldLayoutMkLst>
          <pc:spChg chg="mod">
            <ac:chgData name="Soria, Holly K." userId="a328c6db-1469-4229-af6f-0b4c65ffb360" providerId="ADAL" clId="{CFFC61B6-CCC8-2346-894C-9FEC30BEF59B}" dt="2021-07-25T20:51:02.447" v="4"/>
            <ac:spMkLst>
              <pc:docMk/>
              <pc:sldMasterMk cId="3017206803" sldId="2147484367"/>
              <pc:sldLayoutMk cId="2262088237" sldId="2147484372"/>
              <ac:spMk id="3"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pc:sldLayoutMk cId="2262088237" sldId="2147484372"/>
              <ac:spMk id="4" creationId="{00000000-0000-0000-0000-000000000000}"/>
            </ac:spMkLst>
          </pc:spChg>
        </pc:sldLayoutChg>
        <pc:sldLayoutChg chg="modSp">
          <pc:chgData name="Soria, Holly K." userId="a328c6db-1469-4229-af6f-0b4c65ffb360" providerId="ADAL" clId="{CFFC61B6-CCC8-2346-894C-9FEC30BEF59B}" dt="2021-07-25T20:51:02.447" v="4"/>
          <pc:sldLayoutMkLst>
            <pc:docMk/>
            <pc:sldMasterMk cId="3017206803" sldId="2147484367"/>
            <pc:sldLayoutMk cId="2120863397" sldId="2147484373"/>
          </pc:sldLayoutMkLst>
          <pc:spChg chg="mod">
            <ac:chgData name="Soria, Holly K." userId="a328c6db-1469-4229-af6f-0b4c65ffb360" providerId="ADAL" clId="{CFFC61B6-CCC8-2346-894C-9FEC30BEF59B}" dt="2021-07-25T20:51:02.447" v="4"/>
            <ac:spMkLst>
              <pc:docMk/>
              <pc:sldMasterMk cId="3017206803" sldId="2147484367"/>
              <pc:sldLayoutMk cId="2120863397" sldId="2147484373"/>
              <ac:spMk id="3"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pc:sldLayoutMk cId="2120863397" sldId="2147484373"/>
              <ac:spMk id="4"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pc:sldLayoutMk cId="2120863397" sldId="2147484373"/>
              <ac:spMk id="5"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pc:sldLayoutMk cId="2120863397" sldId="2147484373"/>
              <ac:spMk id="6" creationId="{00000000-0000-0000-0000-000000000000}"/>
            </ac:spMkLst>
          </pc:spChg>
        </pc:sldLayoutChg>
        <pc:sldLayoutChg chg="modSp">
          <pc:chgData name="Soria, Holly K." userId="a328c6db-1469-4229-af6f-0b4c65ffb360" providerId="ADAL" clId="{CFFC61B6-CCC8-2346-894C-9FEC30BEF59B}" dt="2021-07-25T20:51:02.447" v="4"/>
          <pc:sldLayoutMkLst>
            <pc:docMk/>
            <pc:sldMasterMk cId="3017206803" sldId="2147484367"/>
            <pc:sldLayoutMk cId="110393852" sldId="2147484376"/>
          </pc:sldLayoutMkLst>
          <pc:spChg chg="mod">
            <ac:chgData name="Soria, Holly K." userId="a328c6db-1469-4229-af6f-0b4c65ffb360" providerId="ADAL" clId="{CFFC61B6-CCC8-2346-894C-9FEC30BEF59B}" dt="2021-07-25T20:51:02.447" v="4"/>
            <ac:spMkLst>
              <pc:docMk/>
              <pc:sldMasterMk cId="3017206803" sldId="2147484367"/>
              <pc:sldLayoutMk cId="110393852" sldId="2147484376"/>
              <ac:spMk id="2"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pc:sldLayoutMk cId="110393852" sldId="2147484376"/>
              <ac:spMk id="3"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pc:sldLayoutMk cId="110393852" sldId="2147484376"/>
              <ac:spMk id="4" creationId="{00000000-0000-0000-0000-000000000000}"/>
            </ac:spMkLst>
          </pc:spChg>
        </pc:sldLayoutChg>
        <pc:sldLayoutChg chg="modSp">
          <pc:chgData name="Soria, Holly K." userId="a328c6db-1469-4229-af6f-0b4c65ffb360" providerId="ADAL" clId="{CFFC61B6-CCC8-2346-894C-9FEC30BEF59B}" dt="2021-07-25T20:51:02.447" v="4"/>
          <pc:sldLayoutMkLst>
            <pc:docMk/>
            <pc:sldMasterMk cId="3017206803" sldId="2147484367"/>
            <pc:sldLayoutMk cId="594673578" sldId="2147484377"/>
          </pc:sldLayoutMkLst>
          <pc:spChg chg="mod">
            <ac:chgData name="Soria, Holly K." userId="a328c6db-1469-4229-af6f-0b4c65ffb360" providerId="ADAL" clId="{CFFC61B6-CCC8-2346-894C-9FEC30BEF59B}" dt="2021-07-25T20:51:02.447" v="4"/>
            <ac:spMkLst>
              <pc:docMk/>
              <pc:sldMasterMk cId="3017206803" sldId="2147484367"/>
              <pc:sldLayoutMk cId="594673578" sldId="2147484377"/>
              <ac:spMk id="2"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pc:sldLayoutMk cId="594673578" sldId="2147484377"/>
              <ac:spMk id="3"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pc:sldLayoutMk cId="594673578" sldId="2147484377"/>
              <ac:spMk id="4" creationId="{00000000-0000-0000-0000-000000000000}"/>
            </ac:spMkLst>
          </pc:spChg>
        </pc:sldLayoutChg>
        <pc:sldLayoutChg chg="modSp">
          <pc:chgData name="Soria, Holly K." userId="a328c6db-1469-4229-af6f-0b4c65ffb360" providerId="ADAL" clId="{CFFC61B6-CCC8-2346-894C-9FEC30BEF59B}" dt="2021-07-25T20:51:02.447" v="4"/>
          <pc:sldLayoutMkLst>
            <pc:docMk/>
            <pc:sldMasterMk cId="3017206803" sldId="2147484367"/>
            <pc:sldLayoutMk cId="359761155" sldId="2147484379"/>
          </pc:sldLayoutMkLst>
          <pc:spChg chg="mod">
            <ac:chgData name="Soria, Holly K." userId="a328c6db-1469-4229-af6f-0b4c65ffb360" providerId="ADAL" clId="{CFFC61B6-CCC8-2346-894C-9FEC30BEF59B}" dt="2021-07-25T20:51:02.447" v="4"/>
            <ac:spMkLst>
              <pc:docMk/>
              <pc:sldMasterMk cId="3017206803" sldId="2147484367"/>
              <pc:sldLayoutMk cId="359761155" sldId="2147484379"/>
              <ac:spMk id="2" creationId="{00000000-0000-0000-0000-000000000000}"/>
            </ac:spMkLst>
          </pc:spChg>
          <pc:spChg chg="mod">
            <ac:chgData name="Soria, Holly K." userId="a328c6db-1469-4229-af6f-0b4c65ffb360" providerId="ADAL" clId="{CFFC61B6-CCC8-2346-894C-9FEC30BEF59B}" dt="2021-07-25T20:51:02.447" v="4"/>
            <ac:spMkLst>
              <pc:docMk/>
              <pc:sldMasterMk cId="3017206803" sldId="2147484367"/>
              <pc:sldLayoutMk cId="359761155" sldId="2147484379"/>
              <ac:spMk id="3" creationId="{00000000-0000-0000-0000-000000000000}"/>
            </ac:spMkLst>
          </pc:spChg>
        </pc:sldLayoutChg>
      </pc:sldMasterChg>
    </pc:docChg>
  </pc:docChgLst>
  <pc:docChgLst>
    <pc:chgData name="Cruz, Edwin" userId="8849fc84-0d5a-4c42-ad8a-72b6f0290d8e" providerId="ADAL" clId="{F98F53E1-9C6B-41B3-B7FB-CECADCFFE418}"/>
    <pc:docChg chg="custSel modSld">
      <pc:chgData name="Cruz, Edwin" userId="8849fc84-0d5a-4c42-ad8a-72b6f0290d8e" providerId="ADAL" clId="{F98F53E1-9C6B-41B3-B7FB-CECADCFFE418}" dt="2021-07-14T15:00:00.324" v="55" actId="20577"/>
      <pc:docMkLst>
        <pc:docMk/>
      </pc:docMkLst>
      <pc:sldChg chg="modSp">
        <pc:chgData name="Cruz, Edwin" userId="8849fc84-0d5a-4c42-ad8a-72b6f0290d8e" providerId="ADAL" clId="{F98F53E1-9C6B-41B3-B7FB-CECADCFFE418}" dt="2021-07-12T18:52:20.565" v="26" actId="20577"/>
        <pc:sldMkLst>
          <pc:docMk/>
          <pc:sldMk cId="3809308124" sldId="260"/>
        </pc:sldMkLst>
        <pc:graphicFrameChg chg="mod">
          <ac:chgData name="Cruz, Edwin" userId="8849fc84-0d5a-4c42-ad8a-72b6f0290d8e" providerId="ADAL" clId="{F98F53E1-9C6B-41B3-B7FB-CECADCFFE418}" dt="2021-07-12T18:52:20.565" v="26" actId="20577"/>
          <ac:graphicFrameMkLst>
            <pc:docMk/>
            <pc:sldMk cId="3809308124" sldId="260"/>
            <ac:graphicFrameMk id="7" creationId="{AD0A4052-10E3-6649-941E-1C19B7EB20FE}"/>
          </ac:graphicFrameMkLst>
        </pc:graphicFrameChg>
      </pc:sldChg>
      <pc:sldChg chg="modSp mod">
        <pc:chgData name="Cruz, Edwin" userId="8849fc84-0d5a-4c42-ad8a-72b6f0290d8e" providerId="ADAL" clId="{F98F53E1-9C6B-41B3-B7FB-CECADCFFE418}" dt="2021-07-14T15:00:00.324" v="55" actId="20577"/>
        <pc:sldMkLst>
          <pc:docMk/>
          <pc:sldMk cId="2841471400" sldId="261"/>
        </pc:sldMkLst>
        <pc:spChg chg="mod">
          <ac:chgData name="Cruz, Edwin" userId="8849fc84-0d5a-4c42-ad8a-72b6f0290d8e" providerId="ADAL" clId="{F98F53E1-9C6B-41B3-B7FB-CECADCFFE418}" dt="2021-07-14T15:00:00.324" v="55" actId="20577"/>
          <ac:spMkLst>
            <pc:docMk/>
            <pc:sldMk cId="2841471400" sldId="261"/>
            <ac:spMk id="3" creationId="{D80112D6-A45E-3546-946E-9F12AB2F72A8}"/>
          </ac:spMkLst>
        </pc:spChg>
      </pc:sldChg>
      <pc:sldChg chg="modSp mod">
        <pc:chgData name="Cruz, Edwin" userId="8849fc84-0d5a-4c42-ad8a-72b6f0290d8e" providerId="ADAL" clId="{F98F53E1-9C6B-41B3-B7FB-CECADCFFE418}" dt="2021-07-12T19:25:10.187" v="29" actId="20577"/>
        <pc:sldMkLst>
          <pc:docMk/>
          <pc:sldMk cId="2538079728" sldId="268"/>
        </pc:sldMkLst>
        <pc:spChg chg="mod">
          <ac:chgData name="Cruz, Edwin" userId="8849fc84-0d5a-4c42-ad8a-72b6f0290d8e" providerId="ADAL" clId="{F98F53E1-9C6B-41B3-B7FB-CECADCFFE418}" dt="2021-07-12T19:25:10.187" v="29" actId="20577"/>
          <ac:spMkLst>
            <pc:docMk/>
            <pc:sldMk cId="2538079728" sldId="268"/>
            <ac:spMk id="2" creationId="{1D8CFA13-4E94-0D4E-BFE2-F9BC416458FA}"/>
          </ac:spMkLst>
        </pc:spChg>
      </pc:sldChg>
      <pc:sldChg chg="modSp mod">
        <pc:chgData name="Cruz, Edwin" userId="8849fc84-0d5a-4c42-ad8a-72b6f0290d8e" providerId="ADAL" clId="{F98F53E1-9C6B-41B3-B7FB-CECADCFFE418}" dt="2021-07-12T19:25:19.802" v="30" actId="20577"/>
        <pc:sldMkLst>
          <pc:docMk/>
          <pc:sldMk cId="3210527352" sldId="269"/>
        </pc:sldMkLst>
        <pc:spChg chg="mod">
          <ac:chgData name="Cruz, Edwin" userId="8849fc84-0d5a-4c42-ad8a-72b6f0290d8e" providerId="ADAL" clId="{F98F53E1-9C6B-41B3-B7FB-CECADCFFE418}" dt="2021-07-12T19:25:19.802" v="30" actId="20577"/>
          <ac:spMkLst>
            <pc:docMk/>
            <pc:sldMk cId="3210527352" sldId="269"/>
            <ac:spMk id="2" creationId="{FC0E06B3-B2C2-1D44-BF3B-EFBAD3C68770}"/>
          </ac:spMkLst>
        </pc:spChg>
      </pc:sldChg>
      <pc:sldChg chg="modSp mod">
        <pc:chgData name="Cruz, Edwin" userId="8849fc84-0d5a-4c42-ad8a-72b6f0290d8e" providerId="ADAL" clId="{F98F53E1-9C6B-41B3-B7FB-CECADCFFE418}" dt="2021-07-12T19:25:31.659" v="31" actId="20577"/>
        <pc:sldMkLst>
          <pc:docMk/>
          <pc:sldMk cId="2149806870" sldId="272"/>
        </pc:sldMkLst>
        <pc:spChg chg="mod">
          <ac:chgData name="Cruz, Edwin" userId="8849fc84-0d5a-4c42-ad8a-72b6f0290d8e" providerId="ADAL" clId="{F98F53E1-9C6B-41B3-B7FB-CECADCFFE418}" dt="2021-07-12T19:25:31.659" v="31" actId="20577"/>
          <ac:spMkLst>
            <pc:docMk/>
            <pc:sldMk cId="2149806870" sldId="272"/>
            <ac:spMk id="2" creationId="{00000000-0000-0000-0000-000000000000}"/>
          </ac:spMkLst>
        </pc:spChg>
      </pc:sldChg>
      <pc:sldChg chg="modSp mod">
        <pc:chgData name="Cruz, Edwin" userId="8849fc84-0d5a-4c42-ad8a-72b6f0290d8e" providerId="ADAL" clId="{F98F53E1-9C6B-41B3-B7FB-CECADCFFE418}" dt="2021-07-12T19:25:35.977" v="32" actId="20577"/>
        <pc:sldMkLst>
          <pc:docMk/>
          <pc:sldMk cId="2219193560" sldId="273"/>
        </pc:sldMkLst>
        <pc:spChg chg="mod">
          <ac:chgData name="Cruz, Edwin" userId="8849fc84-0d5a-4c42-ad8a-72b6f0290d8e" providerId="ADAL" clId="{F98F53E1-9C6B-41B3-B7FB-CECADCFFE418}" dt="2021-07-12T19:25:35.977" v="32" actId="20577"/>
          <ac:spMkLst>
            <pc:docMk/>
            <pc:sldMk cId="2219193560" sldId="273"/>
            <ac:spMk id="2" creationId="{00000000-0000-0000-0000-000000000000}"/>
          </ac:spMkLst>
        </pc:spChg>
      </pc:sldChg>
      <pc:sldChg chg="modSp mod">
        <pc:chgData name="Cruz, Edwin" userId="8849fc84-0d5a-4c42-ad8a-72b6f0290d8e" providerId="ADAL" clId="{F98F53E1-9C6B-41B3-B7FB-CECADCFFE418}" dt="2021-07-12T19:25:40.027" v="33" actId="20577"/>
        <pc:sldMkLst>
          <pc:docMk/>
          <pc:sldMk cId="4052491030" sldId="274"/>
        </pc:sldMkLst>
        <pc:spChg chg="mod">
          <ac:chgData name="Cruz, Edwin" userId="8849fc84-0d5a-4c42-ad8a-72b6f0290d8e" providerId="ADAL" clId="{F98F53E1-9C6B-41B3-B7FB-CECADCFFE418}" dt="2021-07-12T19:25:40.027" v="33" actId="20577"/>
          <ac:spMkLst>
            <pc:docMk/>
            <pc:sldMk cId="4052491030" sldId="274"/>
            <ac:spMk id="2" creationId="{00000000-0000-0000-0000-000000000000}"/>
          </ac:spMkLst>
        </pc:spChg>
      </pc:sldChg>
      <pc:sldChg chg="modSp mod">
        <pc:chgData name="Cruz, Edwin" userId="8849fc84-0d5a-4c42-ad8a-72b6f0290d8e" providerId="ADAL" clId="{F98F53E1-9C6B-41B3-B7FB-CECADCFFE418}" dt="2021-07-12T19:25:43.117" v="34" actId="20577"/>
        <pc:sldMkLst>
          <pc:docMk/>
          <pc:sldMk cId="2496830000" sldId="275"/>
        </pc:sldMkLst>
        <pc:spChg chg="mod">
          <ac:chgData name="Cruz, Edwin" userId="8849fc84-0d5a-4c42-ad8a-72b6f0290d8e" providerId="ADAL" clId="{F98F53E1-9C6B-41B3-B7FB-CECADCFFE418}" dt="2021-07-12T19:25:43.117" v="34" actId="20577"/>
          <ac:spMkLst>
            <pc:docMk/>
            <pc:sldMk cId="2496830000" sldId="275"/>
            <ac:spMk id="2" creationId="{00000000-0000-0000-0000-000000000000}"/>
          </ac:spMkLst>
        </pc:spChg>
      </pc:sldChg>
    </pc:docChg>
  </pc:docChgLst>
  <pc:docChgLst>
    <pc:chgData name="Stoffer, R. Jeffrey" userId="S::jstoffer@legion.org::19756dc9-2c08-4948-adc3-971804ec97e9" providerId="AD" clId="Web-{B9AE6A73-4516-4398-A019-0CEF4AE43825}"/>
    <pc:docChg chg="modSld">
      <pc:chgData name="Stoffer, R. Jeffrey" userId="S::jstoffer@legion.org::19756dc9-2c08-4948-adc3-971804ec97e9" providerId="AD" clId="Web-{B9AE6A73-4516-4398-A019-0CEF4AE43825}" dt="2021-07-26T16:38:20.270" v="118" actId="20577"/>
      <pc:docMkLst>
        <pc:docMk/>
      </pc:docMkLst>
      <pc:sldChg chg="modSp">
        <pc:chgData name="Stoffer, R. Jeffrey" userId="S::jstoffer@legion.org::19756dc9-2c08-4948-adc3-971804ec97e9" providerId="AD" clId="Web-{B9AE6A73-4516-4398-A019-0CEF4AE43825}" dt="2021-07-26T16:18:52.064" v="1" actId="20577"/>
        <pc:sldMkLst>
          <pc:docMk/>
          <pc:sldMk cId="1902999268" sldId="259"/>
        </pc:sldMkLst>
        <pc:spChg chg="mod">
          <ac:chgData name="Stoffer, R. Jeffrey" userId="S::jstoffer@legion.org::19756dc9-2c08-4948-adc3-971804ec97e9" providerId="AD" clId="Web-{B9AE6A73-4516-4398-A019-0CEF4AE43825}" dt="2021-07-26T16:18:52.064" v="1" actId="20577"/>
          <ac:spMkLst>
            <pc:docMk/>
            <pc:sldMk cId="1902999268" sldId="259"/>
            <ac:spMk id="2" creationId="{4B7B88AC-6347-194A-ABCC-8867E6E741A5}"/>
          </ac:spMkLst>
        </pc:spChg>
      </pc:sldChg>
      <pc:sldChg chg="modSp">
        <pc:chgData name="Stoffer, R. Jeffrey" userId="S::jstoffer@legion.org::19756dc9-2c08-4948-adc3-971804ec97e9" providerId="AD" clId="Web-{B9AE6A73-4516-4398-A019-0CEF4AE43825}" dt="2021-07-26T16:34:24.425" v="103" actId="20577"/>
        <pc:sldMkLst>
          <pc:docMk/>
          <pc:sldMk cId="3801278256" sldId="265"/>
        </pc:sldMkLst>
        <pc:spChg chg="mod">
          <ac:chgData name="Stoffer, R. Jeffrey" userId="S::jstoffer@legion.org::19756dc9-2c08-4948-adc3-971804ec97e9" providerId="AD" clId="Web-{B9AE6A73-4516-4398-A019-0CEF4AE43825}" dt="2021-07-26T16:34:24.425" v="103" actId="20577"/>
          <ac:spMkLst>
            <pc:docMk/>
            <pc:sldMk cId="3801278256" sldId="265"/>
            <ac:spMk id="3" creationId="{9709A562-C9E5-6243-BDD3-5EC9E35970D2}"/>
          </ac:spMkLst>
        </pc:spChg>
      </pc:sldChg>
      <pc:sldChg chg="modSp">
        <pc:chgData name="Stoffer, R. Jeffrey" userId="S::jstoffer@legion.org::19756dc9-2c08-4948-adc3-971804ec97e9" providerId="AD" clId="Web-{B9AE6A73-4516-4398-A019-0CEF4AE43825}" dt="2021-07-26T16:19:24.252" v="3" actId="20577"/>
        <pc:sldMkLst>
          <pc:docMk/>
          <pc:sldMk cId="2818316771" sldId="267"/>
        </pc:sldMkLst>
        <pc:spChg chg="mod">
          <ac:chgData name="Stoffer, R. Jeffrey" userId="S::jstoffer@legion.org::19756dc9-2c08-4948-adc3-971804ec97e9" providerId="AD" clId="Web-{B9AE6A73-4516-4398-A019-0CEF4AE43825}" dt="2021-07-26T16:19:24.252" v="3" actId="20577"/>
          <ac:spMkLst>
            <pc:docMk/>
            <pc:sldMk cId="2818316771" sldId="267"/>
            <ac:spMk id="4" creationId="{6F1DF677-C933-0748-A748-E11B6D79B356}"/>
          </ac:spMkLst>
        </pc:spChg>
      </pc:sldChg>
      <pc:sldChg chg="modSp">
        <pc:chgData name="Stoffer, R. Jeffrey" userId="S::jstoffer@legion.org::19756dc9-2c08-4948-adc3-971804ec97e9" providerId="AD" clId="Web-{B9AE6A73-4516-4398-A019-0CEF4AE43825}" dt="2021-07-26T16:29:57.394" v="42" actId="20577"/>
        <pc:sldMkLst>
          <pc:docMk/>
          <pc:sldMk cId="2538079728" sldId="268"/>
        </pc:sldMkLst>
        <pc:spChg chg="mod">
          <ac:chgData name="Stoffer, R. Jeffrey" userId="S::jstoffer@legion.org::19756dc9-2c08-4948-adc3-971804ec97e9" providerId="AD" clId="Web-{B9AE6A73-4516-4398-A019-0CEF4AE43825}" dt="2021-07-26T16:20:46.158" v="5" actId="20577"/>
          <ac:spMkLst>
            <pc:docMk/>
            <pc:sldMk cId="2538079728" sldId="268"/>
            <ac:spMk id="2" creationId="{1D8CFA13-4E94-0D4E-BFE2-F9BC416458FA}"/>
          </ac:spMkLst>
        </pc:spChg>
        <pc:spChg chg="mod">
          <ac:chgData name="Stoffer, R. Jeffrey" userId="S::jstoffer@legion.org::19756dc9-2c08-4948-adc3-971804ec97e9" providerId="AD" clId="Web-{B9AE6A73-4516-4398-A019-0CEF4AE43825}" dt="2021-07-26T16:29:57.394" v="42" actId="20577"/>
          <ac:spMkLst>
            <pc:docMk/>
            <pc:sldMk cId="2538079728" sldId="268"/>
            <ac:spMk id="3" creationId="{885A2E34-CBB2-0447-B089-DE7F6D16B654}"/>
          </ac:spMkLst>
        </pc:spChg>
      </pc:sldChg>
      <pc:sldChg chg="modSp">
        <pc:chgData name="Stoffer, R. Jeffrey" userId="S::jstoffer@legion.org::19756dc9-2c08-4948-adc3-971804ec97e9" providerId="AD" clId="Web-{B9AE6A73-4516-4398-A019-0CEF4AE43825}" dt="2021-07-26T16:32:42.238" v="75" actId="20577"/>
        <pc:sldMkLst>
          <pc:docMk/>
          <pc:sldMk cId="3210527352" sldId="269"/>
        </pc:sldMkLst>
        <pc:spChg chg="mod">
          <ac:chgData name="Stoffer, R. Jeffrey" userId="S::jstoffer@legion.org::19756dc9-2c08-4948-adc3-971804ec97e9" providerId="AD" clId="Web-{B9AE6A73-4516-4398-A019-0CEF4AE43825}" dt="2021-07-26T16:32:42.238" v="75" actId="20577"/>
          <ac:spMkLst>
            <pc:docMk/>
            <pc:sldMk cId="3210527352" sldId="269"/>
            <ac:spMk id="3" creationId="{31A01540-4AF1-E34F-9545-08E72418489C}"/>
          </ac:spMkLst>
        </pc:spChg>
      </pc:sldChg>
      <pc:sldChg chg="modSp">
        <pc:chgData name="Stoffer, R. Jeffrey" userId="S::jstoffer@legion.org::19756dc9-2c08-4948-adc3-971804ec97e9" providerId="AD" clId="Web-{B9AE6A73-4516-4398-A019-0CEF4AE43825}" dt="2021-07-26T16:36:39.176" v="105" actId="20577"/>
        <pc:sldMkLst>
          <pc:docMk/>
          <pc:sldMk cId="101470655" sldId="270"/>
        </pc:sldMkLst>
        <pc:spChg chg="mod">
          <ac:chgData name="Stoffer, R. Jeffrey" userId="S::jstoffer@legion.org::19756dc9-2c08-4948-adc3-971804ec97e9" providerId="AD" clId="Web-{B9AE6A73-4516-4398-A019-0CEF4AE43825}" dt="2021-07-26T16:36:39.176" v="105" actId="20577"/>
          <ac:spMkLst>
            <pc:docMk/>
            <pc:sldMk cId="101470655" sldId="270"/>
            <ac:spMk id="3" creationId="{9709A562-C9E5-6243-BDD3-5EC9E35970D2}"/>
          </ac:spMkLst>
        </pc:spChg>
      </pc:sldChg>
      <pc:sldChg chg="modSp">
        <pc:chgData name="Stoffer, R. Jeffrey" userId="S::jstoffer@legion.org::19756dc9-2c08-4948-adc3-971804ec97e9" providerId="AD" clId="Web-{B9AE6A73-4516-4398-A019-0CEF4AE43825}" dt="2021-07-26T16:37:51.566" v="115" actId="20577"/>
        <pc:sldMkLst>
          <pc:docMk/>
          <pc:sldMk cId="4052491030" sldId="274"/>
        </pc:sldMkLst>
        <pc:spChg chg="mod">
          <ac:chgData name="Stoffer, R. Jeffrey" userId="S::jstoffer@legion.org::19756dc9-2c08-4948-adc3-971804ec97e9" providerId="AD" clId="Web-{B9AE6A73-4516-4398-A019-0CEF4AE43825}" dt="2021-07-26T16:37:51.566" v="115" actId="20577"/>
          <ac:spMkLst>
            <pc:docMk/>
            <pc:sldMk cId="4052491030" sldId="274"/>
            <ac:spMk id="3" creationId="{00000000-0000-0000-0000-000000000000}"/>
          </ac:spMkLst>
        </pc:spChg>
      </pc:sldChg>
      <pc:sldChg chg="modSp">
        <pc:chgData name="Stoffer, R. Jeffrey" userId="S::jstoffer@legion.org::19756dc9-2c08-4948-adc3-971804ec97e9" providerId="AD" clId="Web-{B9AE6A73-4516-4398-A019-0CEF4AE43825}" dt="2021-07-26T16:38:20.270" v="118" actId="20577"/>
        <pc:sldMkLst>
          <pc:docMk/>
          <pc:sldMk cId="2496830000" sldId="275"/>
        </pc:sldMkLst>
        <pc:spChg chg="mod">
          <ac:chgData name="Stoffer, R. Jeffrey" userId="S::jstoffer@legion.org::19756dc9-2c08-4948-adc3-971804ec97e9" providerId="AD" clId="Web-{B9AE6A73-4516-4398-A019-0CEF4AE43825}" dt="2021-07-26T16:38:20.270" v="118" actId="20577"/>
          <ac:spMkLst>
            <pc:docMk/>
            <pc:sldMk cId="2496830000" sldId="275"/>
            <ac:spMk id="3" creationId="{00000000-0000-0000-0000-000000000000}"/>
          </ac:spMkLst>
        </pc:spChg>
      </pc:sldChg>
      <pc:sldChg chg="modSp">
        <pc:chgData name="Stoffer, R. Jeffrey" userId="S::jstoffer@legion.org::19756dc9-2c08-4948-adc3-971804ec97e9" providerId="AD" clId="Web-{B9AE6A73-4516-4398-A019-0CEF4AE43825}" dt="2021-07-26T16:31:38.785" v="62" actId="20577"/>
        <pc:sldMkLst>
          <pc:docMk/>
          <pc:sldMk cId="4048114895" sldId="277"/>
        </pc:sldMkLst>
        <pc:spChg chg="mod">
          <ac:chgData name="Stoffer, R. Jeffrey" userId="S::jstoffer@legion.org::19756dc9-2c08-4948-adc3-971804ec97e9" providerId="AD" clId="Web-{B9AE6A73-4516-4398-A019-0CEF4AE43825}" dt="2021-07-26T16:31:38.785" v="62" actId="20577"/>
          <ac:spMkLst>
            <pc:docMk/>
            <pc:sldMk cId="4048114895" sldId="277"/>
            <ac:spMk id="3" creationId="{885A2E34-CBB2-0447-B089-DE7F6D16B654}"/>
          </ac:spMkLst>
        </pc:spChg>
      </pc:sldChg>
    </pc:docChg>
  </pc:docChgLst>
  <pc:docChgLst>
    <pc:chgData name="Cruz, Edwin" userId="8849fc84-0d5a-4c42-ad8a-72b6f0290d8e" providerId="ADAL" clId="{4827A908-6F24-4AD0-9106-79A5FC742C55}"/>
    <pc:docChg chg="custSel modSld">
      <pc:chgData name="Cruz, Edwin" userId="8849fc84-0d5a-4c42-ad8a-72b6f0290d8e" providerId="ADAL" clId="{4827A908-6F24-4AD0-9106-79A5FC742C55}" dt="2021-06-29T19:42:58.667" v="77" actId="114"/>
      <pc:docMkLst>
        <pc:docMk/>
      </pc:docMkLst>
      <pc:sldChg chg="modSp">
        <pc:chgData name="Cruz, Edwin" userId="8849fc84-0d5a-4c42-ad8a-72b6f0290d8e" providerId="ADAL" clId="{4827A908-6F24-4AD0-9106-79A5FC742C55}" dt="2021-06-29T19:42:07.179" v="48" actId="20577"/>
        <pc:sldMkLst>
          <pc:docMk/>
          <pc:sldMk cId="3809308124" sldId="260"/>
        </pc:sldMkLst>
        <pc:graphicFrameChg chg="mod">
          <ac:chgData name="Cruz, Edwin" userId="8849fc84-0d5a-4c42-ad8a-72b6f0290d8e" providerId="ADAL" clId="{4827A908-6F24-4AD0-9106-79A5FC742C55}" dt="2021-06-29T19:42:07.179" v="48" actId="20577"/>
          <ac:graphicFrameMkLst>
            <pc:docMk/>
            <pc:sldMk cId="3809308124" sldId="260"/>
            <ac:graphicFrameMk id="7" creationId="{AD0A4052-10E3-6649-941E-1C19B7EB20FE}"/>
          </ac:graphicFrameMkLst>
        </pc:graphicFrameChg>
      </pc:sldChg>
      <pc:sldChg chg="modSp mod">
        <pc:chgData name="Cruz, Edwin" userId="8849fc84-0d5a-4c42-ad8a-72b6f0290d8e" providerId="ADAL" clId="{4827A908-6F24-4AD0-9106-79A5FC742C55}" dt="2021-06-29T19:42:58.667" v="77" actId="114"/>
        <pc:sldMkLst>
          <pc:docMk/>
          <pc:sldMk cId="2841471400" sldId="261"/>
        </pc:sldMkLst>
        <pc:spChg chg="mod">
          <ac:chgData name="Cruz, Edwin" userId="8849fc84-0d5a-4c42-ad8a-72b6f0290d8e" providerId="ADAL" clId="{4827A908-6F24-4AD0-9106-79A5FC742C55}" dt="2021-06-29T19:42:58.667" v="77" actId="114"/>
          <ac:spMkLst>
            <pc:docMk/>
            <pc:sldMk cId="2841471400" sldId="261"/>
            <ac:spMk id="3" creationId="{D80112D6-A45E-3546-946E-9F12AB2F72A8}"/>
          </ac:spMkLst>
        </pc:spChg>
      </pc:sldChg>
      <pc:sldChg chg="modSp mod">
        <pc:chgData name="Cruz, Edwin" userId="8849fc84-0d5a-4c42-ad8a-72b6f0290d8e" providerId="ADAL" clId="{4827A908-6F24-4AD0-9106-79A5FC742C55}" dt="2021-06-29T15:55:11.541" v="17" actId="33524"/>
        <pc:sldMkLst>
          <pc:docMk/>
          <pc:sldMk cId="2478220755" sldId="264"/>
        </pc:sldMkLst>
        <pc:spChg chg="mod">
          <ac:chgData name="Cruz, Edwin" userId="8849fc84-0d5a-4c42-ad8a-72b6f0290d8e" providerId="ADAL" clId="{4827A908-6F24-4AD0-9106-79A5FC742C55}" dt="2021-06-29T15:55:11.541" v="17" actId="33524"/>
          <ac:spMkLst>
            <pc:docMk/>
            <pc:sldMk cId="2478220755" sldId="264"/>
            <ac:spMk id="3" creationId="{885A2E34-CBB2-0447-B089-DE7F6D16B654}"/>
          </ac:spMkLst>
        </pc:spChg>
      </pc:sldChg>
      <pc:sldChg chg="modSp mod">
        <pc:chgData name="Cruz, Edwin" userId="8849fc84-0d5a-4c42-ad8a-72b6f0290d8e" providerId="ADAL" clId="{4827A908-6F24-4AD0-9106-79A5FC742C55}" dt="2021-06-29T15:56:00.373" v="21" actId="33524"/>
        <pc:sldMkLst>
          <pc:docMk/>
          <pc:sldMk cId="3801278256" sldId="265"/>
        </pc:sldMkLst>
        <pc:spChg chg="mod">
          <ac:chgData name="Cruz, Edwin" userId="8849fc84-0d5a-4c42-ad8a-72b6f0290d8e" providerId="ADAL" clId="{4827A908-6F24-4AD0-9106-79A5FC742C55}" dt="2021-06-29T15:56:00.373" v="21" actId="33524"/>
          <ac:spMkLst>
            <pc:docMk/>
            <pc:sldMk cId="3801278256" sldId="265"/>
            <ac:spMk id="3" creationId="{9709A562-C9E5-6243-BDD3-5EC9E35970D2}"/>
          </ac:spMkLst>
        </pc:spChg>
      </pc:sldChg>
      <pc:sldChg chg="modSp mod">
        <pc:chgData name="Cruz, Edwin" userId="8849fc84-0d5a-4c42-ad8a-72b6f0290d8e" providerId="ADAL" clId="{4827A908-6F24-4AD0-9106-79A5FC742C55}" dt="2021-06-29T15:54:54.245" v="16" actId="33524"/>
        <pc:sldMkLst>
          <pc:docMk/>
          <pc:sldMk cId="2538079728" sldId="268"/>
        </pc:sldMkLst>
        <pc:spChg chg="mod">
          <ac:chgData name="Cruz, Edwin" userId="8849fc84-0d5a-4c42-ad8a-72b6f0290d8e" providerId="ADAL" clId="{4827A908-6F24-4AD0-9106-79A5FC742C55}" dt="2021-06-29T15:54:54.245" v="16" actId="33524"/>
          <ac:spMkLst>
            <pc:docMk/>
            <pc:sldMk cId="2538079728" sldId="268"/>
            <ac:spMk id="3" creationId="{885A2E34-CBB2-0447-B089-DE7F6D16B654}"/>
          </ac:spMkLst>
        </pc:spChg>
      </pc:sldChg>
      <pc:sldChg chg="modSp mod">
        <pc:chgData name="Cruz, Edwin" userId="8849fc84-0d5a-4c42-ad8a-72b6f0290d8e" providerId="ADAL" clId="{4827A908-6F24-4AD0-9106-79A5FC742C55}" dt="2021-06-29T15:55:34.351" v="18" actId="313"/>
        <pc:sldMkLst>
          <pc:docMk/>
          <pc:sldMk cId="3210527352" sldId="269"/>
        </pc:sldMkLst>
        <pc:spChg chg="mod">
          <ac:chgData name="Cruz, Edwin" userId="8849fc84-0d5a-4c42-ad8a-72b6f0290d8e" providerId="ADAL" clId="{4827A908-6F24-4AD0-9106-79A5FC742C55}" dt="2021-06-29T15:55:34.351" v="18" actId="313"/>
          <ac:spMkLst>
            <pc:docMk/>
            <pc:sldMk cId="3210527352" sldId="269"/>
            <ac:spMk id="3" creationId="{31A01540-4AF1-E34F-9545-08E72418489C}"/>
          </ac:spMkLst>
        </pc:spChg>
      </pc:sldChg>
      <pc:sldChg chg="modSp mod">
        <pc:chgData name="Cruz, Edwin" userId="8849fc84-0d5a-4c42-ad8a-72b6f0290d8e" providerId="ADAL" clId="{4827A908-6F24-4AD0-9106-79A5FC742C55}" dt="2021-06-29T15:56:05.115" v="23" actId="20577"/>
        <pc:sldMkLst>
          <pc:docMk/>
          <pc:sldMk cId="101470655" sldId="270"/>
        </pc:sldMkLst>
        <pc:spChg chg="mod">
          <ac:chgData name="Cruz, Edwin" userId="8849fc84-0d5a-4c42-ad8a-72b6f0290d8e" providerId="ADAL" clId="{4827A908-6F24-4AD0-9106-79A5FC742C55}" dt="2021-06-29T15:56:05.115" v="23" actId="20577"/>
          <ac:spMkLst>
            <pc:docMk/>
            <pc:sldMk cId="101470655" sldId="270"/>
            <ac:spMk id="3" creationId="{9709A562-C9E5-6243-BDD3-5EC9E35970D2}"/>
          </ac:spMkLst>
        </pc:spChg>
      </pc:sldChg>
      <pc:sldChg chg="modSp mod">
        <pc:chgData name="Cruz, Edwin" userId="8849fc84-0d5a-4c42-ad8a-72b6f0290d8e" providerId="ADAL" clId="{4827A908-6F24-4AD0-9106-79A5FC742C55}" dt="2021-06-29T15:56:15.507" v="28" actId="20577"/>
        <pc:sldMkLst>
          <pc:docMk/>
          <pc:sldMk cId="2149806870" sldId="272"/>
        </pc:sldMkLst>
        <pc:spChg chg="mod">
          <ac:chgData name="Cruz, Edwin" userId="8849fc84-0d5a-4c42-ad8a-72b6f0290d8e" providerId="ADAL" clId="{4827A908-6F24-4AD0-9106-79A5FC742C55}" dt="2021-06-29T15:56:15.507" v="28" actId="20577"/>
          <ac:spMkLst>
            <pc:docMk/>
            <pc:sldMk cId="2149806870" sldId="272"/>
            <ac:spMk id="3" creationId="{00000000-0000-0000-0000-000000000000}"/>
          </ac:spMkLst>
        </pc:spChg>
      </pc:sldChg>
      <pc:sldChg chg="modSp mod">
        <pc:chgData name="Cruz, Edwin" userId="8849fc84-0d5a-4c42-ad8a-72b6f0290d8e" providerId="ADAL" clId="{4827A908-6F24-4AD0-9106-79A5FC742C55}" dt="2021-06-29T15:56:20.994" v="31" actId="20577"/>
        <pc:sldMkLst>
          <pc:docMk/>
          <pc:sldMk cId="2219193560" sldId="273"/>
        </pc:sldMkLst>
        <pc:spChg chg="mod">
          <ac:chgData name="Cruz, Edwin" userId="8849fc84-0d5a-4c42-ad8a-72b6f0290d8e" providerId="ADAL" clId="{4827A908-6F24-4AD0-9106-79A5FC742C55}" dt="2021-06-29T15:56:20.994" v="31" actId="20577"/>
          <ac:spMkLst>
            <pc:docMk/>
            <pc:sldMk cId="2219193560" sldId="273"/>
            <ac:spMk id="3" creationId="{00000000-0000-0000-0000-000000000000}"/>
          </ac:spMkLst>
        </pc:spChg>
      </pc:sldChg>
      <pc:sldChg chg="modSp mod">
        <pc:chgData name="Cruz, Edwin" userId="8849fc84-0d5a-4c42-ad8a-72b6f0290d8e" providerId="ADAL" clId="{4827A908-6F24-4AD0-9106-79A5FC742C55}" dt="2021-06-29T15:56:29.330" v="34" actId="20577"/>
        <pc:sldMkLst>
          <pc:docMk/>
          <pc:sldMk cId="2496830000" sldId="275"/>
        </pc:sldMkLst>
        <pc:spChg chg="mod">
          <ac:chgData name="Cruz, Edwin" userId="8849fc84-0d5a-4c42-ad8a-72b6f0290d8e" providerId="ADAL" clId="{4827A908-6F24-4AD0-9106-79A5FC742C55}" dt="2021-06-29T15:56:29.330" v="34" actId="20577"/>
          <ac:spMkLst>
            <pc:docMk/>
            <pc:sldMk cId="2496830000" sldId="275"/>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90D8AE-33A5-C94B-A415-CAE8F9E59F1C}" type="doc">
      <dgm:prSet loTypeId="urn:microsoft.com/office/officeart/2005/8/layout/orgChart1" loCatId="" qsTypeId="urn:microsoft.com/office/officeart/2005/8/quickstyle/simple1" qsCatId="simple" csTypeId="urn:microsoft.com/office/officeart/2005/8/colors/accent6_1" csCatId="accent6" phldr="1"/>
      <dgm:spPr/>
      <dgm:t>
        <a:bodyPr/>
        <a:lstStyle/>
        <a:p>
          <a:endParaRPr lang="en-US"/>
        </a:p>
      </dgm:t>
    </dgm:pt>
    <dgm:pt modelId="{39A99484-2E94-DF40-B45C-50EBF7CA4FA1}">
      <dgm:prSet phldrT="[Text]" custT="1"/>
      <dgm:spPr/>
      <dgm:t>
        <a:bodyPr/>
        <a:lstStyle/>
        <a:p>
          <a:r>
            <a:rPr lang="en-US" sz="1600" b="1">
              <a:solidFill>
                <a:srgbClr val="003D6C"/>
              </a:solidFill>
              <a:latin typeface="Helvetica" pitchFamily="2" charset="0"/>
            </a:rPr>
            <a:t>VE&amp;E Commission</a:t>
          </a:r>
          <a:br>
            <a:rPr lang="en-US" sz="1600">
              <a:latin typeface="Helvetica" pitchFamily="2" charset="0"/>
            </a:rPr>
          </a:br>
          <a:br>
            <a:rPr lang="en-US" sz="1600">
              <a:latin typeface="Helvetica" pitchFamily="2" charset="0"/>
            </a:rPr>
          </a:br>
          <a:r>
            <a:rPr lang="en-US" sz="1600">
              <a:latin typeface="Helvetica" pitchFamily="2" charset="0"/>
            </a:rPr>
            <a:t>Chairman</a:t>
          </a:r>
          <a:br>
            <a:rPr lang="en-US" sz="1600">
              <a:latin typeface="Helvetica" pitchFamily="2" charset="0"/>
            </a:rPr>
          </a:br>
          <a:r>
            <a:rPr lang="en-US" sz="1600">
              <a:latin typeface="Helvetica" pitchFamily="2" charset="0"/>
            </a:rPr>
            <a:t>Daniel </a:t>
          </a:r>
          <a:r>
            <a:rPr lang="en-US" sz="1600" err="1">
              <a:latin typeface="Helvetica" pitchFamily="2" charset="0"/>
            </a:rPr>
            <a:t>Seehafer</a:t>
          </a:r>
          <a:endParaRPr lang="en-US" sz="1600">
            <a:latin typeface="Helvetica" pitchFamily="2" charset="0"/>
          </a:endParaRPr>
        </a:p>
      </dgm:t>
    </dgm:pt>
    <dgm:pt modelId="{0436A733-BA6F-3449-9FCE-723E3B1254CD}" type="parTrans" cxnId="{A26FC523-6372-0A40-89AE-660B2E56303F}">
      <dgm:prSet/>
      <dgm:spPr/>
      <dgm:t>
        <a:bodyPr/>
        <a:lstStyle/>
        <a:p>
          <a:endParaRPr lang="en-US" sz="1600">
            <a:latin typeface="Helvetica" pitchFamily="2" charset="0"/>
          </a:endParaRPr>
        </a:p>
      </dgm:t>
    </dgm:pt>
    <dgm:pt modelId="{B6029FCD-581D-8044-9011-6D87B9C111CE}" type="sibTrans" cxnId="{A26FC523-6372-0A40-89AE-660B2E56303F}">
      <dgm:prSet/>
      <dgm:spPr/>
      <dgm:t>
        <a:bodyPr/>
        <a:lstStyle/>
        <a:p>
          <a:endParaRPr lang="en-US" sz="1600">
            <a:latin typeface="Helvetica" pitchFamily="2" charset="0"/>
          </a:endParaRPr>
        </a:p>
      </dgm:t>
    </dgm:pt>
    <dgm:pt modelId="{3EA5FDB9-AE9F-4548-8442-C9F3332DFBAB}">
      <dgm:prSet phldrT="[Text]" custT="1"/>
      <dgm:spPr/>
      <dgm:t>
        <a:bodyPr tIns="274320" anchor="t"/>
        <a:lstStyle/>
        <a:p>
          <a:r>
            <a:rPr lang="en-US" sz="1600" b="1">
              <a:solidFill>
                <a:srgbClr val="003D6C"/>
              </a:solidFill>
              <a:latin typeface="Helvetica" pitchFamily="2" charset="0"/>
            </a:rPr>
            <a:t>VE&amp;E Employment &amp; Veterans Preference Committee</a:t>
          </a:r>
          <a:br>
            <a:rPr lang="en-US" sz="1600">
              <a:latin typeface="Helvetica" pitchFamily="2" charset="0"/>
            </a:rPr>
          </a:br>
          <a:br>
            <a:rPr lang="en-US" sz="1600">
              <a:latin typeface="Helvetica" pitchFamily="2" charset="0"/>
            </a:rPr>
          </a:br>
          <a:r>
            <a:rPr lang="en-US" sz="1600" i="1">
              <a:latin typeface="Helvetica" pitchFamily="2" charset="0"/>
            </a:rPr>
            <a:t>Chairman</a:t>
          </a:r>
          <a:br>
            <a:rPr lang="en-US" sz="1600">
              <a:latin typeface="Helvetica" pitchFamily="2" charset="0"/>
            </a:rPr>
          </a:br>
          <a:r>
            <a:rPr lang="en-US" sz="1600">
              <a:latin typeface="Helvetica" pitchFamily="2" charset="0"/>
            </a:rPr>
            <a:t>James </a:t>
          </a:r>
          <a:r>
            <a:rPr lang="en-US" sz="1600" err="1">
              <a:latin typeface="Helvetica" pitchFamily="2" charset="0"/>
            </a:rPr>
            <a:t>Fratolillo</a:t>
          </a:r>
          <a:br>
            <a:rPr lang="en-US" sz="1600">
              <a:latin typeface="Helvetica" pitchFamily="2" charset="0"/>
            </a:rPr>
          </a:br>
          <a:br>
            <a:rPr lang="en-US" sz="1600" i="1">
              <a:latin typeface="Helvetica" pitchFamily="2" charset="0"/>
            </a:rPr>
          </a:br>
          <a:r>
            <a:rPr lang="en-US" sz="1600" i="1">
              <a:latin typeface="Helvetica" pitchFamily="2" charset="0"/>
            </a:rPr>
            <a:t>Vice Chairman </a:t>
          </a:r>
          <a:br>
            <a:rPr lang="en-US" sz="1600">
              <a:latin typeface="Helvetica" pitchFamily="2" charset="0"/>
            </a:rPr>
          </a:br>
          <a:r>
            <a:rPr lang="en-US" sz="1600">
              <a:latin typeface="Helvetica" pitchFamily="2" charset="0"/>
            </a:rPr>
            <a:t>Eugene O’Grady</a:t>
          </a:r>
        </a:p>
      </dgm:t>
    </dgm:pt>
    <dgm:pt modelId="{A04FA00F-7386-294F-880D-76F0B4DF94D6}" type="parTrans" cxnId="{8A4944A2-548C-6E44-A29B-8249845CC80A}">
      <dgm:prSet/>
      <dgm:spPr/>
      <dgm:t>
        <a:bodyPr/>
        <a:lstStyle/>
        <a:p>
          <a:endParaRPr lang="en-US" sz="1600">
            <a:latin typeface="Helvetica" pitchFamily="2" charset="0"/>
          </a:endParaRPr>
        </a:p>
      </dgm:t>
    </dgm:pt>
    <dgm:pt modelId="{031B8AF0-1783-094B-9A7F-0DD3D7C14CEF}" type="sibTrans" cxnId="{8A4944A2-548C-6E44-A29B-8249845CC80A}">
      <dgm:prSet/>
      <dgm:spPr/>
      <dgm:t>
        <a:bodyPr/>
        <a:lstStyle/>
        <a:p>
          <a:endParaRPr lang="en-US" sz="1600">
            <a:latin typeface="Helvetica" pitchFamily="2" charset="0"/>
          </a:endParaRPr>
        </a:p>
      </dgm:t>
    </dgm:pt>
    <dgm:pt modelId="{6ECC208F-1A1C-1842-9DD5-618D08D2A134}">
      <dgm:prSet phldrT="[Text]" custT="1"/>
      <dgm:spPr/>
      <dgm:t>
        <a:bodyPr tIns="274320" anchor="t"/>
        <a:lstStyle/>
        <a:p>
          <a:r>
            <a:rPr lang="en-US" sz="1600" b="1">
              <a:solidFill>
                <a:srgbClr val="003D6C"/>
              </a:solidFill>
              <a:latin typeface="Helvetica" pitchFamily="2" charset="0"/>
            </a:rPr>
            <a:t>VE&amp;E Commission Liaison Committee</a:t>
          </a:r>
          <a:br>
            <a:rPr lang="en-US" sz="1600">
              <a:latin typeface="Helvetica" pitchFamily="2" charset="0"/>
            </a:rPr>
          </a:br>
          <a:br>
            <a:rPr lang="en-US" sz="1600">
              <a:latin typeface="Helvetica" pitchFamily="2" charset="0"/>
            </a:rPr>
          </a:br>
          <a:r>
            <a:rPr lang="en-US" sz="1600" i="1">
              <a:latin typeface="Helvetica" pitchFamily="2" charset="0"/>
            </a:rPr>
            <a:t>Chairman</a:t>
          </a:r>
          <a:br>
            <a:rPr lang="en-US" sz="1600">
              <a:latin typeface="Helvetica" pitchFamily="2" charset="0"/>
            </a:rPr>
          </a:br>
          <a:r>
            <a:rPr lang="en-US" sz="1600">
              <a:latin typeface="Helvetica" pitchFamily="2" charset="0"/>
            </a:rPr>
            <a:t>Lloyd Woods</a:t>
          </a:r>
        </a:p>
      </dgm:t>
    </dgm:pt>
    <dgm:pt modelId="{B7C1B75C-4B60-9E49-9216-928B50603CFF}" type="parTrans" cxnId="{08F4F1C7-3115-8F49-9E60-B117B181E59C}">
      <dgm:prSet/>
      <dgm:spPr/>
      <dgm:t>
        <a:bodyPr/>
        <a:lstStyle/>
        <a:p>
          <a:endParaRPr lang="en-US" sz="1600">
            <a:latin typeface="Helvetica" pitchFamily="2" charset="0"/>
          </a:endParaRPr>
        </a:p>
      </dgm:t>
    </dgm:pt>
    <dgm:pt modelId="{BB903FAE-358C-DA4B-BBF4-F87E7FE4C6A6}" type="sibTrans" cxnId="{08F4F1C7-3115-8F49-9E60-B117B181E59C}">
      <dgm:prSet/>
      <dgm:spPr/>
      <dgm:t>
        <a:bodyPr/>
        <a:lstStyle/>
        <a:p>
          <a:endParaRPr lang="en-US" sz="1600">
            <a:latin typeface="Helvetica" pitchFamily="2" charset="0"/>
          </a:endParaRPr>
        </a:p>
      </dgm:t>
    </dgm:pt>
    <dgm:pt modelId="{71582353-EDB0-0C43-9B64-B678BFD343C1}">
      <dgm:prSet phldrT="[Text]" custT="1"/>
      <dgm:spPr/>
      <dgm:t>
        <a:bodyPr tIns="274320" anchor="t"/>
        <a:lstStyle/>
        <a:p>
          <a:r>
            <a:rPr lang="en-US" sz="1600" b="1">
              <a:solidFill>
                <a:srgbClr val="003D6C"/>
              </a:solidFill>
              <a:latin typeface="Helvetica" pitchFamily="2" charset="0"/>
            </a:rPr>
            <a:t>VE&amp;E Other Benefits &amp; Homelessness Committee</a:t>
          </a:r>
          <a:br>
            <a:rPr lang="en-US" sz="1600">
              <a:latin typeface="Helvetica" pitchFamily="2" charset="0"/>
            </a:rPr>
          </a:br>
          <a:br>
            <a:rPr lang="en-US" sz="1600">
              <a:latin typeface="Helvetica" pitchFamily="2" charset="0"/>
            </a:rPr>
          </a:br>
          <a:r>
            <a:rPr lang="en-US" sz="1600" i="1">
              <a:latin typeface="Helvetica" pitchFamily="2" charset="0"/>
            </a:rPr>
            <a:t>Chairman</a:t>
          </a:r>
          <a:br>
            <a:rPr lang="en-US" sz="1600">
              <a:latin typeface="Helvetica" pitchFamily="2" charset="0"/>
            </a:rPr>
          </a:br>
          <a:r>
            <a:rPr lang="en-US" sz="1600">
              <a:latin typeface="Helvetica" pitchFamily="2" charset="0"/>
            </a:rPr>
            <a:t>Eric Measles</a:t>
          </a:r>
          <a:br>
            <a:rPr lang="en-US" sz="1600">
              <a:latin typeface="Helvetica" pitchFamily="2" charset="0"/>
            </a:rPr>
          </a:br>
          <a:br>
            <a:rPr lang="en-US" sz="1600">
              <a:latin typeface="Helvetica" pitchFamily="2" charset="0"/>
            </a:rPr>
          </a:br>
          <a:r>
            <a:rPr lang="en-US" sz="1600" i="1">
              <a:latin typeface="Helvetica" pitchFamily="2" charset="0"/>
            </a:rPr>
            <a:t>Vice Chairman </a:t>
          </a:r>
          <a:br>
            <a:rPr lang="en-US" sz="1600">
              <a:latin typeface="Helvetica" pitchFamily="2" charset="0"/>
            </a:rPr>
          </a:br>
          <a:r>
            <a:rPr lang="en-US" sz="1600">
              <a:latin typeface="Helvetica" pitchFamily="2" charset="0"/>
            </a:rPr>
            <a:t>Geraldine </a:t>
          </a:r>
          <a:r>
            <a:rPr lang="en-US" sz="1600" err="1">
              <a:latin typeface="Helvetica" pitchFamily="2" charset="0"/>
            </a:rPr>
            <a:t>Hince</a:t>
          </a:r>
          <a:endParaRPr lang="en-US" sz="1600">
            <a:latin typeface="Helvetica" pitchFamily="2" charset="0"/>
          </a:endParaRPr>
        </a:p>
      </dgm:t>
    </dgm:pt>
    <dgm:pt modelId="{6FCE8334-6DF2-994F-BA82-142D68DB7C7B}" type="parTrans" cxnId="{0E2F4B63-CE22-7E4B-BA37-A7A9B361D6CA}">
      <dgm:prSet/>
      <dgm:spPr/>
      <dgm:t>
        <a:bodyPr/>
        <a:lstStyle/>
        <a:p>
          <a:endParaRPr lang="en-US" sz="1600"/>
        </a:p>
      </dgm:t>
    </dgm:pt>
    <dgm:pt modelId="{57E05BF8-8C41-1848-8DDF-B056510EDD9A}" type="sibTrans" cxnId="{0E2F4B63-CE22-7E4B-BA37-A7A9B361D6CA}">
      <dgm:prSet/>
      <dgm:spPr/>
      <dgm:t>
        <a:bodyPr/>
        <a:lstStyle/>
        <a:p>
          <a:endParaRPr lang="en-US" sz="1600"/>
        </a:p>
      </dgm:t>
    </dgm:pt>
    <dgm:pt modelId="{2EFAFEF1-3965-3944-82DC-51286EC422B7}" type="pres">
      <dgm:prSet presAssocID="{1490D8AE-33A5-C94B-A415-CAE8F9E59F1C}" presName="hierChild1" presStyleCnt="0">
        <dgm:presLayoutVars>
          <dgm:orgChart val="1"/>
          <dgm:chPref val="1"/>
          <dgm:dir/>
          <dgm:animOne val="branch"/>
          <dgm:animLvl val="lvl"/>
          <dgm:resizeHandles/>
        </dgm:presLayoutVars>
      </dgm:prSet>
      <dgm:spPr/>
    </dgm:pt>
    <dgm:pt modelId="{F7F265DB-091B-574E-B243-2220F31F52B5}" type="pres">
      <dgm:prSet presAssocID="{39A99484-2E94-DF40-B45C-50EBF7CA4FA1}" presName="hierRoot1" presStyleCnt="0">
        <dgm:presLayoutVars>
          <dgm:hierBranch val="init"/>
        </dgm:presLayoutVars>
      </dgm:prSet>
      <dgm:spPr/>
    </dgm:pt>
    <dgm:pt modelId="{67464222-EB2E-C24B-AFA7-112A441D5537}" type="pres">
      <dgm:prSet presAssocID="{39A99484-2E94-DF40-B45C-50EBF7CA4FA1}" presName="rootComposite1" presStyleCnt="0"/>
      <dgm:spPr/>
    </dgm:pt>
    <dgm:pt modelId="{91A1BD85-23DD-F949-805A-65EABB5CEA82}" type="pres">
      <dgm:prSet presAssocID="{39A99484-2E94-DF40-B45C-50EBF7CA4FA1}" presName="rootText1" presStyleLbl="node0" presStyleIdx="0" presStyleCnt="1" custLinFactNeighborX="-1016" custLinFactNeighborY="-8229">
        <dgm:presLayoutVars>
          <dgm:chPref val="3"/>
        </dgm:presLayoutVars>
      </dgm:prSet>
      <dgm:spPr/>
    </dgm:pt>
    <dgm:pt modelId="{EB427C7C-B947-724E-BCE5-BB290630934C}" type="pres">
      <dgm:prSet presAssocID="{39A99484-2E94-DF40-B45C-50EBF7CA4FA1}" presName="rootConnector1" presStyleLbl="node1" presStyleIdx="0" presStyleCnt="0"/>
      <dgm:spPr/>
    </dgm:pt>
    <dgm:pt modelId="{C4993877-D717-BD44-82E9-EB3D9C589EFF}" type="pres">
      <dgm:prSet presAssocID="{39A99484-2E94-DF40-B45C-50EBF7CA4FA1}" presName="hierChild2" presStyleCnt="0"/>
      <dgm:spPr/>
    </dgm:pt>
    <dgm:pt modelId="{ED2A5836-463A-FC45-9F2F-2352271CBAE6}" type="pres">
      <dgm:prSet presAssocID="{A04FA00F-7386-294F-880D-76F0B4DF94D6}" presName="Name37" presStyleLbl="parChTrans1D2" presStyleIdx="0" presStyleCnt="3"/>
      <dgm:spPr/>
    </dgm:pt>
    <dgm:pt modelId="{26592546-8489-8047-B61C-CF5D7F91648A}" type="pres">
      <dgm:prSet presAssocID="{3EA5FDB9-AE9F-4548-8442-C9F3332DFBAB}" presName="hierRoot2" presStyleCnt="0">
        <dgm:presLayoutVars>
          <dgm:hierBranch val="init"/>
        </dgm:presLayoutVars>
      </dgm:prSet>
      <dgm:spPr/>
    </dgm:pt>
    <dgm:pt modelId="{72A7F0DD-C121-4647-9E94-EE5DCCA64CC9}" type="pres">
      <dgm:prSet presAssocID="{3EA5FDB9-AE9F-4548-8442-C9F3332DFBAB}" presName="rootComposite" presStyleCnt="0"/>
      <dgm:spPr/>
    </dgm:pt>
    <dgm:pt modelId="{9F4FDBFA-67E0-0847-9854-711E32EB287E}" type="pres">
      <dgm:prSet presAssocID="{3EA5FDB9-AE9F-4548-8442-C9F3332DFBAB}" presName="rootText" presStyleLbl="node2" presStyleIdx="0" presStyleCnt="3" custScaleY="192385">
        <dgm:presLayoutVars>
          <dgm:chPref val="3"/>
        </dgm:presLayoutVars>
      </dgm:prSet>
      <dgm:spPr/>
    </dgm:pt>
    <dgm:pt modelId="{05B53EBF-1E5B-2F48-9326-0EBC3AF83A6E}" type="pres">
      <dgm:prSet presAssocID="{3EA5FDB9-AE9F-4548-8442-C9F3332DFBAB}" presName="rootConnector" presStyleLbl="node2" presStyleIdx="0" presStyleCnt="3"/>
      <dgm:spPr/>
    </dgm:pt>
    <dgm:pt modelId="{6AC9239B-BCBC-E843-8B7C-C1019ABD5619}" type="pres">
      <dgm:prSet presAssocID="{3EA5FDB9-AE9F-4548-8442-C9F3332DFBAB}" presName="hierChild4" presStyleCnt="0"/>
      <dgm:spPr/>
    </dgm:pt>
    <dgm:pt modelId="{39851A6D-ACF9-0548-8555-CE6BE430E4FD}" type="pres">
      <dgm:prSet presAssocID="{3EA5FDB9-AE9F-4548-8442-C9F3332DFBAB}" presName="hierChild5" presStyleCnt="0"/>
      <dgm:spPr/>
    </dgm:pt>
    <dgm:pt modelId="{E5F2A6B9-ACEA-BA4C-9C67-1F2489C36CA2}" type="pres">
      <dgm:prSet presAssocID="{B7C1B75C-4B60-9E49-9216-928B50603CFF}" presName="Name37" presStyleLbl="parChTrans1D2" presStyleIdx="1" presStyleCnt="3"/>
      <dgm:spPr/>
    </dgm:pt>
    <dgm:pt modelId="{465FCA68-32FE-EB4C-9B99-6A5E9E1AE516}" type="pres">
      <dgm:prSet presAssocID="{6ECC208F-1A1C-1842-9DD5-618D08D2A134}" presName="hierRoot2" presStyleCnt="0">
        <dgm:presLayoutVars>
          <dgm:hierBranch val="init"/>
        </dgm:presLayoutVars>
      </dgm:prSet>
      <dgm:spPr/>
    </dgm:pt>
    <dgm:pt modelId="{6248AFED-2392-924D-8B8C-C351F234D401}" type="pres">
      <dgm:prSet presAssocID="{6ECC208F-1A1C-1842-9DD5-618D08D2A134}" presName="rootComposite" presStyleCnt="0"/>
      <dgm:spPr/>
    </dgm:pt>
    <dgm:pt modelId="{4E55C1CA-992D-7B45-8DFC-B1EA8A2CEC88}" type="pres">
      <dgm:prSet presAssocID="{6ECC208F-1A1C-1842-9DD5-618D08D2A134}" presName="rootText" presStyleLbl="node2" presStyleIdx="1" presStyleCnt="3" custScaleY="192385">
        <dgm:presLayoutVars>
          <dgm:chPref val="3"/>
        </dgm:presLayoutVars>
      </dgm:prSet>
      <dgm:spPr/>
    </dgm:pt>
    <dgm:pt modelId="{B74D03C0-4565-5345-ACDC-D0E6CF6C362E}" type="pres">
      <dgm:prSet presAssocID="{6ECC208F-1A1C-1842-9DD5-618D08D2A134}" presName="rootConnector" presStyleLbl="node2" presStyleIdx="1" presStyleCnt="3"/>
      <dgm:spPr/>
    </dgm:pt>
    <dgm:pt modelId="{F64E6D73-6062-5F45-B835-52C5CC92283B}" type="pres">
      <dgm:prSet presAssocID="{6ECC208F-1A1C-1842-9DD5-618D08D2A134}" presName="hierChild4" presStyleCnt="0"/>
      <dgm:spPr/>
    </dgm:pt>
    <dgm:pt modelId="{10D646C5-F1B3-424B-AB0C-9BF0ABEF0F94}" type="pres">
      <dgm:prSet presAssocID="{6ECC208F-1A1C-1842-9DD5-618D08D2A134}" presName="hierChild5" presStyleCnt="0"/>
      <dgm:spPr/>
    </dgm:pt>
    <dgm:pt modelId="{F8D9B1A6-8DD1-7A41-8DFB-5D1DCD0C208E}" type="pres">
      <dgm:prSet presAssocID="{6FCE8334-6DF2-994F-BA82-142D68DB7C7B}" presName="Name37" presStyleLbl="parChTrans1D2" presStyleIdx="2" presStyleCnt="3"/>
      <dgm:spPr/>
    </dgm:pt>
    <dgm:pt modelId="{E9BE2197-F5DB-E040-9B43-9E6E0DB1A948}" type="pres">
      <dgm:prSet presAssocID="{71582353-EDB0-0C43-9B64-B678BFD343C1}" presName="hierRoot2" presStyleCnt="0">
        <dgm:presLayoutVars>
          <dgm:hierBranch val="init"/>
        </dgm:presLayoutVars>
      </dgm:prSet>
      <dgm:spPr/>
    </dgm:pt>
    <dgm:pt modelId="{891D6027-E8CB-1D4F-8506-77DF2FA67145}" type="pres">
      <dgm:prSet presAssocID="{71582353-EDB0-0C43-9B64-B678BFD343C1}" presName="rootComposite" presStyleCnt="0"/>
      <dgm:spPr/>
    </dgm:pt>
    <dgm:pt modelId="{7BEFBAFD-324E-A34E-8BD7-CBFBB77C64E9}" type="pres">
      <dgm:prSet presAssocID="{71582353-EDB0-0C43-9B64-B678BFD343C1}" presName="rootText" presStyleLbl="node2" presStyleIdx="2" presStyleCnt="3" custScaleY="192385">
        <dgm:presLayoutVars>
          <dgm:chPref val="3"/>
        </dgm:presLayoutVars>
      </dgm:prSet>
      <dgm:spPr/>
    </dgm:pt>
    <dgm:pt modelId="{9DB5ED96-B2D0-2747-AE0A-62DEDD6833EE}" type="pres">
      <dgm:prSet presAssocID="{71582353-EDB0-0C43-9B64-B678BFD343C1}" presName="rootConnector" presStyleLbl="node2" presStyleIdx="2" presStyleCnt="3"/>
      <dgm:spPr/>
    </dgm:pt>
    <dgm:pt modelId="{2DA2074C-06C9-064E-9386-05C1F39BC6ED}" type="pres">
      <dgm:prSet presAssocID="{71582353-EDB0-0C43-9B64-B678BFD343C1}" presName="hierChild4" presStyleCnt="0"/>
      <dgm:spPr/>
    </dgm:pt>
    <dgm:pt modelId="{7DEF8103-D618-2447-87C8-F64006E20FD3}" type="pres">
      <dgm:prSet presAssocID="{71582353-EDB0-0C43-9B64-B678BFD343C1}" presName="hierChild5" presStyleCnt="0"/>
      <dgm:spPr/>
    </dgm:pt>
    <dgm:pt modelId="{C51F7439-6126-1F47-B3DB-30292CEA82D3}" type="pres">
      <dgm:prSet presAssocID="{39A99484-2E94-DF40-B45C-50EBF7CA4FA1}" presName="hierChild3" presStyleCnt="0"/>
      <dgm:spPr/>
    </dgm:pt>
  </dgm:ptLst>
  <dgm:cxnLst>
    <dgm:cxn modelId="{3990F002-2D83-5747-AE1A-DDCD6A69FAAD}" type="presOf" srcId="{71582353-EDB0-0C43-9B64-B678BFD343C1}" destId="{7BEFBAFD-324E-A34E-8BD7-CBFBB77C64E9}" srcOrd="0" destOrd="0" presId="urn:microsoft.com/office/officeart/2005/8/layout/orgChart1"/>
    <dgm:cxn modelId="{A4C2DD05-CB6B-564B-9F71-68B037CD3215}" type="presOf" srcId="{71582353-EDB0-0C43-9B64-B678BFD343C1}" destId="{9DB5ED96-B2D0-2747-AE0A-62DEDD6833EE}" srcOrd="1" destOrd="0" presId="urn:microsoft.com/office/officeart/2005/8/layout/orgChart1"/>
    <dgm:cxn modelId="{25EBBB07-63D8-164F-887E-AF90B4E840F6}" type="presOf" srcId="{6FCE8334-6DF2-994F-BA82-142D68DB7C7B}" destId="{F8D9B1A6-8DD1-7A41-8DFB-5D1DCD0C208E}" srcOrd="0" destOrd="0" presId="urn:microsoft.com/office/officeart/2005/8/layout/orgChart1"/>
    <dgm:cxn modelId="{A26FC523-6372-0A40-89AE-660B2E56303F}" srcId="{1490D8AE-33A5-C94B-A415-CAE8F9E59F1C}" destId="{39A99484-2E94-DF40-B45C-50EBF7CA4FA1}" srcOrd="0" destOrd="0" parTransId="{0436A733-BA6F-3449-9FCE-723E3B1254CD}" sibTransId="{B6029FCD-581D-8044-9011-6D87B9C111CE}"/>
    <dgm:cxn modelId="{0E2F4B63-CE22-7E4B-BA37-A7A9B361D6CA}" srcId="{39A99484-2E94-DF40-B45C-50EBF7CA4FA1}" destId="{71582353-EDB0-0C43-9B64-B678BFD343C1}" srcOrd="2" destOrd="0" parTransId="{6FCE8334-6DF2-994F-BA82-142D68DB7C7B}" sibTransId="{57E05BF8-8C41-1848-8DDF-B056510EDD9A}"/>
    <dgm:cxn modelId="{951D4967-86C5-DD4B-AD1A-EFD0A8892E05}" type="presOf" srcId="{39A99484-2E94-DF40-B45C-50EBF7CA4FA1}" destId="{EB427C7C-B947-724E-BCE5-BB290630934C}" srcOrd="1" destOrd="0" presId="urn:microsoft.com/office/officeart/2005/8/layout/orgChart1"/>
    <dgm:cxn modelId="{AA89F153-C6EA-BA48-B2EF-F7D8837B73C8}" type="presOf" srcId="{6ECC208F-1A1C-1842-9DD5-618D08D2A134}" destId="{4E55C1CA-992D-7B45-8DFC-B1EA8A2CEC88}" srcOrd="0" destOrd="0" presId="urn:microsoft.com/office/officeart/2005/8/layout/orgChart1"/>
    <dgm:cxn modelId="{8A4944A2-548C-6E44-A29B-8249845CC80A}" srcId="{39A99484-2E94-DF40-B45C-50EBF7CA4FA1}" destId="{3EA5FDB9-AE9F-4548-8442-C9F3332DFBAB}" srcOrd="0" destOrd="0" parTransId="{A04FA00F-7386-294F-880D-76F0B4DF94D6}" sibTransId="{031B8AF0-1783-094B-9A7F-0DD3D7C14CEF}"/>
    <dgm:cxn modelId="{F0D1EAA3-5815-C84C-AC1C-A0B69DADE2BA}" type="presOf" srcId="{B7C1B75C-4B60-9E49-9216-928B50603CFF}" destId="{E5F2A6B9-ACEA-BA4C-9C67-1F2489C36CA2}" srcOrd="0" destOrd="0" presId="urn:microsoft.com/office/officeart/2005/8/layout/orgChart1"/>
    <dgm:cxn modelId="{831A17AC-7E73-B34A-AC5B-17A7C75BC255}" type="presOf" srcId="{3EA5FDB9-AE9F-4548-8442-C9F3332DFBAB}" destId="{05B53EBF-1E5B-2F48-9326-0EBC3AF83A6E}" srcOrd="1" destOrd="0" presId="urn:microsoft.com/office/officeart/2005/8/layout/orgChart1"/>
    <dgm:cxn modelId="{ED4D57C7-6057-EF42-80C3-F29D27451895}" type="presOf" srcId="{39A99484-2E94-DF40-B45C-50EBF7CA4FA1}" destId="{91A1BD85-23DD-F949-805A-65EABB5CEA82}" srcOrd="0" destOrd="0" presId="urn:microsoft.com/office/officeart/2005/8/layout/orgChart1"/>
    <dgm:cxn modelId="{08F4F1C7-3115-8F49-9E60-B117B181E59C}" srcId="{39A99484-2E94-DF40-B45C-50EBF7CA4FA1}" destId="{6ECC208F-1A1C-1842-9DD5-618D08D2A134}" srcOrd="1" destOrd="0" parTransId="{B7C1B75C-4B60-9E49-9216-928B50603CFF}" sibTransId="{BB903FAE-358C-DA4B-BBF4-F87E7FE4C6A6}"/>
    <dgm:cxn modelId="{A6F77BE9-8B4B-204D-8F63-98E5C65AAD76}" type="presOf" srcId="{3EA5FDB9-AE9F-4548-8442-C9F3332DFBAB}" destId="{9F4FDBFA-67E0-0847-9854-711E32EB287E}" srcOrd="0" destOrd="0" presId="urn:microsoft.com/office/officeart/2005/8/layout/orgChart1"/>
    <dgm:cxn modelId="{980E8FF5-F520-C541-A220-2E531A77E3A0}" type="presOf" srcId="{6ECC208F-1A1C-1842-9DD5-618D08D2A134}" destId="{B74D03C0-4565-5345-ACDC-D0E6CF6C362E}" srcOrd="1" destOrd="0" presId="urn:microsoft.com/office/officeart/2005/8/layout/orgChart1"/>
    <dgm:cxn modelId="{14E155FB-3B56-444A-9B56-614C5B0AB157}" type="presOf" srcId="{1490D8AE-33A5-C94B-A415-CAE8F9E59F1C}" destId="{2EFAFEF1-3965-3944-82DC-51286EC422B7}" srcOrd="0" destOrd="0" presId="urn:microsoft.com/office/officeart/2005/8/layout/orgChart1"/>
    <dgm:cxn modelId="{4B17CFFD-69A9-BF41-9902-994E1BBF8A50}" type="presOf" srcId="{A04FA00F-7386-294F-880D-76F0B4DF94D6}" destId="{ED2A5836-463A-FC45-9F2F-2352271CBAE6}" srcOrd="0" destOrd="0" presId="urn:microsoft.com/office/officeart/2005/8/layout/orgChart1"/>
    <dgm:cxn modelId="{E1AACB8E-C9CC-3844-87CF-B8FCF6887FAA}" type="presParOf" srcId="{2EFAFEF1-3965-3944-82DC-51286EC422B7}" destId="{F7F265DB-091B-574E-B243-2220F31F52B5}" srcOrd="0" destOrd="0" presId="urn:microsoft.com/office/officeart/2005/8/layout/orgChart1"/>
    <dgm:cxn modelId="{41E1BE9D-20AE-6548-8A9C-78F85B9E1F07}" type="presParOf" srcId="{F7F265DB-091B-574E-B243-2220F31F52B5}" destId="{67464222-EB2E-C24B-AFA7-112A441D5537}" srcOrd="0" destOrd="0" presId="urn:microsoft.com/office/officeart/2005/8/layout/orgChart1"/>
    <dgm:cxn modelId="{70804333-E32E-A945-8ABE-97BA9882DB92}" type="presParOf" srcId="{67464222-EB2E-C24B-AFA7-112A441D5537}" destId="{91A1BD85-23DD-F949-805A-65EABB5CEA82}" srcOrd="0" destOrd="0" presId="urn:microsoft.com/office/officeart/2005/8/layout/orgChart1"/>
    <dgm:cxn modelId="{7E58A9F8-503C-1045-B2C5-5FF47A2E8411}" type="presParOf" srcId="{67464222-EB2E-C24B-AFA7-112A441D5537}" destId="{EB427C7C-B947-724E-BCE5-BB290630934C}" srcOrd="1" destOrd="0" presId="urn:microsoft.com/office/officeart/2005/8/layout/orgChart1"/>
    <dgm:cxn modelId="{1EEA4281-3B4B-3344-A2E2-254CD1E99A1B}" type="presParOf" srcId="{F7F265DB-091B-574E-B243-2220F31F52B5}" destId="{C4993877-D717-BD44-82E9-EB3D9C589EFF}" srcOrd="1" destOrd="0" presId="urn:microsoft.com/office/officeart/2005/8/layout/orgChart1"/>
    <dgm:cxn modelId="{8708DD80-F734-6E45-AFF7-C61166969655}" type="presParOf" srcId="{C4993877-D717-BD44-82E9-EB3D9C589EFF}" destId="{ED2A5836-463A-FC45-9F2F-2352271CBAE6}" srcOrd="0" destOrd="0" presId="urn:microsoft.com/office/officeart/2005/8/layout/orgChart1"/>
    <dgm:cxn modelId="{579944DF-BB5B-A845-99AD-A903CF437875}" type="presParOf" srcId="{C4993877-D717-BD44-82E9-EB3D9C589EFF}" destId="{26592546-8489-8047-B61C-CF5D7F91648A}" srcOrd="1" destOrd="0" presId="urn:microsoft.com/office/officeart/2005/8/layout/orgChart1"/>
    <dgm:cxn modelId="{BCEDC2D2-7475-8448-92C8-7B94E703C555}" type="presParOf" srcId="{26592546-8489-8047-B61C-CF5D7F91648A}" destId="{72A7F0DD-C121-4647-9E94-EE5DCCA64CC9}" srcOrd="0" destOrd="0" presId="urn:microsoft.com/office/officeart/2005/8/layout/orgChart1"/>
    <dgm:cxn modelId="{97A758EC-1553-8C4F-81A8-865AC6D7F468}" type="presParOf" srcId="{72A7F0DD-C121-4647-9E94-EE5DCCA64CC9}" destId="{9F4FDBFA-67E0-0847-9854-711E32EB287E}" srcOrd="0" destOrd="0" presId="urn:microsoft.com/office/officeart/2005/8/layout/orgChart1"/>
    <dgm:cxn modelId="{166E641B-903D-744C-8AC5-EF30CDBD0353}" type="presParOf" srcId="{72A7F0DD-C121-4647-9E94-EE5DCCA64CC9}" destId="{05B53EBF-1E5B-2F48-9326-0EBC3AF83A6E}" srcOrd="1" destOrd="0" presId="urn:microsoft.com/office/officeart/2005/8/layout/orgChart1"/>
    <dgm:cxn modelId="{7860759E-332C-624A-BB75-6CE1BE65DEBF}" type="presParOf" srcId="{26592546-8489-8047-B61C-CF5D7F91648A}" destId="{6AC9239B-BCBC-E843-8B7C-C1019ABD5619}" srcOrd="1" destOrd="0" presId="urn:microsoft.com/office/officeart/2005/8/layout/orgChart1"/>
    <dgm:cxn modelId="{9ACB2E94-9DCE-6C49-A70B-F8A1911D4101}" type="presParOf" srcId="{26592546-8489-8047-B61C-CF5D7F91648A}" destId="{39851A6D-ACF9-0548-8555-CE6BE430E4FD}" srcOrd="2" destOrd="0" presId="urn:microsoft.com/office/officeart/2005/8/layout/orgChart1"/>
    <dgm:cxn modelId="{B4FD441E-2556-314B-A76A-3BD8772E6F94}" type="presParOf" srcId="{C4993877-D717-BD44-82E9-EB3D9C589EFF}" destId="{E5F2A6B9-ACEA-BA4C-9C67-1F2489C36CA2}" srcOrd="2" destOrd="0" presId="urn:microsoft.com/office/officeart/2005/8/layout/orgChart1"/>
    <dgm:cxn modelId="{4AE8ABC7-9797-BF4D-BEBA-C6B2E893D828}" type="presParOf" srcId="{C4993877-D717-BD44-82E9-EB3D9C589EFF}" destId="{465FCA68-32FE-EB4C-9B99-6A5E9E1AE516}" srcOrd="3" destOrd="0" presId="urn:microsoft.com/office/officeart/2005/8/layout/orgChart1"/>
    <dgm:cxn modelId="{7587F651-B45C-674A-8C0E-A4B54C989467}" type="presParOf" srcId="{465FCA68-32FE-EB4C-9B99-6A5E9E1AE516}" destId="{6248AFED-2392-924D-8B8C-C351F234D401}" srcOrd="0" destOrd="0" presId="urn:microsoft.com/office/officeart/2005/8/layout/orgChart1"/>
    <dgm:cxn modelId="{36EEC5A9-034C-0641-97CA-C2A9D398DEEF}" type="presParOf" srcId="{6248AFED-2392-924D-8B8C-C351F234D401}" destId="{4E55C1CA-992D-7B45-8DFC-B1EA8A2CEC88}" srcOrd="0" destOrd="0" presId="urn:microsoft.com/office/officeart/2005/8/layout/orgChart1"/>
    <dgm:cxn modelId="{8878DAF5-0A23-2D49-AFF8-0CD451412875}" type="presParOf" srcId="{6248AFED-2392-924D-8B8C-C351F234D401}" destId="{B74D03C0-4565-5345-ACDC-D0E6CF6C362E}" srcOrd="1" destOrd="0" presId="urn:microsoft.com/office/officeart/2005/8/layout/orgChart1"/>
    <dgm:cxn modelId="{332DE3A4-D91C-6443-90E1-8166DE43CD24}" type="presParOf" srcId="{465FCA68-32FE-EB4C-9B99-6A5E9E1AE516}" destId="{F64E6D73-6062-5F45-B835-52C5CC92283B}" srcOrd="1" destOrd="0" presId="urn:microsoft.com/office/officeart/2005/8/layout/orgChart1"/>
    <dgm:cxn modelId="{63CB7A72-19FD-4945-9632-8662F983BCAF}" type="presParOf" srcId="{465FCA68-32FE-EB4C-9B99-6A5E9E1AE516}" destId="{10D646C5-F1B3-424B-AB0C-9BF0ABEF0F94}" srcOrd="2" destOrd="0" presId="urn:microsoft.com/office/officeart/2005/8/layout/orgChart1"/>
    <dgm:cxn modelId="{CB49550A-D19A-C943-B6DE-9D1C312BF33C}" type="presParOf" srcId="{C4993877-D717-BD44-82E9-EB3D9C589EFF}" destId="{F8D9B1A6-8DD1-7A41-8DFB-5D1DCD0C208E}" srcOrd="4" destOrd="0" presId="urn:microsoft.com/office/officeart/2005/8/layout/orgChart1"/>
    <dgm:cxn modelId="{34DF0D9E-BD5A-6D45-AA42-3506ECBC235E}" type="presParOf" srcId="{C4993877-D717-BD44-82E9-EB3D9C589EFF}" destId="{E9BE2197-F5DB-E040-9B43-9E6E0DB1A948}" srcOrd="5" destOrd="0" presId="urn:microsoft.com/office/officeart/2005/8/layout/orgChart1"/>
    <dgm:cxn modelId="{93592708-9A5D-C24B-AEBB-5A36C0EEA48F}" type="presParOf" srcId="{E9BE2197-F5DB-E040-9B43-9E6E0DB1A948}" destId="{891D6027-E8CB-1D4F-8506-77DF2FA67145}" srcOrd="0" destOrd="0" presId="urn:microsoft.com/office/officeart/2005/8/layout/orgChart1"/>
    <dgm:cxn modelId="{AF96BB8C-0F33-A94A-9CFD-8D2E99F820C8}" type="presParOf" srcId="{891D6027-E8CB-1D4F-8506-77DF2FA67145}" destId="{7BEFBAFD-324E-A34E-8BD7-CBFBB77C64E9}" srcOrd="0" destOrd="0" presId="urn:microsoft.com/office/officeart/2005/8/layout/orgChart1"/>
    <dgm:cxn modelId="{7BBADC84-41A4-8649-99AF-841F480529A6}" type="presParOf" srcId="{891D6027-E8CB-1D4F-8506-77DF2FA67145}" destId="{9DB5ED96-B2D0-2747-AE0A-62DEDD6833EE}" srcOrd="1" destOrd="0" presId="urn:microsoft.com/office/officeart/2005/8/layout/orgChart1"/>
    <dgm:cxn modelId="{35660CC1-6CD0-284A-8FE1-C2CCD05F64E8}" type="presParOf" srcId="{E9BE2197-F5DB-E040-9B43-9E6E0DB1A948}" destId="{2DA2074C-06C9-064E-9386-05C1F39BC6ED}" srcOrd="1" destOrd="0" presId="urn:microsoft.com/office/officeart/2005/8/layout/orgChart1"/>
    <dgm:cxn modelId="{27ADEF20-F7CE-FB47-A64B-73EA080E1558}" type="presParOf" srcId="{E9BE2197-F5DB-E040-9B43-9E6E0DB1A948}" destId="{7DEF8103-D618-2447-87C8-F64006E20FD3}" srcOrd="2" destOrd="0" presId="urn:microsoft.com/office/officeart/2005/8/layout/orgChart1"/>
    <dgm:cxn modelId="{CAAAD9CC-4824-2A41-A229-A12775DB9947}" type="presParOf" srcId="{F7F265DB-091B-574E-B243-2220F31F52B5}" destId="{C51F7439-6126-1F47-B3DB-30292CEA82D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A5B420-1B15-E243-A203-33437FD25B42}" type="doc">
      <dgm:prSet loTypeId="urn:microsoft.com/office/officeart/2005/8/layout/orgChart1" loCatId="hierarchy" qsTypeId="urn:microsoft.com/office/officeart/2005/8/quickstyle/simple1" qsCatId="simple" csTypeId="urn:microsoft.com/office/officeart/2005/8/colors/accent6_1" csCatId="accent6" phldr="1"/>
      <dgm:spPr/>
      <dgm:t>
        <a:bodyPr/>
        <a:lstStyle/>
        <a:p>
          <a:endParaRPr lang="en-US"/>
        </a:p>
      </dgm:t>
    </dgm:pt>
    <dgm:pt modelId="{B46AA8AB-15CE-904E-98AA-81B02958C67C}">
      <dgm:prSet phldrT="[Text]" custT="1"/>
      <dgm:spPr/>
      <dgm:t>
        <a:bodyPr/>
        <a:lstStyle/>
        <a:p>
          <a:pPr algn="ctr"/>
          <a:r>
            <a:rPr lang="en-US" sz="1400">
              <a:latin typeface="Helvetica" pitchFamily="2" charset="0"/>
            </a:rPr>
            <a:t>VE&amp;E Director </a:t>
          </a:r>
        </a:p>
        <a:p>
          <a:pPr algn="ctr"/>
          <a:r>
            <a:rPr lang="en-US" sz="1400" b="1">
              <a:latin typeface="Helvetica" pitchFamily="2" charset="0"/>
            </a:rPr>
            <a:t>Joe Sharpe</a:t>
          </a:r>
        </a:p>
      </dgm:t>
    </dgm:pt>
    <dgm:pt modelId="{6C4CBC91-7F57-5D49-9338-AE705BAC7386}" type="parTrans" cxnId="{74FCC109-FF99-C34C-8EED-0F81C3659D6B}">
      <dgm:prSet/>
      <dgm:spPr/>
      <dgm:t>
        <a:bodyPr/>
        <a:lstStyle/>
        <a:p>
          <a:endParaRPr lang="en-US" sz="1400">
            <a:latin typeface="Helvetica" pitchFamily="2" charset="0"/>
          </a:endParaRPr>
        </a:p>
      </dgm:t>
    </dgm:pt>
    <dgm:pt modelId="{0C6FDBED-C15D-F046-800A-8D8887F1B3B2}" type="sibTrans" cxnId="{74FCC109-FF99-C34C-8EED-0F81C3659D6B}">
      <dgm:prSet/>
      <dgm:spPr/>
      <dgm:t>
        <a:bodyPr/>
        <a:lstStyle/>
        <a:p>
          <a:endParaRPr lang="en-US" sz="1400">
            <a:latin typeface="Helvetica" pitchFamily="2" charset="0"/>
          </a:endParaRPr>
        </a:p>
      </dgm:t>
    </dgm:pt>
    <dgm:pt modelId="{400789F0-13B8-9A4D-963B-79EAD79C928C}">
      <dgm:prSet custT="1"/>
      <dgm:spPr/>
      <dgm:t>
        <a:bodyPr/>
        <a:lstStyle/>
        <a:p>
          <a:r>
            <a:rPr lang="en-US" sz="1400">
              <a:latin typeface="Helvetica" pitchFamily="2" charset="0"/>
            </a:rPr>
            <a:t>Small Business &amp; Government Contracts Policy Associate</a:t>
          </a:r>
        </a:p>
        <a:p>
          <a:r>
            <a:rPr lang="en-US" sz="1400" i="1">
              <a:latin typeface="Helvetica" pitchFamily="2" charset="0"/>
            </a:rPr>
            <a:t>Vacant</a:t>
          </a:r>
        </a:p>
      </dgm:t>
    </dgm:pt>
    <dgm:pt modelId="{65CDF84E-BDCC-4843-AE65-2EE47C59803B}" type="parTrans" cxnId="{2855F49E-54F4-6F4D-8832-4579CB52B70E}">
      <dgm:prSet/>
      <dgm:spPr/>
      <dgm:t>
        <a:bodyPr/>
        <a:lstStyle/>
        <a:p>
          <a:endParaRPr lang="en-US" sz="1400">
            <a:latin typeface="Helvetica" pitchFamily="2" charset="0"/>
          </a:endParaRPr>
        </a:p>
      </dgm:t>
    </dgm:pt>
    <dgm:pt modelId="{19E1597E-4B2C-194A-AFBB-0EFE7F24ED42}" type="sibTrans" cxnId="{2855F49E-54F4-6F4D-8832-4579CB52B70E}">
      <dgm:prSet/>
      <dgm:spPr/>
      <dgm:t>
        <a:bodyPr/>
        <a:lstStyle/>
        <a:p>
          <a:endParaRPr lang="en-US" sz="1400">
            <a:latin typeface="Helvetica" pitchFamily="2" charset="0"/>
          </a:endParaRPr>
        </a:p>
      </dgm:t>
    </dgm:pt>
    <dgm:pt modelId="{5CF33715-5530-9744-A00F-C2A72799ED70}">
      <dgm:prSet custT="1"/>
      <dgm:spPr/>
      <dgm:t>
        <a:bodyPr/>
        <a:lstStyle/>
        <a:p>
          <a:r>
            <a:rPr lang="en-US" sz="1400">
              <a:latin typeface="Helvetica" pitchFamily="2" charset="0"/>
            </a:rPr>
            <a:t>Education, Licensing &amp; Credentialing Policy Associate</a:t>
          </a:r>
        </a:p>
        <a:p>
          <a:r>
            <a:rPr lang="en-US" sz="1400" b="1">
              <a:latin typeface="Helvetica" pitchFamily="2" charset="0"/>
            </a:rPr>
            <a:t>David Proferes</a:t>
          </a:r>
        </a:p>
      </dgm:t>
    </dgm:pt>
    <dgm:pt modelId="{B9C317C6-BA6E-F042-82B5-05EB2D981A91}" type="parTrans" cxnId="{1B0D5614-DBE6-4A43-96F9-E07EE1008C47}">
      <dgm:prSet/>
      <dgm:spPr/>
      <dgm:t>
        <a:bodyPr/>
        <a:lstStyle/>
        <a:p>
          <a:endParaRPr lang="en-US" sz="1400">
            <a:latin typeface="Helvetica" pitchFamily="2" charset="0"/>
          </a:endParaRPr>
        </a:p>
      </dgm:t>
    </dgm:pt>
    <dgm:pt modelId="{EDBC9BF9-AA39-FB48-9B76-C0DA379E2B50}" type="sibTrans" cxnId="{1B0D5614-DBE6-4A43-96F9-E07EE1008C47}">
      <dgm:prSet/>
      <dgm:spPr/>
      <dgm:t>
        <a:bodyPr/>
        <a:lstStyle/>
        <a:p>
          <a:endParaRPr lang="en-US" sz="1400">
            <a:latin typeface="Helvetica" pitchFamily="2" charset="0"/>
          </a:endParaRPr>
        </a:p>
      </dgm:t>
    </dgm:pt>
    <dgm:pt modelId="{97FBA20D-3A72-764B-A670-849508668DAF}">
      <dgm:prSet phldrT="[Text]" custT="1"/>
      <dgm:spPr/>
      <dgm:t>
        <a:bodyPr/>
        <a:lstStyle/>
        <a:p>
          <a:r>
            <a:rPr lang="en-US" sz="1400">
              <a:latin typeface="Helvetica" pitchFamily="2" charset="0"/>
            </a:rPr>
            <a:t>Employment &amp; Transition Policy Associate</a:t>
          </a:r>
        </a:p>
        <a:p>
          <a:r>
            <a:rPr lang="en-US" sz="1400" b="1">
              <a:latin typeface="Helvetica" pitchFamily="2" charset="0"/>
            </a:rPr>
            <a:t>Adam Treece</a:t>
          </a:r>
        </a:p>
      </dgm:t>
    </dgm:pt>
    <dgm:pt modelId="{18917BA6-57A5-5942-80CE-2BA67FBBC07A}" type="sibTrans" cxnId="{0AE8E907-427F-F24B-AD65-705005591DD2}">
      <dgm:prSet/>
      <dgm:spPr/>
      <dgm:t>
        <a:bodyPr/>
        <a:lstStyle/>
        <a:p>
          <a:endParaRPr lang="en-US" sz="1400">
            <a:latin typeface="Helvetica" pitchFamily="2" charset="0"/>
          </a:endParaRPr>
        </a:p>
      </dgm:t>
    </dgm:pt>
    <dgm:pt modelId="{0922353D-C857-AF46-9978-E294E4A957C7}" type="parTrans" cxnId="{0AE8E907-427F-F24B-AD65-705005591DD2}">
      <dgm:prSet/>
      <dgm:spPr/>
      <dgm:t>
        <a:bodyPr/>
        <a:lstStyle/>
        <a:p>
          <a:endParaRPr lang="en-US" sz="1400">
            <a:latin typeface="Helvetica" pitchFamily="2" charset="0"/>
          </a:endParaRPr>
        </a:p>
      </dgm:t>
    </dgm:pt>
    <dgm:pt modelId="{2DF11167-B256-E44B-B28A-94D47A8C5019}" type="asst">
      <dgm:prSet custT="1"/>
      <dgm:spPr/>
      <dgm:t>
        <a:bodyPr/>
        <a:lstStyle/>
        <a:p>
          <a:r>
            <a:rPr lang="en-US" sz="1400">
              <a:latin typeface="Helvetica" pitchFamily="2" charset="0"/>
            </a:rPr>
            <a:t>Administrative Assistant</a:t>
          </a:r>
        </a:p>
        <a:p>
          <a:r>
            <a:rPr lang="en-US" sz="1400" b="1">
              <a:latin typeface="Helvetica" pitchFamily="2" charset="0"/>
            </a:rPr>
            <a:t>Edwin Cruz</a:t>
          </a:r>
        </a:p>
      </dgm:t>
    </dgm:pt>
    <dgm:pt modelId="{846900BA-4B82-5C4C-8E98-604FF7C78178}" type="parTrans" cxnId="{7AC5569C-1A8F-7B40-B1E8-A71A958B5FD7}">
      <dgm:prSet/>
      <dgm:spPr/>
      <dgm:t>
        <a:bodyPr/>
        <a:lstStyle/>
        <a:p>
          <a:endParaRPr lang="en-US" sz="1400">
            <a:latin typeface="Helvetica" pitchFamily="2" charset="0"/>
          </a:endParaRPr>
        </a:p>
      </dgm:t>
    </dgm:pt>
    <dgm:pt modelId="{F8BF7657-0E2A-D441-B358-F19722EAD4E3}" type="sibTrans" cxnId="{7AC5569C-1A8F-7B40-B1E8-A71A958B5FD7}">
      <dgm:prSet/>
      <dgm:spPr/>
      <dgm:t>
        <a:bodyPr/>
        <a:lstStyle/>
        <a:p>
          <a:endParaRPr lang="en-US" sz="1400">
            <a:latin typeface="Helvetica" pitchFamily="2" charset="0"/>
          </a:endParaRPr>
        </a:p>
      </dgm:t>
    </dgm:pt>
    <dgm:pt modelId="{BBC87D72-A4F7-4A23-8723-FC612CA2F89F}">
      <dgm:prSet custT="1"/>
      <dgm:spPr/>
      <dgm:t>
        <a:bodyPr/>
        <a:lstStyle/>
        <a:p>
          <a:r>
            <a:rPr lang="en-US" sz="1400">
              <a:latin typeface="Helvetica" pitchFamily="2" charset="0"/>
            </a:rPr>
            <a:t>Homelessness &amp; Housing Policy Associate</a:t>
          </a:r>
        </a:p>
        <a:p>
          <a:r>
            <a:rPr lang="en-US" sz="1400" b="1">
              <a:latin typeface="Helvetica" pitchFamily="2" charset="0"/>
            </a:rPr>
            <a:t>Stuart Lee</a:t>
          </a:r>
        </a:p>
      </dgm:t>
    </dgm:pt>
    <dgm:pt modelId="{90B63EDD-8F8C-4EBA-B7EC-4DD329445622}" type="parTrans" cxnId="{A7F5FD7B-9773-41F3-BAC2-C1287F5FFC36}">
      <dgm:prSet/>
      <dgm:spPr/>
      <dgm:t>
        <a:bodyPr/>
        <a:lstStyle/>
        <a:p>
          <a:endParaRPr lang="en-US" sz="1400">
            <a:latin typeface="Helvetica" pitchFamily="2" charset="0"/>
          </a:endParaRPr>
        </a:p>
      </dgm:t>
    </dgm:pt>
    <dgm:pt modelId="{C0A1EB56-4F00-4252-9706-7573EBD75025}" type="sibTrans" cxnId="{A7F5FD7B-9773-41F3-BAC2-C1287F5FFC36}">
      <dgm:prSet/>
      <dgm:spPr/>
      <dgm:t>
        <a:bodyPr/>
        <a:lstStyle/>
        <a:p>
          <a:endParaRPr lang="en-US" sz="1400">
            <a:latin typeface="Helvetica" pitchFamily="2" charset="0"/>
          </a:endParaRPr>
        </a:p>
      </dgm:t>
    </dgm:pt>
    <dgm:pt modelId="{5EE69D4A-C051-4B44-8EF0-583A9E911B83}">
      <dgm:prSet custT="1"/>
      <dgm:spPr/>
      <dgm:t>
        <a:bodyPr/>
        <a:lstStyle/>
        <a:p>
          <a:r>
            <a:rPr lang="en-US" sz="1400">
              <a:latin typeface="Helvetica" pitchFamily="2" charset="0"/>
            </a:rPr>
            <a:t>Lumina Foundation Grant Contractor</a:t>
          </a:r>
        </a:p>
        <a:p>
          <a:r>
            <a:rPr lang="en-US" sz="1400" b="1">
              <a:latin typeface="Helvetica" pitchFamily="2" charset="0"/>
            </a:rPr>
            <a:t>Elizabeth Murray-Belcaster</a:t>
          </a:r>
        </a:p>
      </dgm:t>
    </dgm:pt>
    <dgm:pt modelId="{44CE25CA-4ABB-46FE-B12E-48EABF8DD6A1}" type="parTrans" cxnId="{C9924754-3A41-4E02-8E01-EE993E0B08FC}">
      <dgm:prSet/>
      <dgm:spPr/>
      <dgm:t>
        <a:bodyPr/>
        <a:lstStyle/>
        <a:p>
          <a:endParaRPr lang="en-US" sz="1400">
            <a:latin typeface="Helvetica" pitchFamily="2" charset="0"/>
          </a:endParaRPr>
        </a:p>
      </dgm:t>
    </dgm:pt>
    <dgm:pt modelId="{80F43740-F368-49D9-9A64-3E89398655B5}" type="sibTrans" cxnId="{C9924754-3A41-4E02-8E01-EE993E0B08FC}">
      <dgm:prSet/>
      <dgm:spPr/>
      <dgm:t>
        <a:bodyPr/>
        <a:lstStyle/>
        <a:p>
          <a:endParaRPr lang="en-US" sz="1400">
            <a:latin typeface="Helvetica" pitchFamily="2" charset="0"/>
          </a:endParaRPr>
        </a:p>
      </dgm:t>
    </dgm:pt>
    <dgm:pt modelId="{9BB8AD6F-CCDE-4D9C-8487-EC786E7DFE78}">
      <dgm:prSet custT="1"/>
      <dgm:spPr/>
      <dgm:t>
        <a:bodyPr/>
        <a:lstStyle/>
        <a:p>
          <a:r>
            <a:rPr lang="en-US" sz="1400">
              <a:latin typeface="Helvetica" pitchFamily="2" charset="0"/>
            </a:rPr>
            <a:t>Laura and John Arnold Foundation Contractor</a:t>
          </a:r>
        </a:p>
        <a:p>
          <a:r>
            <a:rPr lang="en-US" sz="1400" b="1">
              <a:latin typeface="Helvetica" pitchFamily="2" charset="0"/>
            </a:rPr>
            <a:t>Joseph Wescott</a:t>
          </a:r>
        </a:p>
      </dgm:t>
    </dgm:pt>
    <dgm:pt modelId="{E1FC513A-94B7-46FC-915F-EBC3A3A8B223}" type="parTrans" cxnId="{20C0DCC1-DCFD-4408-8ADE-C2409396BF83}">
      <dgm:prSet/>
      <dgm:spPr/>
      <dgm:t>
        <a:bodyPr/>
        <a:lstStyle/>
        <a:p>
          <a:endParaRPr lang="en-US" sz="1400">
            <a:latin typeface="Helvetica" pitchFamily="2" charset="0"/>
          </a:endParaRPr>
        </a:p>
      </dgm:t>
    </dgm:pt>
    <dgm:pt modelId="{082553F9-EE66-4085-B0A4-277B077D1EF8}" type="sibTrans" cxnId="{20C0DCC1-DCFD-4408-8ADE-C2409396BF83}">
      <dgm:prSet/>
      <dgm:spPr/>
      <dgm:t>
        <a:bodyPr/>
        <a:lstStyle/>
        <a:p>
          <a:endParaRPr lang="en-US" sz="1400">
            <a:latin typeface="Helvetica" pitchFamily="2" charset="0"/>
          </a:endParaRPr>
        </a:p>
      </dgm:t>
    </dgm:pt>
    <dgm:pt modelId="{0F8940B8-5A3D-2940-A76F-47E591A52D56}" type="pres">
      <dgm:prSet presAssocID="{EEA5B420-1B15-E243-A203-33437FD25B42}" presName="hierChild1" presStyleCnt="0">
        <dgm:presLayoutVars>
          <dgm:orgChart val="1"/>
          <dgm:chPref val="1"/>
          <dgm:dir/>
          <dgm:animOne val="branch"/>
          <dgm:animLvl val="lvl"/>
          <dgm:resizeHandles/>
        </dgm:presLayoutVars>
      </dgm:prSet>
      <dgm:spPr/>
    </dgm:pt>
    <dgm:pt modelId="{1C30D6BE-7D12-9D40-B52C-8D67B90474DA}" type="pres">
      <dgm:prSet presAssocID="{B46AA8AB-15CE-904E-98AA-81B02958C67C}" presName="hierRoot1" presStyleCnt="0">
        <dgm:presLayoutVars>
          <dgm:hierBranch val="init"/>
        </dgm:presLayoutVars>
      </dgm:prSet>
      <dgm:spPr/>
    </dgm:pt>
    <dgm:pt modelId="{1ED4B41B-83C5-E649-BC6D-DCBFA29D6F1C}" type="pres">
      <dgm:prSet presAssocID="{B46AA8AB-15CE-904E-98AA-81B02958C67C}" presName="rootComposite1" presStyleCnt="0"/>
      <dgm:spPr/>
    </dgm:pt>
    <dgm:pt modelId="{4F586D9F-EAF5-8348-B5D8-56F3F34F5745}" type="pres">
      <dgm:prSet presAssocID="{B46AA8AB-15CE-904E-98AA-81B02958C67C}" presName="rootText1" presStyleLbl="node0" presStyleIdx="0" presStyleCnt="1" custScaleX="185989" custScaleY="104154" custLinFactNeighborY="-47320">
        <dgm:presLayoutVars>
          <dgm:chPref val="3"/>
        </dgm:presLayoutVars>
      </dgm:prSet>
      <dgm:spPr/>
    </dgm:pt>
    <dgm:pt modelId="{D77675C0-9012-3641-875E-8E2596D67AEB}" type="pres">
      <dgm:prSet presAssocID="{B46AA8AB-15CE-904E-98AA-81B02958C67C}" presName="rootConnector1" presStyleLbl="node1" presStyleIdx="0" presStyleCnt="0"/>
      <dgm:spPr/>
    </dgm:pt>
    <dgm:pt modelId="{00DB6431-2288-7944-B349-BFD6FA8DAE7C}" type="pres">
      <dgm:prSet presAssocID="{B46AA8AB-15CE-904E-98AA-81B02958C67C}" presName="hierChild2" presStyleCnt="0"/>
      <dgm:spPr/>
    </dgm:pt>
    <dgm:pt modelId="{8D764160-3432-0B43-929E-55E695055F9D}" type="pres">
      <dgm:prSet presAssocID="{B9C317C6-BA6E-F042-82B5-05EB2D981A91}" presName="Name37" presStyleLbl="parChTrans1D2" presStyleIdx="0" presStyleCnt="5"/>
      <dgm:spPr/>
    </dgm:pt>
    <dgm:pt modelId="{BF7B95AE-6062-3B4E-B4C6-4DA57BD75BB0}" type="pres">
      <dgm:prSet presAssocID="{5CF33715-5530-9744-A00F-C2A72799ED70}" presName="hierRoot2" presStyleCnt="0">
        <dgm:presLayoutVars>
          <dgm:hierBranch val="init"/>
        </dgm:presLayoutVars>
      </dgm:prSet>
      <dgm:spPr/>
    </dgm:pt>
    <dgm:pt modelId="{B01B27ED-69B0-B547-B183-7AAF3B947B10}" type="pres">
      <dgm:prSet presAssocID="{5CF33715-5530-9744-A00F-C2A72799ED70}" presName="rootComposite" presStyleCnt="0"/>
      <dgm:spPr/>
    </dgm:pt>
    <dgm:pt modelId="{ED4D5CA5-1E58-8E48-9915-058D3932BEBC}" type="pres">
      <dgm:prSet presAssocID="{5CF33715-5530-9744-A00F-C2A72799ED70}" presName="rootText" presStyleLbl="node2" presStyleIdx="0" presStyleCnt="4" custScaleX="149609" custScaleY="172959" custLinFactNeighborX="5344" custLinFactNeighborY="-29488">
        <dgm:presLayoutVars>
          <dgm:chPref val="3"/>
        </dgm:presLayoutVars>
      </dgm:prSet>
      <dgm:spPr/>
    </dgm:pt>
    <dgm:pt modelId="{24BE7ACF-214D-E14A-8323-70D1DD79B740}" type="pres">
      <dgm:prSet presAssocID="{5CF33715-5530-9744-A00F-C2A72799ED70}" presName="rootConnector" presStyleLbl="node2" presStyleIdx="0" presStyleCnt="4"/>
      <dgm:spPr/>
    </dgm:pt>
    <dgm:pt modelId="{F225B35A-EDC3-BF44-987E-A2E0B756C9DF}" type="pres">
      <dgm:prSet presAssocID="{5CF33715-5530-9744-A00F-C2A72799ED70}" presName="hierChild4" presStyleCnt="0"/>
      <dgm:spPr/>
    </dgm:pt>
    <dgm:pt modelId="{B17F979F-8F4E-4C57-89BF-2091FE7BB8CB}" type="pres">
      <dgm:prSet presAssocID="{44CE25CA-4ABB-46FE-B12E-48EABF8DD6A1}" presName="Name37" presStyleLbl="parChTrans1D3" presStyleIdx="0" presStyleCnt="2"/>
      <dgm:spPr/>
    </dgm:pt>
    <dgm:pt modelId="{972FC886-0E5F-464F-AFCA-64AAB4FCB01B}" type="pres">
      <dgm:prSet presAssocID="{5EE69D4A-C051-4B44-8EF0-583A9E911B83}" presName="hierRoot2" presStyleCnt="0">
        <dgm:presLayoutVars>
          <dgm:hierBranch val="init"/>
        </dgm:presLayoutVars>
      </dgm:prSet>
      <dgm:spPr/>
    </dgm:pt>
    <dgm:pt modelId="{8C7B08BD-73D4-4ECC-A619-68D303973079}" type="pres">
      <dgm:prSet presAssocID="{5EE69D4A-C051-4B44-8EF0-583A9E911B83}" presName="rootComposite" presStyleCnt="0"/>
      <dgm:spPr/>
    </dgm:pt>
    <dgm:pt modelId="{8F34583F-8F9D-47B1-B573-1FC4018C01D1}" type="pres">
      <dgm:prSet presAssocID="{5EE69D4A-C051-4B44-8EF0-583A9E911B83}" presName="rootText" presStyleLbl="node3" presStyleIdx="0" presStyleCnt="2" custScaleX="350645" custScaleY="87129" custLinFactNeighborX="-6788" custLinFactNeighborY="-2117">
        <dgm:presLayoutVars>
          <dgm:chPref val="3"/>
        </dgm:presLayoutVars>
      </dgm:prSet>
      <dgm:spPr/>
    </dgm:pt>
    <dgm:pt modelId="{A3F0B6B4-F34A-4B4E-BF51-0D0DAC0E4996}" type="pres">
      <dgm:prSet presAssocID="{5EE69D4A-C051-4B44-8EF0-583A9E911B83}" presName="rootConnector" presStyleLbl="node3" presStyleIdx="0" presStyleCnt="2"/>
      <dgm:spPr/>
    </dgm:pt>
    <dgm:pt modelId="{59D68F72-16AB-4FB9-8611-D9109B7F526C}" type="pres">
      <dgm:prSet presAssocID="{5EE69D4A-C051-4B44-8EF0-583A9E911B83}" presName="hierChild4" presStyleCnt="0"/>
      <dgm:spPr/>
    </dgm:pt>
    <dgm:pt modelId="{3B8A59C9-A39D-439F-9727-2D1E72641307}" type="pres">
      <dgm:prSet presAssocID="{5EE69D4A-C051-4B44-8EF0-583A9E911B83}" presName="hierChild5" presStyleCnt="0"/>
      <dgm:spPr/>
    </dgm:pt>
    <dgm:pt modelId="{5BB8516F-5C5C-4116-9475-257EB49B2821}" type="pres">
      <dgm:prSet presAssocID="{E1FC513A-94B7-46FC-915F-EBC3A3A8B223}" presName="Name37" presStyleLbl="parChTrans1D3" presStyleIdx="1" presStyleCnt="2"/>
      <dgm:spPr/>
    </dgm:pt>
    <dgm:pt modelId="{850EE343-4365-4E44-93EE-E2CE1488142C}" type="pres">
      <dgm:prSet presAssocID="{9BB8AD6F-CCDE-4D9C-8487-EC786E7DFE78}" presName="hierRoot2" presStyleCnt="0">
        <dgm:presLayoutVars>
          <dgm:hierBranch val="init"/>
        </dgm:presLayoutVars>
      </dgm:prSet>
      <dgm:spPr/>
    </dgm:pt>
    <dgm:pt modelId="{CDF767B3-F548-4D71-8ADA-7F232E8718D1}" type="pres">
      <dgm:prSet presAssocID="{9BB8AD6F-CCDE-4D9C-8487-EC786E7DFE78}" presName="rootComposite" presStyleCnt="0"/>
      <dgm:spPr/>
    </dgm:pt>
    <dgm:pt modelId="{35330332-563E-4248-9FBE-9EECFCCDC9A1}" type="pres">
      <dgm:prSet presAssocID="{9BB8AD6F-CCDE-4D9C-8487-EC786E7DFE78}" presName="rootText" presStyleLbl="node3" presStyleIdx="1" presStyleCnt="2" custScaleX="350645" custScaleY="87129" custLinFactNeighborX="-6788" custLinFactNeighborY="-16109">
        <dgm:presLayoutVars>
          <dgm:chPref val="3"/>
        </dgm:presLayoutVars>
      </dgm:prSet>
      <dgm:spPr/>
    </dgm:pt>
    <dgm:pt modelId="{EE9094E4-A8C4-486A-97EF-7A664D8849E6}" type="pres">
      <dgm:prSet presAssocID="{9BB8AD6F-CCDE-4D9C-8487-EC786E7DFE78}" presName="rootConnector" presStyleLbl="node3" presStyleIdx="1" presStyleCnt="2"/>
      <dgm:spPr/>
    </dgm:pt>
    <dgm:pt modelId="{48571955-0EE4-4DC9-9161-8E4A8673BBF1}" type="pres">
      <dgm:prSet presAssocID="{9BB8AD6F-CCDE-4D9C-8487-EC786E7DFE78}" presName="hierChild4" presStyleCnt="0"/>
      <dgm:spPr/>
    </dgm:pt>
    <dgm:pt modelId="{04D716C4-D195-4D58-86CE-524950213F68}" type="pres">
      <dgm:prSet presAssocID="{9BB8AD6F-CCDE-4D9C-8487-EC786E7DFE78}" presName="hierChild5" presStyleCnt="0"/>
      <dgm:spPr/>
    </dgm:pt>
    <dgm:pt modelId="{32135208-B3D5-BC4E-9937-D7BFB826475B}" type="pres">
      <dgm:prSet presAssocID="{5CF33715-5530-9744-A00F-C2A72799ED70}" presName="hierChild5" presStyleCnt="0"/>
      <dgm:spPr/>
    </dgm:pt>
    <dgm:pt modelId="{768EBF9F-39CE-4B4B-B442-E85691A28711}" type="pres">
      <dgm:prSet presAssocID="{90B63EDD-8F8C-4EBA-B7EC-4DD329445622}" presName="Name37" presStyleLbl="parChTrans1D2" presStyleIdx="1" presStyleCnt="5"/>
      <dgm:spPr/>
    </dgm:pt>
    <dgm:pt modelId="{C7F18C5B-1E3E-4617-A3C2-87EAFE8FB05D}" type="pres">
      <dgm:prSet presAssocID="{BBC87D72-A4F7-4A23-8723-FC612CA2F89F}" presName="hierRoot2" presStyleCnt="0">
        <dgm:presLayoutVars>
          <dgm:hierBranch val="init"/>
        </dgm:presLayoutVars>
      </dgm:prSet>
      <dgm:spPr/>
    </dgm:pt>
    <dgm:pt modelId="{5AFEA7B2-A4BB-4DA1-8721-DC36CABC02E4}" type="pres">
      <dgm:prSet presAssocID="{BBC87D72-A4F7-4A23-8723-FC612CA2F89F}" presName="rootComposite" presStyleCnt="0"/>
      <dgm:spPr/>
    </dgm:pt>
    <dgm:pt modelId="{64886648-07EF-4A54-A1DC-C47FE023DAF4}" type="pres">
      <dgm:prSet presAssocID="{BBC87D72-A4F7-4A23-8723-FC612CA2F89F}" presName="rootText" presStyleLbl="node2" presStyleIdx="1" presStyleCnt="4" custScaleX="149609" custScaleY="172959" custLinFactNeighborX="101" custLinFactNeighborY="-28370">
        <dgm:presLayoutVars>
          <dgm:chPref val="3"/>
        </dgm:presLayoutVars>
      </dgm:prSet>
      <dgm:spPr/>
    </dgm:pt>
    <dgm:pt modelId="{61996DC9-70F7-4C96-BB24-FC550551816F}" type="pres">
      <dgm:prSet presAssocID="{BBC87D72-A4F7-4A23-8723-FC612CA2F89F}" presName="rootConnector" presStyleLbl="node2" presStyleIdx="1" presStyleCnt="4"/>
      <dgm:spPr/>
    </dgm:pt>
    <dgm:pt modelId="{75D7F8E9-8243-4DA7-ACBA-80490A2D0FE9}" type="pres">
      <dgm:prSet presAssocID="{BBC87D72-A4F7-4A23-8723-FC612CA2F89F}" presName="hierChild4" presStyleCnt="0"/>
      <dgm:spPr/>
    </dgm:pt>
    <dgm:pt modelId="{03E65B42-879F-4DA0-A678-061FC48AD3F8}" type="pres">
      <dgm:prSet presAssocID="{BBC87D72-A4F7-4A23-8723-FC612CA2F89F}" presName="hierChild5" presStyleCnt="0"/>
      <dgm:spPr/>
    </dgm:pt>
    <dgm:pt modelId="{A5E7A70A-156F-4046-AD63-6F66E02F108D}" type="pres">
      <dgm:prSet presAssocID="{0922353D-C857-AF46-9978-E294E4A957C7}" presName="Name37" presStyleLbl="parChTrans1D2" presStyleIdx="2" presStyleCnt="5"/>
      <dgm:spPr/>
    </dgm:pt>
    <dgm:pt modelId="{6F8D09EB-F068-7141-9585-21ADEDFEBE83}" type="pres">
      <dgm:prSet presAssocID="{97FBA20D-3A72-764B-A670-849508668DAF}" presName="hierRoot2" presStyleCnt="0">
        <dgm:presLayoutVars>
          <dgm:hierBranch val="init"/>
        </dgm:presLayoutVars>
      </dgm:prSet>
      <dgm:spPr/>
    </dgm:pt>
    <dgm:pt modelId="{7099CFA6-CFC3-E747-8AA3-E640828E2682}" type="pres">
      <dgm:prSet presAssocID="{97FBA20D-3A72-764B-A670-849508668DAF}" presName="rootComposite" presStyleCnt="0"/>
      <dgm:spPr/>
    </dgm:pt>
    <dgm:pt modelId="{3066FA40-F1D9-6646-ACE0-2BB35A478064}" type="pres">
      <dgm:prSet presAssocID="{97FBA20D-3A72-764B-A670-849508668DAF}" presName="rootText" presStyleLbl="node2" presStyleIdx="2" presStyleCnt="4" custScaleX="149609" custScaleY="172959" custLinFactNeighborX="878" custLinFactNeighborY="-28342">
        <dgm:presLayoutVars>
          <dgm:chPref val="3"/>
        </dgm:presLayoutVars>
      </dgm:prSet>
      <dgm:spPr/>
    </dgm:pt>
    <dgm:pt modelId="{AAF74ED9-36B3-E749-8086-8BBC4626BD01}" type="pres">
      <dgm:prSet presAssocID="{97FBA20D-3A72-764B-A670-849508668DAF}" presName="rootConnector" presStyleLbl="node2" presStyleIdx="2" presStyleCnt="4"/>
      <dgm:spPr/>
    </dgm:pt>
    <dgm:pt modelId="{4696D31C-2FB5-BC4B-AC4B-AC758ECC5908}" type="pres">
      <dgm:prSet presAssocID="{97FBA20D-3A72-764B-A670-849508668DAF}" presName="hierChild4" presStyleCnt="0"/>
      <dgm:spPr/>
    </dgm:pt>
    <dgm:pt modelId="{DE933227-FAAF-9644-87E3-F4FD0AF65FB0}" type="pres">
      <dgm:prSet presAssocID="{97FBA20D-3A72-764B-A670-849508668DAF}" presName="hierChild5" presStyleCnt="0"/>
      <dgm:spPr/>
    </dgm:pt>
    <dgm:pt modelId="{330AD8A7-973A-6844-831C-D5DA34B77F69}" type="pres">
      <dgm:prSet presAssocID="{65CDF84E-BDCC-4843-AE65-2EE47C59803B}" presName="Name37" presStyleLbl="parChTrans1D2" presStyleIdx="3" presStyleCnt="5"/>
      <dgm:spPr/>
    </dgm:pt>
    <dgm:pt modelId="{6AA81795-B1E2-544E-BE96-A20A4CE15B2B}" type="pres">
      <dgm:prSet presAssocID="{400789F0-13B8-9A4D-963B-79EAD79C928C}" presName="hierRoot2" presStyleCnt="0">
        <dgm:presLayoutVars>
          <dgm:hierBranch val="init"/>
        </dgm:presLayoutVars>
      </dgm:prSet>
      <dgm:spPr/>
    </dgm:pt>
    <dgm:pt modelId="{7BF0B50F-E025-AC48-894A-9BA79D2F4A26}" type="pres">
      <dgm:prSet presAssocID="{400789F0-13B8-9A4D-963B-79EAD79C928C}" presName="rootComposite" presStyleCnt="0"/>
      <dgm:spPr/>
    </dgm:pt>
    <dgm:pt modelId="{EAC32C11-FD72-9A49-B789-1806E7F1FE20}" type="pres">
      <dgm:prSet presAssocID="{400789F0-13B8-9A4D-963B-79EAD79C928C}" presName="rootText" presStyleLbl="node2" presStyleIdx="3" presStyleCnt="4" custScaleX="149609" custScaleY="172959" custLinFactNeighborX="272" custLinFactNeighborY="-28370">
        <dgm:presLayoutVars>
          <dgm:chPref val="3"/>
        </dgm:presLayoutVars>
      </dgm:prSet>
      <dgm:spPr/>
    </dgm:pt>
    <dgm:pt modelId="{F0798985-73B4-C440-858C-EF0B6BD78AED}" type="pres">
      <dgm:prSet presAssocID="{400789F0-13B8-9A4D-963B-79EAD79C928C}" presName="rootConnector" presStyleLbl="node2" presStyleIdx="3" presStyleCnt="4"/>
      <dgm:spPr/>
    </dgm:pt>
    <dgm:pt modelId="{900C4522-E155-2249-8FB6-3916B94A1828}" type="pres">
      <dgm:prSet presAssocID="{400789F0-13B8-9A4D-963B-79EAD79C928C}" presName="hierChild4" presStyleCnt="0"/>
      <dgm:spPr/>
    </dgm:pt>
    <dgm:pt modelId="{37993392-084D-1E48-9933-565E50673480}" type="pres">
      <dgm:prSet presAssocID="{400789F0-13B8-9A4D-963B-79EAD79C928C}" presName="hierChild5" presStyleCnt="0"/>
      <dgm:spPr/>
    </dgm:pt>
    <dgm:pt modelId="{07225E9E-8F5F-3C47-BD82-704D500F121C}" type="pres">
      <dgm:prSet presAssocID="{B46AA8AB-15CE-904E-98AA-81B02958C67C}" presName="hierChild3" presStyleCnt="0"/>
      <dgm:spPr/>
    </dgm:pt>
    <dgm:pt modelId="{87E336E7-F02A-FF4B-B83A-5F44EB43487A}" type="pres">
      <dgm:prSet presAssocID="{846900BA-4B82-5C4C-8E98-604FF7C78178}" presName="Name111" presStyleLbl="parChTrans1D2" presStyleIdx="4" presStyleCnt="5"/>
      <dgm:spPr/>
    </dgm:pt>
    <dgm:pt modelId="{494F8E2A-7C26-5946-B110-D1CF911E00F1}" type="pres">
      <dgm:prSet presAssocID="{2DF11167-B256-E44B-B28A-94D47A8C5019}" presName="hierRoot3" presStyleCnt="0">
        <dgm:presLayoutVars>
          <dgm:hierBranch val="init"/>
        </dgm:presLayoutVars>
      </dgm:prSet>
      <dgm:spPr/>
    </dgm:pt>
    <dgm:pt modelId="{1884F331-47EB-B04D-AB61-AE37E495B75F}" type="pres">
      <dgm:prSet presAssocID="{2DF11167-B256-E44B-B28A-94D47A8C5019}" presName="rootComposite3" presStyleCnt="0"/>
      <dgm:spPr/>
    </dgm:pt>
    <dgm:pt modelId="{F634F91E-7B95-6C45-A92D-A7E86BAACB8A}" type="pres">
      <dgm:prSet presAssocID="{2DF11167-B256-E44B-B28A-94D47A8C5019}" presName="rootText3" presStyleLbl="asst1" presStyleIdx="0" presStyleCnt="1" custScaleX="171110" custLinFactNeighborY="-27417">
        <dgm:presLayoutVars>
          <dgm:chPref val="3"/>
        </dgm:presLayoutVars>
      </dgm:prSet>
      <dgm:spPr/>
    </dgm:pt>
    <dgm:pt modelId="{F85B6ADE-D5B5-EC49-AB6B-F186C0ADCBFC}" type="pres">
      <dgm:prSet presAssocID="{2DF11167-B256-E44B-B28A-94D47A8C5019}" presName="rootConnector3" presStyleLbl="asst1" presStyleIdx="0" presStyleCnt="1"/>
      <dgm:spPr/>
    </dgm:pt>
    <dgm:pt modelId="{A1D4B7E0-66FB-0A46-9210-7AC543B9A0B0}" type="pres">
      <dgm:prSet presAssocID="{2DF11167-B256-E44B-B28A-94D47A8C5019}" presName="hierChild6" presStyleCnt="0"/>
      <dgm:spPr/>
    </dgm:pt>
    <dgm:pt modelId="{B3844CCD-B801-4347-B70E-AE50F16AE783}" type="pres">
      <dgm:prSet presAssocID="{2DF11167-B256-E44B-B28A-94D47A8C5019}" presName="hierChild7" presStyleCnt="0"/>
      <dgm:spPr/>
    </dgm:pt>
  </dgm:ptLst>
  <dgm:cxnLst>
    <dgm:cxn modelId="{C3D12400-65B7-4423-8439-3EBABA67CCBB}" type="presOf" srcId="{5EE69D4A-C051-4B44-8EF0-583A9E911B83}" destId="{8F34583F-8F9D-47B1-B573-1FC4018C01D1}" srcOrd="0" destOrd="0" presId="urn:microsoft.com/office/officeart/2005/8/layout/orgChart1"/>
    <dgm:cxn modelId="{0AE8E907-427F-F24B-AD65-705005591DD2}" srcId="{B46AA8AB-15CE-904E-98AA-81B02958C67C}" destId="{97FBA20D-3A72-764B-A670-849508668DAF}" srcOrd="2" destOrd="0" parTransId="{0922353D-C857-AF46-9978-E294E4A957C7}" sibTransId="{18917BA6-57A5-5942-80CE-2BA67FBBC07A}"/>
    <dgm:cxn modelId="{74FCC109-FF99-C34C-8EED-0F81C3659D6B}" srcId="{EEA5B420-1B15-E243-A203-33437FD25B42}" destId="{B46AA8AB-15CE-904E-98AA-81B02958C67C}" srcOrd="0" destOrd="0" parTransId="{6C4CBC91-7F57-5D49-9338-AE705BAC7386}" sibTransId="{0C6FDBED-C15D-F046-800A-8D8887F1B3B2}"/>
    <dgm:cxn modelId="{1B0D5614-DBE6-4A43-96F9-E07EE1008C47}" srcId="{B46AA8AB-15CE-904E-98AA-81B02958C67C}" destId="{5CF33715-5530-9744-A00F-C2A72799ED70}" srcOrd="0" destOrd="0" parTransId="{B9C317C6-BA6E-F042-82B5-05EB2D981A91}" sibTransId="{EDBC9BF9-AA39-FB48-9B76-C0DA379E2B50}"/>
    <dgm:cxn modelId="{FF961A22-988C-46AA-A59E-74856A814038}" type="presOf" srcId="{9BB8AD6F-CCDE-4D9C-8487-EC786E7DFE78}" destId="{EE9094E4-A8C4-486A-97EF-7A664D8849E6}" srcOrd="1" destOrd="0" presId="urn:microsoft.com/office/officeart/2005/8/layout/orgChart1"/>
    <dgm:cxn modelId="{ED3A4F2D-A266-8A48-AED5-C1B51D47EDC8}" type="presOf" srcId="{5CF33715-5530-9744-A00F-C2A72799ED70}" destId="{24BE7ACF-214D-E14A-8323-70D1DD79B740}" srcOrd="1" destOrd="0" presId="urn:microsoft.com/office/officeart/2005/8/layout/orgChart1"/>
    <dgm:cxn modelId="{B72E5B2E-2B2C-499C-93C2-08D10678CB03}" type="presOf" srcId="{BBC87D72-A4F7-4A23-8723-FC612CA2F89F}" destId="{64886648-07EF-4A54-A1DC-C47FE023DAF4}" srcOrd="0" destOrd="0" presId="urn:microsoft.com/office/officeart/2005/8/layout/orgChart1"/>
    <dgm:cxn modelId="{37714631-BC22-2947-B89D-5B99EA0F1915}" type="presOf" srcId="{400789F0-13B8-9A4D-963B-79EAD79C928C}" destId="{F0798985-73B4-C440-858C-EF0B6BD78AED}" srcOrd="1" destOrd="0" presId="urn:microsoft.com/office/officeart/2005/8/layout/orgChart1"/>
    <dgm:cxn modelId="{B657D832-0AFA-F04D-9DF1-3D5405E637E8}" type="presOf" srcId="{846900BA-4B82-5C4C-8E98-604FF7C78178}" destId="{87E336E7-F02A-FF4B-B83A-5F44EB43487A}" srcOrd="0" destOrd="0" presId="urn:microsoft.com/office/officeart/2005/8/layout/orgChart1"/>
    <dgm:cxn modelId="{DAC96F45-89D1-4B1D-BE3E-5B440742C96D}" type="presOf" srcId="{E1FC513A-94B7-46FC-915F-EBC3A3A8B223}" destId="{5BB8516F-5C5C-4116-9475-257EB49B2821}" srcOrd="0" destOrd="0" presId="urn:microsoft.com/office/officeart/2005/8/layout/orgChart1"/>
    <dgm:cxn modelId="{2B1FE64A-1FFD-A641-A319-46903479EEF9}" type="presOf" srcId="{2DF11167-B256-E44B-B28A-94D47A8C5019}" destId="{F85B6ADE-D5B5-EC49-AB6B-F186C0ADCBFC}" srcOrd="1" destOrd="0" presId="urn:microsoft.com/office/officeart/2005/8/layout/orgChart1"/>
    <dgm:cxn modelId="{36190D4B-E0FB-D448-B26E-3C9E634ABF05}" type="presOf" srcId="{0922353D-C857-AF46-9978-E294E4A957C7}" destId="{A5E7A70A-156F-4046-AD63-6F66E02F108D}" srcOrd="0" destOrd="0" presId="urn:microsoft.com/office/officeart/2005/8/layout/orgChart1"/>
    <dgm:cxn modelId="{C9924754-3A41-4E02-8E01-EE993E0B08FC}" srcId="{5CF33715-5530-9744-A00F-C2A72799ED70}" destId="{5EE69D4A-C051-4B44-8EF0-583A9E911B83}" srcOrd="0" destOrd="0" parTransId="{44CE25CA-4ABB-46FE-B12E-48EABF8DD6A1}" sibTransId="{80F43740-F368-49D9-9A64-3E89398655B5}"/>
    <dgm:cxn modelId="{4E131478-383D-B842-874C-CE0F69B48101}" type="presOf" srcId="{5CF33715-5530-9744-A00F-C2A72799ED70}" destId="{ED4D5CA5-1E58-8E48-9915-058D3932BEBC}" srcOrd="0" destOrd="0" presId="urn:microsoft.com/office/officeart/2005/8/layout/orgChart1"/>
    <dgm:cxn modelId="{4D03205A-3B1A-4E3A-B3B8-8FAAEF5DFD65}" type="presOf" srcId="{9BB8AD6F-CCDE-4D9C-8487-EC786E7DFE78}" destId="{35330332-563E-4248-9FBE-9EECFCCDC9A1}" srcOrd="0" destOrd="0" presId="urn:microsoft.com/office/officeart/2005/8/layout/orgChart1"/>
    <dgm:cxn modelId="{BE9B2E7B-D24E-0A4C-B358-937F05C3ECF5}" type="presOf" srcId="{97FBA20D-3A72-764B-A670-849508668DAF}" destId="{3066FA40-F1D9-6646-ACE0-2BB35A478064}" srcOrd="0" destOrd="0" presId="urn:microsoft.com/office/officeart/2005/8/layout/orgChart1"/>
    <dgm:cxn modelId="{A7F5FD7B-9773-41F3-BAC2-C1287F5FFC36}" srcId="{B46AA8AB-15CE-904E-98AA-81B02958C67C}" destId="{BBC87D72-A4F7-4A23-8723-FC612CA2F89F}" srcOrd="1" destOrd="0" parTransId="{90B63EDD-8F8C-4EBA-B7EC-4DD329445622}" sibTransId="{C0A1EB56-4F00-4252-9706-7573EBD75025}"/>
    <dgm:cxn modelId="{43396288-F32A-BD49-89B5-269EB04F1083}" type="presOf" srcId="{B9C317C6-BA6E-F042-82B5-05EB2D981A91}" destId="{8D764160-3432-0B43-929E-55E695055F9D}" srcOrd="0" destOrd="0" presId="urn:microsoft.com/office/officeart/2005/8/layout/orgChart1"/>
    <dgm:cxn modelId="{7AC5569C-1A8F-7B40-B1E8-A71A958B5FD7}" srcId="{B46AA8AB-15CE-904E-98AA-81B02958C67C}" destId="{2DF11167-B256-E44B-B28A-94D47A8C5019}" srcOrd="4" destOrd="0" parTransId="{846900BA-4B82-5C4C-8E98-604FF7C78178}" sibTransId="{F8BF7657-0E2A-D441-B358-F19722EAD4E3}"/>
    <dgm:cxn modelId="{2855F49E-54F4-6F4D-8832-4579CB52B70E}" srcId="{B46AA8AB-15CE-904E-98AA-81B02958C67C}" destId="{400789F0-13B8-9A4D-963B-79EAD79C928C}" srcOrd="3" destOrd="0" parTransId="{65CDF84E-BDCC-4843-AE65-2EE47C59803B}" sibTransId="{19E1597E-4B2C-194A-AFBB-0EFE7F24ED42}"/>
    <dgm:cxn modelId="{F4061CA0-7174-7941-AE72-B2703C386D9A}" type="presOf" srcId="{65CDF84E-BDCC-4843-AE65-2EE47C59803B}" destId="{330AD8A7-973A-6844-831C-D5DA34B77F69}" srcOrd="0" destOrd="0" presId="urn:microsoft.com/office/officeart/2005/8/layout/orgChart1"/>
    <dgm:cxn modelId="{F12303C0-D2FB-4942-B9DF-EBF56B6C9B66}" type="presOf" srcId="{400789F0-13B8-9A4D-963B-79EAD79C928C}" destId="{EAC32C11-FD72-9A49-B789-1806E7F1FE20}" srcOrd="0" destOrd="0" presId="urn:microsoft.com/office/officeart/2005/8/layout/orgChart1"/>
    <dgm:cxn modelId="{20C0DCC1-DCFD-4408-8ADE-C2409396BF83}" srcId="{5CF33715-5530-9744-A00F-C2A72799ED70}" destId="{9BB8AD6F-CCDE-4D9C-8487-EC786E7DFE78}" srcOrd="1" destOrd="0" parTransId="{E1FC513A-94B7-46FC-915F-EBC3A3A8B223}" sibTransId="{082553F9-EE66-4085-B0A4-277B077D1EF8}"/>
    <dgm:cxn modelId="{D26A70C3-B28F-9D48-9673-CC8CDE9B3068}" type="presOf" srcId="{B46AA8AB-15CE-904E-98AA-81B02958C67C}" destId="{D77675C0-9012-3641-875E-8E2596D67AEB}" srcOrd="1" destOrd="0" presId="urn:microsoft.com/office/officeart/2005/8/layout/orgChart1"/>
    <dgm:cxn modelId="{1A883FC8-7116-46C3-A047-8C151D92FF03}" type="presOf" srcId="{44CE25CA-4ABB-46FE-B12E-48EABF8DD6A1}" destId="{B17F979F-8F4E-4C57-89BF-2091FE7BB8CB}" srcOrd="0" destOrd="0" presId="urn:microsoft.com/office/officeart/2005/8/layout/orgChart1"/>
    <dgm:cxn modelId="{F70485D8-0462-594F-970D-F1ABE8514E7C}" type="presOf" srcId="{EEA5B420-1B15-E243-A203-33437FD25B42}" destId="{0F8940B8-5A3D-2940-A76F-47E591A52D56}" srcOrd="0" destOrd="0" presId="urn:microsoft.com/office/officeart/2005/8/layout/orgChart1"/>
    <dgm:cxn modelId="{0D312ADC-4013-4FE6-9AFC-01FFAE4AB3C7}" type="presOf" srcId="{5EE69D4A-C051-4B44-8EF0-583A9E911B83}" destId="{A3F0B6B4-F34A-4B4E-BF51-0D0DAC0E4996}" srcOrd="1" destOrd="0" presId="urn:microsoft.com/office/officeart/2005/8/layout/orgChart1"/>
    <dgm:cxn modelId="{0E6C72E4-6BA2-0942-B34E-2B0FAD808D28}" type="presOf" srcId="{2DF11167-B256-E44B-B28A-94D47A8C5019}" destId="{F634F91E-7B95-6C45-A92D-A7E86BAACB8A}" srcOrd="0" destOrd="0" presId="urn:microsoft.com/office/officeart/2005/8/layout/orgChart1"/>
    <dgm:cxn modelId="{FF950DEB-7DC7-9147-BEB9-8C23CA9961D6}" type="presOf" srcId="{B46AA8AB-15CE-904E-98AA-81B02958C67C}" destId="{4F586D9F-EAF5-8348-B5D8-56F3F34F5745}" srcOrd="0" destOrd="0" presId="urn:microsoft.com/office/officeart/2005/8/layout/orgChart1"/>
    <dgm:cxn modelId="{05B53EEE-C9AB-4B77-88E6-B5D523C41803}" type="presOf" srcId="{90B63EDD-8F8C-4EBA-B7EC-4DD329445622}" destId="{768EBF9F-39CE-4B4B-B442-E85691A28711}" srcOrd="0" destOrd="0" presId="urn:microsoft.com/office/officeart/2005/8/layout/orgChart1"/>
    <dgm:cxn modelId="{A3EF12F3-661F-41F9-897E-027534E2762D}" type="presOf" srcId="{BBC87D72-A4F7-4A23-8723-FC612CA2F89F}" destId="{61996DC9-70F7-4C96-BB24-FC550551816F}" srcOrd="1" destOrd="0" presId="urn:microsoft.com/office/officeart/2005/8/layout/orgChart1"/>
    <dgm:cxn modelId="{BC861DF5-273A-3E49-AFBD-E1990035E9B3}" type="presOf" srcId="{97FBA20D-3A72-764B-A670-849508668DAF}" destId="{AAF74ED9-36B3-E749-8086-8BBC4626BD01}" srcOrd="1" destOrd="0" presId="urn:microsoft.com/office/officeart/2005/8/layout/orgChart1"/>
    <dgm:cxn modelId="{18C1CC4E-5644-1144-B3AA-F86A9BFCE181}" type="presParOf" srcId="{0F8940B8-5A3D-2940-A76F-47E591A52D56}" destId="{1C30D6BE-7D12-9D40-B52C-8D67B90474DA}" srcOrd="0" destOrd="0" presId="urn:microsoft.com/office/officeart/2005/8/layout/orgChart1"/>
    <dgm:cxn modelId="{37D480BA-781B-8041-8035-DC155438489F}" type="presParOf" srcId="{1C30D6BE-7D12-9D40-B52C-8D67B90474DA}" destId="{1ED4B41B-83C5-E649-BC6D-DCBFA29D6F1C}" srcOrd="0" destOrd="0" presId="urn:microsoft.com/office/officeart/2005/8/layout/orgChart1"/>
    <dgm:cxn modelId="{31A0FD50-9C9E-E94E-B013-20A9B9B5CA56}" type="presParOf" srcId="{1ED4B41B-83C5-E649-BC6D-DCBFA29D6F1C}" destId="{4F586D9F-EAF5-8348-B5D8-56F3F34F5745}" srcOrd="0" destOrd="0" presId="urn:microsoft.com/office/officeart/2005/8/layout/orgChart1"/>
    <dgm:cxn modelId="{C3F092B1-60D8-4E4D-94A6-45A4E9F5EE6D}" type="presParOf" srcId="{1ED4B41B-83C5-E649-BC6D-DCBFA29D6F1C}" destId="{D77675C0-9012-3641-875E-8E2596D67AEB}" srcOrd="1" destOrd="0" presId="urn:microsoft.com/office/officeart/2005/8/layout/orgChart1"/>
    <dgm:cxn modelId="{391B708C-253C-734D-B7AC-5D5ED352AF4B}" type="presParOf" srcId="{1C30D6BE-7D12-9D40-B52C-8D67B90474DA}" destId="{00DB6431-2288-7944-B349-BFD6FA8DAE7C}" srcOrd="1" destOrd="0" presId="urn:microsoft.com/office/officeart/2005/8/layout/orgChart1"/>
    <dgm:cxn modelId="{A16B362A-1302-D949-99DC-82213CF5821C}" type="presParOf" srcId="{00DB6431-2288-7944-B349-BFD6FA8DAE7C}" destId="{8D764160-3432-0B43-929E-55E695055F9D}" srcOrd="0" destOrd="0" presId="urn:microsoft.com/office/officeart/2005/8/layout/orgChart1"/>
    <dgm:cxn modelId="{0FD39F9E-1626-2B4A-B886-39BCA6B4F705}" type="presParOf" srcId="{00DB6431-2288-7944-B349-BFD6FA8DAE7C}" destId="{BF7B95AE-6062-3B4E-B4C6-4DA57BD75BB0}" srcOrd="1" destOrd="0" presId="urn:microsoft.com/office/officeart/2005/8/layout/orgChart1"/>
    <dgm:cxn modelId="{F26B2F72-7C2E-7246-9F4E-620812F25FFD}" type="presParOf" srcId="{BF7B95AE-6062-3B4E-B4C6-4DA57BD75BB0}" destId="{B01B27ED-69B0-B547-B183-7AAF3B947B10}" srcOrd="0" destOrd="0" presId="urn:microsoft.com/office/officeart/2005/8/layout/orgChart1"/>
    <dgm:cxn modelId="{FB20C772-6BFF-6343-A435-A2D5EBB4D734}" type="presParOf" srcId="{B01B27ED-69B0-B547-B183-7AAF3B947B10}" destId="{ED4D5CA5-1E58-8E48-9915-058D3932BEBC}" srcOrd="0" destOrd="0" presId="urn:microsoft.com/office/officeart/2005/8/layout/orgChart1"/>
    <dgm:cxn modelId="{CF70D2BB-3690-5C4D-817B-B0C22E3C2A9D}" type="presParOf" srcId="{B01B27ED-69B0-B547-B183-7AAF3B947B10}" destId="{24BE7ACF-214D-E14A-8323-70D1DD79B740}" srcOrd="1" destOrd="0" presId="urn:microsoft.com/office/officeart/2005/8/layout/orgChart1"/>
    <dgm:cxn modelId="{2E30DDFB-5332-4F45-B1CD-F68F49766DB9}" type="presParOf" srcId="{BF7B95AE-6062-3B4E-B4C6-4DA57BD75BB0}" destId="{F225B35A-EDC3-BF44-987E-A2E0B756C9DF}" srcOrd="1" destOrd="0" presId="urn:microsoft.com/office/officeart/2005/8/layout/orgChart1"/>
    <dgm:cxn modelId="{81FB686F-4A3C-4F39-BE50-62D7FCDF4DEB}" type="presParOf" srcId="{F225B35A-EDC3-BF44-987E-A2E0B756C9DF}" destId="{B17F979F-8F4E-4C57-89BF-2091FE7BB8CB}" srcOrd="0" destOrd="0" presId="urn:microsoft.com/office/officeart/2005/8/layout/orgChart1"/>
    <dgm:cxn modelId="{DEEB6E58-BE26-4030-9F5E-97AA4A51060D}" type="presParOf" srcId="{F225B35A-EDC3-BF44-987E-A2E0B756C9DF}" destId="{972FC886-0E5F-464F-AFCA-64AAB4FCB01B}" srcOrd="1" destOrd="0" presId="urn:microsoft.com/office/officeart/2005/8/layout/orgChart1"/>
    <dgm:cxn modelId="{7FFA1C0D-E4C6-4398-B1A1-85C3EA22C566}" type="presParOf" srcId="{972FC886-0E5F-464F-AFCA-64AAB4FCB01B}" destId="{8C7B08BD-73D4-4ECC-A619-68D303973079}" srcOrd="0" destOrd="0" presId="urn:microsoft.com/office/officeart/2005/8/layout/orgChart1"/>
    <dgm:cxn modelId="{01C03E48-68B8-4E9C-BC30-38B7B9076070}" type="presParOf" srcId="{8C7B08BD-73D4-4ECC-A619-68D303973079}" destId="{8F34583F-8F9D-47B1-B573-1FC4018C01D1}" srcOrd="0" destOrd="0" presId="urn:microsoft.com/office/officeart/2005/8/layout/orgChart1"/>
    <dgm:cxn modelId="{A8FBB00A-3BBC-444D-8274-454ED1E52097}" type="presParOf" srcId="{8C7B08BD-73D4-4ECC-A619-68D303973079}" destId="{A3F0B6B4-F34A-4B4E-BF51-0D0DAC0E4996}" srcOrd="1" destOrd="0" presId="urn:microsoft.com/office/officeart/2005/8/layout/orgChart1"/>
    <dgm:cxn modelId="{024CAEAD-04FB-45ED-850F-67720ADA8A28}" type="presParOf" srcId="{972FC886-0E5F-464F-AFCA-64AAB4FCB01B}" destId="{59D68F72-16AB-4FB9-8611-D9109B7F526C}" srcOrd="1" destOrd="0" presId="urn:microsoft.com/office/officeart/2005/8/layout/orgChart1"/>
    <dgm:cxn modelId="{7B1747EA-DD14-447E-868E-81B24A103C67}" type="presParOf" srcId="{972FC886-0E5F-464F-AFCA-64AAB4FCB01B}" destId="{3B8A59C9-A39D-439F-9727-2D1E72641307}" srcOrd="2" destOrd="0" presId="urn:microsoft.com/office/officeart/2005/8/layout/orgChart1"/>
    <dgm:cxn modelId="{AEC10898-AABB-432E-9BD8-A17B2231BDE3}" type="presParOf" srcId="{F225B35A-EDC3-BF44-987E-A2E0B756C9DF}" destId="{5BB8516F-5C5C-4116-9475-257EB49B2821}" srcOrd="2" destOrd="0" presId="urn:microsoft.com/office/officeart/2005/8/layout/orgChart1"/>
    <dgm:cxn modelId="{E00BAC57-1F25-4FAB-9572-BB257F047171}" type="presParOf" srcId="{F225B35A-EDC3-BF44-987E-A2E0B756C9DF}" destId="{850EE343-4365-4E44-93EE-E2CE1488142C}" srcOrd="3" destOrd="0" presId="urn:microsoft.com/office/officeart/2005/8/layout/orgChart1"/>
    <dgm:cxn modelId="{661500E9-2B86-437E-BE2C-A1951937B279}" type="presParOf" srcId="{850EE343-4365-4E44-93EE-E2CE1488142C}" destId="{CDF767B3-F548-4D71-8ADA-7F232E8718D1}" srcOrd="0" destOrd="0" presId="urn:microsoft.com/office/officeart/2005/8/layout/orgChart1"/>
    <dgm:cxn modelId="{9D23F0B6-72DF-4A78-965D-D11486040F0B}" type="presParOf" srcId="{CDF767B3-F548-4D71-8ADA-7F232E8718D1}" destId="{35330332-563E-4248-9FBE-9EECFCCDC9A1}" srcOrd="0" destOrd="0" presId="urn:microsoft.com/office/officeart/2005/8/layout/orgChart1"/>
    <dgm:cxn modelId="{8DE503EF-EFBE-4685-B3F9-E19A2F434B57}" type="presParOf" srcId="{CDF767B3-F548-4D71-8ADA-7F232E8718D1}" destId="{EE9094E4-A8C4-486A-97EF-7A664D8849E6}" srcOrd="1" destOrd="0" presId="urn:microsoft.com/office/officeart/2005/8/layout/orgChart1"/>
    <dgm:cxn modelId="{A73278CD-0B99-494D-87F1-6B8567EFA574}" type="presParOf" srcId="{850EE343-4365-4E44-93EE-E2CE1488142C}" destId="{48571955-0EE4-4DC9-9161-8E4A8673BBF1}" srcOrd="1" destOrd="0" presId="urn:microsoft.com/office/officeart/2005/8/layout/orgChart1"/>
    <dgm:cxn modelId="{BA9BC0C7-5295-43FD-8B44-3B65260FDD37}" type="presParOf" srcId="{850EE343-4365-4E44-93EE-E2CE1488142C}" destId="{04D716C4-D195-4D58-86CE-524950213F68}" srcOrd="2" destOrd="0" presId="urn:microsoft.com/office/officeart/2005/8/layout/orgChart1"/>
    <dgm:cxn modelId="{A6356632-A082-CF46-9E08-71D1017D1B43}" type="presParOf" srcId="{BF7B95AE-6062-3B4E-B4C6-4DA57BD75BB0}" destId="{32135208-B3D5-BC4E-9937-D7BFB826475B}" srcOrd="2" destOrd="0" presId="urn:microsoft.com/office/officeart/2005/8/layout/orgChart1"/>
    <dgm:cxn modelId="{CDD78F1D-951D-4C2D-B0F3-6117B1D07ABC}" type="presParOf" srcId="{00DB6431-2288-7944-B349-BFD6FA8DAE7C}" destId="{768EBF9F-39CE-4B4B-B442-E85691A28711}" srcOrd="2" destOrd="0" presId="urn:microsoft.com/office/officeart/2005/8/layout/orgChart1"/>
    <dgm:cxn modelId="{9C5AE500-22E9-4D67-A9BA-E7A85CC1D40F}" type="presParOf" srcId="{00DB6431-2288-7944-B349-BFD6FA8DAE7C}" destId="{C7F18C5B-1E3E-4617-A3C2-87EAFE8FB05D}" srcOrd="3" destOrd="0" presId="urn:microsoft.com/office/officeart/2005/8/layout/orgChart1"/>
    <dgm:cxn modelId="{8CC6F2F2-5709-4474-9B11-DEEE751CB3A5}" type="presParOf" srcId="{C7F18C5B-1E3E-4617-A3C2-87EAFE8FB05D}" destId="{5AFEA7B2-A4BB-4DA1-8721-DC36CABC02E4}" srcOrd="0" destOrd="0" presId="urn:microsoft.com/office/officeart/2005/8/layout/orgChart1"/>
    <dgm:cxn modelId="{959E14D5-6FE0-423E-9E57-896A06AB111A}" type="presParOf" srcId="{5AFEA7B2-A4BB-4DA1-8721-DC36CABC02E4}" destId="{64886648-07EF-4A54-A1DC-C47FE023DAF4}" srcOrd="0" destOrd="0" presId="urn:microsoft.com/office/officeart/2005/8/layout/orgChart1"/>
    <dgm:cxn modelId="{1491504B-B856-4E44-A1CC-AEFF3EF24684}" type="presParOf" srcId="{5AFEA7B2-A4BB-4DA1-8721-DC36CABC02E4}" destId="{61996DC9-70F7-4C96-BB24-FC550551816F}" srcOrd="1" destOrd="0" presId="urn:microsoft.com/office/officeart/2005/8/layout/orgChart1"/>
    <dgm:cxn modelId="{9F43489A-DB92-4A75-A78A-F6A5AA65C9DD}" type="presParOf" srcId="{C7F18C5B-1E3E-4617-A3C2-87EAFE8FB05D}" destId="{75D7F8E9-8243-4DA7-ACBA-80490A2D0FE9}" srcOrd="1" destOrd="0" presId="urn:microsoft.com/office/officeart/2005/8/layout/orgChart1"/>
    <dgm:cxn modelId="{6CAC6853-36AB-408C-AA27-5122296DC5C5}" type="presParOf" srcId="{C7F18C5B-1E3E-4617-A3C2-87EAFE8FB05D}" destId="{03E65B42-879F-4DA0-A678-061FC48AD3F8}" srcOrd="2" destOrd="0" presId="urn:microsoft.com/office/officeart/2005/8/layout/orgChart1"/>
    <dgm:cxn modelId="{BFF45133-C3C4-514A-9236-0F39829B57EE}" type="presParOf" srcId="{00DB6431-2288-7944-B349-BFD6FA8DAE7C}" destId="{A5E7A70A-156F-4046-AD63-6F66E02F108D}" srcOrd="4" destOrd="0" presId="urn:microsoft.com/office/officeart/2005/8/layout/orgChart1"/>
    <dgm:cxn modelId="{174F68ED-6BF5-6B4E-B4D7-303A775654F3}" type="presParOf" srcId="{00DB6431-2288-7944-B349-BFD6FA8DAE7C}" destId="{6F8D09EB-F068-7141-9585-21ADEDFEBE83}" srcOrd="5" destOrd="0" presId="urn:microsoft.com/office/officeart/2005/8/layout/orgChart1"/>
    <dgm:cxn modelId="{055C5027-867B-F845-A254-9B82BAED955B}" type="presParOf" srcId="{6F8D09EB-F068-7141-9585-21ADEDFEBE83}" destId="{7099CFA6-CFC3-E747-8AA3-E640828E2682}" srcOrd="0" destOrd="0" presId="urn:microsoft.com/office/officeart/2005/8/layout/orgChart1"/>
    <dgm:cxn modelId="{D4BB82D2-B6C9-434B-BB58-114B879A1BFE}" type="presParOf" srcId="{7099CFA6-CFC3-E747-8AA3-E640828E2682}" destId="{3066FA40-F1D9-6646-ACE0-2BB35A478064}" srcOrd="0" destOrd="0" presId="urn:microsoft.com/office/officeart/2005/8/layout/orgChart1"/>
    <dgm:cxn modelId="{30A204D7-6B48-7B45-8B32-EDEF9EB8C9C2}" type="presParOf" srcId="{7099CFA6-CFC3-E747-8AA3-E640828E2682}" destId="{AAF74ED9-36B3-E749-8086-8BBC4626BD01}" srcOrd="1" destOrd="0" presId="urn:microsoft.com/office/officeart/2005/8/layout/orgChart1"/>
    <dgm:cxn modelId="{7326F639-CED6-3C4D-9CAC-2481E2655761}" type="presParOf" srcId="{6F8D09EB-F068-7141-9585-21ADEDFEBE83}" destId="{4696D31C-2FB5-BC4B-AC4B-AC758ECC5908}" srcOrd="1" destOrd="0" presId="urn:microsoft.com/office/officeart/2005/8/layout/orgChart1"/>
    <dgm:cxn modelId="{23D274DC-50A6-0E4F-9F2C-24FE9AE35F91}" type="presParOf" srcId="{6F8D09EB-F068-7141-9585-21ADEDFEBE83}" destId="{DE933227-FAAF-9644-87E3-F4FD0AF65FB0}" srcOrd="2" destOrd="0" presId="urn:microsoft.com/office/officeart/2005/8/layout/orgChart1"/>
    <dgm:cxn modelId="{A5E26920-45EF-904C-9047-D77895A6B2DB}" type="presParOf" srcId="{00DB6431-2288-7944-B349-BFD6FA8DAE7C}" destId="{330AD8A7-973A-6844-831C-D5DA34B77F69}" srcOrd="6" destOrd="0" presId="urn:microsoft.com/office/officeart/2005/8/layout/orgChart1"/>
    <dgm:cxn modelId="{E9C8B7D4-F5B4-EB42-8F18-ED72B8E367D8}" type="presParOf" srcId="{00DB6431-2288-7944-B349-BFD6FA8DAE7C}" destId="{6AA81795-B1E2-544E-BE96-A20A4CE15B2B}" srcOrd="7" destOrd="0" presId="urn:microsoft.com/office/officeart/2005/8/layout/orgChart1"/>
    <dgm:cxn modelId="{137213AC-6E42-3B43-98E7-3B18061DB290}" type="presParOf" srcId="{6AA81795-B1E2-544E-BE96-A20A4CE15B2B}" destId="{7BF0B50F-E025-AC48-894A-9BA79D2F4A26}" srcOrd="0" destOrd="0" presId="urn:microsoft.com/office/officeart/2005/8/layout/orgChart1"/>
    <dgm:cxn modelId="{4A93FE7D-2955-F443-8E11-B4D1C5C67B5E}" type="presParOf" srcId="{7BF0B50F-E025-AC48-894A-9BA79D2F4A26}" destId="{EAC32C11-FD72-9A49-B789-1806E7F1FE20}" srcOrd="0" destOrd="0" presId="urn:microsoft.com/office/officeart/2005/8/layout/orgChart1"/>
    <dgm:cxn modelId="{B5121F00-9EE3-344D-8F0E-EC08733FC952}" type="presParOf" srcId="{7BF0B50F-E025-AC48-894A-9BA79D2F4A26}" destId="{F0798985-73B4-C440-858C-EF0B6BD78AED}" srcOrd="1" destOrd="0" presId="urn:microsoft.com/office/officeart/2005/8/layout/orgChart1"/>
    <dgm:cxn modelId="{420FF862-63A7-D84D-B2ED-D8E31A854AD1}" type="presParOf" srcId="{6AA81795-B1E2-544E-BE96-A20A4CE15B2B}" destId="{900C4522-E155-2249-8FB6-3916B94A1828}" srcOrd="1" destOrd="0" presId="urn:microsoft.com/office/officeart/2005/8/layout/orgChart1"/>
    <dgm:cxn modelId="{93E90B27-E033-444C-98D7-BB49E21BAAFD}" type="presParOf" srcId="{6AA81795-B1E2-544E-BE96-A20A4CE15B2B}" destId="{37993392-084D-1E48-9933-565E50673480}" srcOrd="2" destOrd="0" presId="urn:microsoft.com/office/officeart/2005/8/layout/orgChart1"/>
    <dgm:cxn modelId="{B04DB8B7-BB73-E04A-9AC6-0556C8C579F9}" type="presParOf" srcId="{1C30D6BE-7D12-9D40-B52C-8D67B90474DA}" destId="{07225E9E-8F5F-3C47-BD82-704D500F121C}" srcOrd="2" destOrd="0" presId="urn:microsoft.com/office/officeart/2005/8/layout/orgChart1"/>
    <dgm:cxn modelId="{1B7E1711-6172-9346-AE3E-F141448A76EF}" type="presParOf" srcId="{07225E9E-8F5F-3C47-BD82-704D500F121C}" destId="{87E336E7-F02A-FF4B-B83A-5F44EB43487A}" srcOrd="0" destOrd="0" presId="urn:microsoft.com/office/officeart/2005/8/layout/orgChart1"/>
    <dgm:cxn modelId="{04030C0D-759A-4046-A789-74CC068A236A}" type="presParOf" srcId="{07225E9E-8F5F-3C47-BD82-704D500F121C}" destId="{494F8E2A-7C26-5946-B110-D1CF911E00F1}" srcOrd="1" destOrd="0" presId="urn:microsoft.com/office/officeart/2005/8/layout/orgChart1"/>
    <dgm:cxn modelId="{1791EAF8-7880-2D46-8F1C-D11D2B1D04F2}" type="presParOf" srcId="{494F8E2A-7C26-5946-B110-D1CF911E00F1}" destId="{1884F331-47EB-B04D-AB61-AE37E495B75F}" srcOrd="0" destOrd="0" presId="urn:microsoft.com/office/officeart/2005/8/layout/orgChart1"/>
    <dgm:cxn modelId="{769F2246-10BC-904B-B585-17B542B89AEE}" type="presParOf" srcId="{1884F331-47EB-B04D-AB61-AE37E495B75F}" destId="{F634F91E-7B95-6C45-A92D-A7E86BAACB8A}" srcOrd="0" destOrd="0" presId="urn:microsoft.com/office/officeart/2005/8/layout/orgChart1"/>
    <dgm:cxn modelId="{073C17B9-2C60-2A46-BF46-5D785011814C}" type="presParOf" srcId="{1884F331-47EB-B04D-AB61-AE37E495B75F}" destId="{F85B6ADE-D5B5-EC49-AB6B-F186C0ADCBFC}" srcOrd="1" destOrd="0" presId="urn:microsoft.com/office/officeart/2005/8/layout/orgChart1"/>
    <dgm:cxn modelId="{F86F7611-0F36-4B46-8550-6AC39451A28B}" type="presParOf" srcId="{494F8E2A-7C26-5946-B110-D1CF911E00F1}" destId="{A1D4B7E0-66FB-0A46-9210-7AC543B9A0B0}" srcOrd="1" destOrd="0" presId="urn:microsoft.com/office/officeart/2005/8/layout/orgChart1"/>
    <dgm:cxn modelId="{7DC77EC1-FF14-3041-9DDF-FDD5CC2F78C2}" type="presParOf" srcId="{494F8E2A-7C26-5946-B110-D1CF911E00F1}" destId="{B3844CCD-B801-4347-B70E-AE50F16AE78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D9B1A6-8DD1-7A41-8DFB-5D1DCD0C208E}">
      <dsp:nvSpPr>
        <dsp:cNvPr id="0" name=""/>
        <dsp:cNvSpPr/>
      </dsp:nvSpPr>
      <dsp:spPr>
        <a:xfrm>
          <a:off x="4040184" y="1188241"/>
          <a:ext cx="2899688" cy="544411"/>
        </a:xfrm>
        <a:custGeom>
          <a:avLst/>
          <a:gdLst/>
          <a:ahLst/>
          <a:cxnLst/>
          <a:rect l="0" t="0" r="0" b="0"/>
          <a:pathLst>
            <a:path>
              <a:moveTo>
                <a:pt x="0" y="0"/>
              </a:moveTo>
              <a:lnTo>
                <a:pt x="0" y="294880"/>
              </a:lnTo>
              <a:lnTo>
                <a:pt x="2899688" y="294880"/>
              </a:lnTo>
              <a:lnTo>
                <a:pt x="2899688" y="544411"/>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F2A6B9-ACEA-BA4C-9C67-1F2489C36CA2}">
      <dsp:nvSpPr>
        <dsp:cNvPr id="0" name=""/>
        <dsp:cNvSpPr/>
      </dsp:nvSpPr>
      <dsp:spPr>
        <a:xfrm>
          <a:off x="3994464" y="1188241"/>
          <a:ext cx="91440" cy="544411"/>
        </a:xfrm>
        <a:custGeom>
          <a:avLst/>
          <a:gdLst/>
          <a:ahLst/>
          <a:cxnLst/>
          <a:rect l="0" t="0" r="0" b="0"/>
          <a:pathLst>
            <a:path>
              <a:moveTo>
                <a:pt x="45720" y="0"/>
              </a:moveTo>
              <a:lnTo>
                <a:pt x="45720" y="294880"/>
              </a:lnTo>
              <a:lnTo>
                <a:pt x="69865" y="294880"/>
              </a:lnTo>
              <a:lnTo>
                <a:pt x="69865" y="544411"/>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2A5836-463A-FC45-9F2F-2352271CBAE6}">
      <dsp:nvSpPr>
        <dsp:cNvPr id="0" name=""/>
        <dsp:cNvSpPr/>
      </dsp:nvSpPr>
      <dsp:spPr>
        <a:xfrm>
          <a:off x="1188786" y="1188241"/>
          <a:ext cx="2851398" cy="544411"/>
        </a:xfrm>
        <a:custGeom>
          <a:avLst/>
          <a:gdLst/>
          <a:ahLst/>
          <a:cxnLst/>
          <a:rect l="0" t="0" r="0" b="0"/>
          <a:pathLst>
            <a:path>
              <a:moveTo>
                <a:pt x="2851398" y="0"/>
              </a:moveTo>
              <a:lnTo>
                <a:pt x="2851398" y="294880"/>
              </a:lnTo>
              <a:lnTo>
                <a:pt x="0" y="294880"/>
              </a:lnTo>
              <a:lnTo>
                <a:pt x="0" y="544411"/>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A1BD85-23DD-F949-805A-65EABB5CEA82}">
      <dsp:nvSpPr>
        <dsp:cNvPr id="0" name=""/>
        <dsp:cNvSpPr/>
      </dsp:nvSpPr>
      <dsp:spPr>
        <a:xfrm>
          <a:off x="2851943" y="0"/>
          <a:ext cx="2376482" cy="118824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a:solidFill>
                <a:srgbClr val="003D6C"/>
              </a:solidFill>
              <a:latin typeface="Helvetica" pitchFamily="2" charset="0"/>
            </a:rPr>
            <a:t>VE&amp;E Commission</a:t>
          </a:r>
          <a:br>
            <a:rPr lang="en-US" sz="1600" kern="1200">
              <a:latin typeface="Helvetica" pitchFamily="2" charset="0"/>
            </a:rPr>
          </a:br>
          <a:br>
            <a:rPr lang="en-US" sz="1600" kern="1200">
              <a:latin typeface="Helvetica" pitchFamily="2" charset="0"/>
            </a:rPr>
          </a:br>
          <a:r>
            <a:rPr lang="en-US" sz="1600" kern="1200">
              <a:latin typeface="Helvetica" pitchFamily="2" charset="0"/>
            </a:rPr>
            <a:t>Chairman</a:t>
          </a:r>
          <a:br>
            <a:rPr lang="en-US" sz="1600" kern="1200">
              <a:latin typeface="Helvetica" pitchFamily="2" charset="0"/>
            </a:rPr>
          </a:br>
          <a:r>
            <a:rPr lang="en-US" sz="1600" kern="1200">
              <a:latin typeface="Helvetica" pitchFamily="2" charset="0"/>
            </a:rPr>
            <a:t>Daniel </a:t>
          </a:r>
          <a:r>
            <a:rPr lang="en-US" sz="1600" kern="1200" err="1">
              <a:latin typeface="Helvetica" pitchFamily="2" charset="0"/>
            </a:rPr>
            <a:t>Seehafer</a:t>
          </a:r>
          <a:endParaRPr lang="en-US" sz="1600" kern="1200">
            <a:latin typeface="Helvetica" pitchFamily="2" charset="0"/>
          </a:endParaRPr>
        </a:p>
      </dsp:txBody>
      <dsp:txXfrm>
        <a:off x="2851943" y="0"/>
        <a:ext cx="2376482" cy="1188241"/>
      </dsp:txXfrm>
    </dsp:sp>
    <dsp:sp modelId="{9F4FDBFA-67E0-0847-9854-711E32EB287E}">
      <dsp:nvSpPr>
        <dsp:cNvPr id="0" name=""/>
        <dsp:cNvSpPr/>
      </dsp:nvSpPr>
      <dsp:spPr>
        <a:xfrm>
          <a:off x="545" y="1732652"/>
          <a:ext cx="2376482" cy="22859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274320" rIns="10160" bIns="10160" numCol="1" spcCol="1270" anchor="t" anchorCtr="0">
          <a:noAutofit/>
        </a:bodyPr>
        <a:lstStyle/>
        <a:p>
          <a:pPr marL="0" lvl="0" indent="0" algn="ctr" defTabSz="711200">
            <a:lnSpc>
              <a:spcPct val="90000"/>
            </a:lnSpc>
            <a:spcBef>
              <a:spcPct val="0"/>
            </a:spcBef>
            <a:spcAft>
              <a:spcPct val="35000"/>
            </a:spcAft>
            <a:buNone/>
          </a:pPr>
          <a:r>
            <a:rPr lang="en-US" sz="1600" b="1" kern="1200">
              <a:solidFill>
                <a:srgbClr val="003D6C"/>
              </a:solidFill>
              <a:latin typeface="Helvetica" pitchFamily="2" charset="0"/>
            </a:rPr>
            <a:t>VE&amp;E Employment &amp; Veterans Preference Committee</a:t>
          </a:r>
          <a:br>
            <a:rPr lang="en-US" sz="1600" kern="1200">
              <a:latin typeface="Helvetica" pitchFamily="2" charset="0"/>
            </a:rPr>
          </a:br>
          <a:br>
            <a:rPr lang="en-US" sz="1600" kern="1200">
              <a:latin typeface="Helvetica" pitchFamily="2" charset="0"/>
            </a:rPr>
          </a:br>
          <a:r>
            <a:rPr lang="en-US" sz="1600" i="1" kern="1200">
              <a:latin typeface="Helvetica" pitchFamily="2" charset="0"/>
            </a:rPr>
            <a:t>Chairman</a:t>
          </a:r>
          <a:br>
            <a:rPr lang="en-US" sz="1600" kern="1200">
              <a:latin typeface="Helvetica" pitchFamily="2" charset="0"/>
            </a:rPr>
          </a:br>
          <a:r>
            <a:rPr lang="en-US" sz="1600" kern="1200">
              <a:latin typeface="Helvetica" pitchFamily="2" charset="0"/>
            </a:rPr>
            <a:t>James </a:t>
          </a:r>
          <a:r>
            <a:rPr lang="en-US" sz="1600" kern="1200" err="1">
              <a:latin typeface="Helvetica" pitchFamily="2" charset="0"/>
            </a:rPr>
            <a:t>Fratolillo</a:t>
          </a:r>
          <a:br>
            <a:rPr lang="en-US" sz="1600" kern="1200">
              <a:latin typeface="Helvetica" pitchFamily="2" charset="0"/>
            </a:rPr>
          </a:br>
          <a:br>
            <a:rPr lang="en-US" sz="1600" i="1" kern="1200">
              <a:latin typeface="Helvetica" pitchFamily="2" charset="0"/>
            </a:rPr>
          </a:br>
          <a:r>
            <a:rPr lang="en-US" sz="1600" i="1" kern="1200">
              <a:latin typeface="Helvetica" pitchFamily="2" charset="0"/>
            </a:rPr>
            <a:t>Vice Chairman </a:t>
          </a:r>
          <a:br>
            <a:rPr lang="en-US" sz="1600" kern="1200">
              <a:latin typeface="Helvetica" pitchFamily="2" charset="0"/>
            </a:rPr>
          </a:br>
          <a:r>
            <a:rPr lang="en-US" sz="1600" kern="1200">
              <a:latin typeface="Helvetica" pitchFamily="2" charset="0"/>
            </a:rPr>
            <a:t>Eugene O’Grady</a:t>
          </a:r>
        </a:p>
      </dsp:txBody>
      <dsp:txXfrm>
        <a:off x="545" y="1732652"/>
        <a:ext cx="2376482" cy="2285997"/>
      </dsp:txXfrm>
    </dsp:sp>
    <dsp:sp modelId="{4E55C1CA-992D-7B45-8DFC-B1EA8A2CEC88}">
      <dsp:nvSpPr>
        <dsp:cNvPr id="0" name=""/>
        <dsp:cNvSpPr/>
      </dsp:nvSpPr>
      <dsp:spPr>
        <a:xfrm>
          <a:off x="2876088" y="1732652"/>
          <a:ext cx="2376482" cy="22859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274320" rIns="10160" bIns="10160" numCol="1" spcCol="1270" anchor="t" anchorCtr="0">
          <a:noAutofit/>
        </a:bodyPr>
        <a:lstStyle/>
        <a:p>
          <a:pPr marL="0" lvl="0" indent="0" algn="ctr" defTabSz="711200">
            <a:lnSpc>
              <a:spcPct val="90000"/>
            </a:lnSpc>
            <a:spcBef>
              <a:spcPct val="0"/>
            </a:spcBef>
            <a:spcAft>
              <a:spcPct val="35000"/>
            </a:spcAft>
            <a:buNone/>
          </a:pPr>
          <a:r>
            <a:rPr lang="en-US" sz="1600" b="1" kern="1200">
              <a:solidFill>
                <a:srgbClr val="003D6C"/>
              </a:solidFill>
              <a:latin typeface="Helvetica" pitchFamily="2" charset="0"/>
            </a:rPr>
            <a:t>VE&amp;E Commission Liaison Committee</a:t>
          </a:r>
          <a:br>
            <a:rPr lang="en-US" sz="1600" kern="1200">
              <a:latin typeface="Helvetica" pitchFamily="2" charset="0"/>
            </a:rPr>
          </a:br>
          <a:br>
            <a:rPr lang="en-US" sz="1600" kern="1200">
              <a:latin typeface="Helvetica" pitchFamily="2" charset="0"/>
            </a:rPr>
          </a:br>
          <a:r>
            <a:rPr lang="en-US" sz="1600" i="1" kern="1200">
              <a:latin typeface="Helvetica" pitchFamily="2" charset="0"/>
            </a:rPr>
            <a:t>Chairman</a:t>
          </a:r>
          <a:br>
            <a:rPr lang="en-US" sz="1600" kern="1200">
              <a:latin typeface="Helvetica" pitchFamily="2" charset="0"/>
            </a:rPr>
          </a:br>
          <a:r>
            <a:rPr lang="en-US" sz="1600" kern="1200">
              <a:latin typeface="Helvetica" pitchFamily="2" charset="0"/>
            </a:rPr>
            <a:t>Lloyd Woods</a:t>
          </a:r>
        </a:p>
      </dsp:txBody>
      <dsp:txXfrm>
        <a:off x="2876088" y="1732652"/>
        <a:ext cx="2376482" cy="2285997"/>
      </dsp:txXfrm>
    </dsp:sp>
    <dsp:sp modelId="{7BEFBAFD-324E-A34E-8BD7-CBFBB77C64E9}">
      <dsp:nvSpPr>
        <dsp:cNvPr id="0" name=""/>
        <dsp:cNvSpPr/>
      </dsp:nvSpPr>
      <dsp:spPr>
        <a:xfrm>
          <a:off x="5751632" y="1732652"/>
          <a:ext cx="2376482" cy="22859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274320" rIns="10160" bIns="10160" numCol="1" spcCol="1270" anchor="t" anchorCtr="0">
          <a:noAutofit/>
        </a:bodyPr>
        <a:lstStyle/>
        <a:p>
          <a:pPr marL="0" lvl="0" indent="0" algn="ctr" defTabSz="711200">
            <a:lnSpc>
              <a:spcPct val="90000"/>
            </a:lnSpc>
            <a:spcBef>
              <a:spcPct val="0"/>
            </a:spcBef>
            <a:spcAft>
              <a:spcPct val="35000"/>
            </a:spcAft>
            <a:buNone/>
          </a:pPr>
          <a:r>
            <a:rPr lang="en-US" sz="1600" b="1" kern="1200">
              <a:solidFill>
                <a:srgbClr val="003D6C"/>
              </a:solidFill>
              <a:latin typeface="Helvetica" pitchFamily="2" charset="0"/>
            </a:rPr>
            <a:t>VE&amp;E Other Benefits &amp; Homelessness Committee</a:t>
          </a:r>
          <a:br>
            <a:rPr lang="en-US" sz="1600" kern="1200">
              <a:latin typeface="Helvetica" pitchFamily="2" charset="0"/>
            </a:rPr>
          </a:br>
          <a:br>
            <a:rPr lang="en-US" sz="1600" kern="1200">
              <a:latin typeface="Helvetica" pitchFamily="2" charset="0"/>
            </a:rPr>
          </a:br>
          <a:r>
            <a:rPr lang="en-US" sz="1600" i="1" kern="1200">
              <a:latin typeface="Helvetica" pitchFamily="2" charset="0"/>
            </a:rPr>
            <a:t>Chairman</a:t>
          </a:r>
          <a:br>
            <a:rPr lang="en-US" sz="1600" kern="1200">
              <a:latin typeface="Helvetica" pitchFamily="2" charset="0"/>
            </a:rPr>
          </a:br>
          <a:r>
            <a:rPr lang="en-US" sz="1600" kern="1200">
              <a:latin typeface="Helvetica" pitchFamily="2" charset="0"/>
            </a:rPr>
            <a:t>Eric Measles</a:t>
          </a:r>
          <a:br>
            <a:rPr lang="en-US" sz="1600" kern="1200">
              <a:latin typeface="Helvetica" pitchFamily="2" charset="0"/>
            </a:rPr>
          </a:br>
          <a:br>
            <a:rPr lang="en-US" sz="1600" kern="1200">
              <a:latin typeface="Helvetica" pitchFamily="2" charset="0"/>
            </a:rPr>
          </a:br>
          <a:r>
            <a:rPr lang="en-US" sz="1600" i="1" kern="1200">
              <a:latin typeface="Helvetica" pitchFamily="2" charset="0"/>
            </a:rPr>
            <a:t>Vice Chairman </a:t>
          </a:r>
          <a:br>
            <a:rPr lang="en-US" sz="1600" kern="1200">
              <a:latin typeface="Helvetica" pitchFamily="2" charset="0"/>
            </a:rPr>
          </a:br>
          <a:r>
            <a:rPr lang="en-US" sz="1600" kern="1200">
              <a:latin typeface="Helvetica" pitchFamily="2" charset="0"/>
            </a:rPr>
            <a:t>Geraldine </a:t>
          </a:r>
          <a:r>
            <a:rPr lang="en-US" sz="1600" kern="1200" err="1">
              <a:latin typeface="Helvetica" pitchFamily="2" charset="0"/>
            </a:rPr>
            <a:t>Hince</a:t>
          </a:r>
          <a:endParaRPr lang="en-US" sz="1600" kern="1200">
            <a:latin typeface="Helvetica" pitchFamily="2" charset="0"/>
          </a:endParaRPr>
        </a:p>
      </dsp:txBody>
      <dsp:txXfrm>
        <a:off x="5751632" y="1732652"/>
        <a:ext cx="2376482" cy="22859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E336E7-F02A-FF4B-B83A-5F44EB43487A}">
      <dsp:nvSpPr>
        <dsp:cNvPr id="0" name=""/>
        <dsp:cNvSpPr/>
      </dsp:nvSpPr>
      <dsp:spPr>
        <a:xfrm>
          <a:off x="4066481" y="660770"/>
          <a:ext cx="133227" cy="434974"/>
        </a:xfrm>
        <a:custGeom>
          <a:avLst/>
          <a:gdLst/>
          <a:ahLst/>
          <a:cxnLst/>
          <a:rect l="0" t="0" r="0" b="0"/>
          <a:pathLst>
            <a:path>
              <a:moveTo>
                <a:pt x="133227" y="0"/>
              </a:moveTo>
              <a:lnTo>
                <a:pt x="133227" y="434974"/>
              </a:lnTo>
              <a:lnTo>
                <a:pt x="0" y="434974"/>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0AD8A7-973A-6844-831C-D5DA34B77F69}">
      <dsp:nvSpPr>
        <dsp:cNvPr id="0" name=""/>
        <dsp:cNvSpPr/>
      </dsp:nvSpPr>
      <dsp:spPr>
        <a:xfrm>
          <a:off x="4199708" y="660770"/>
          <a:ext cx="3250564" cy="1012591"/>
        </a:xfrm>
        <a:custGeom>
          <a:avLst/>
          <a:gdLst/>
          <a:ahLst/>
          <a:cxnLst/>
          <a:rect l="0" t="0" r="0" b="0"/>
          <a:pathLst>
            <a:path>
              <a:moveTo>
                <a:pt x="0" y="0"/>
              </a:moveTo>
              <a:lnTo>
                <a:pt x="0" y="879363"/>
              </a:lnTo>
              <a:lnTo>
                <a:pt x="3250564" y="879363"/>
              </a:lnTo>
              <a:lnTo>
                <a:pt x="3250564" y="1012591"/>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E7A70A-156F-4046-AD63-6F66E02F108D}">
      <dsp:nvSpPr>
        <dsp:cNvPr id="0" name=""/>
        <dsp:cNvSpPr/>
      </dsp:nvSpPr>
      <dsp:spPr>
        <a:xfrm>
          <a:off x="4199708" y="660770"/>
          <a:ext cx="1093511" cy="1012769"/>
        </a:xfrm>
        <a:custGeom>
          <a:avLst/>
          <a:gdLst/>
          <a:ahLst/>
          <a:cxnLst/>
          <a:rect l="0" t="0" r="0" b="0"/>
          <a:pathLst>
            <a:path>
              <a:moveTo>
                <a:pt x="0" y="0"/>
              </a:moveTo>
              <a:lnTo>
                <a:pt x="0" y="879541"/>
              </a:lnTo>
              <a:lnTo>
                <a:pt x="1093511" y="879541"/>
              </a:lnTo>
              <a:lnTo>
                <a:pt x="1093511" y="1012769"/>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8EBF9F-39CE-4B4B-B442-E85691A28711}">
      <dsp:nvSpPr>
        <dsp:cNvPr id="0" name=""/>
        <dsp:cNvSpPr/>
      </dsp:nvSpPr>
      <dsp:spPr>
        <a:xfrm>
          <a:off x="3118618" y="660770"/>
          <a:ext cx="1081089" cy="1012591"/>
        </a:xfrm>
        <a:custGeom>
          <a:avLst/>
          <a:gdLst/>
          <a:ahLst/>
          <a:cxnLst/>
          <a:rect l="0" t="0" r="0" b="0"/>
          <a:pathLst>
            <a:path>
              <a:moveTo>
                <a:pt x="1081089" y="0"/>
              </a:moveTo>
              <a:lnTo>
                <a:pt x="1081089" y="879363"/>
              </a:lnTo>
              <a:lnTo>
                <a:pt x="0" y="879363"/>
              </a:lnTo>
              <a:lnTo>
                <a:pt x="0" y="1012591"/>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B8516F-5C5C-4116-9475-257EB49B2821}">
      <dsp:nvSpPr>
        <dsp:cNvPr id="0" name=""/>
        <dsp:cNvSpPr/>
      </dsp:nvSpPr>
      <dsp:spPr>
        <a:xfrm>
          <a:off x="261085" y="2763548"/>
          <a:ext cx="130808" cy="1446929"/>
        </a:xfrm>
        <a:custGeom>
          <a:avLst/>
          <a:gdLst/>
          <a:ahLst/>
          <a:cxnLst/>
          <a:rect l="0" t="0" r="0" b="0"/>
          <a:pathLst>
            <a:path>
              <a:moveTo>
                <a:pt x="0" y="0"/>
              </a:moveTo>
              <a:lnTo>
                <a:pt x="0" y="1446929"/>
              </a:lnTo>
              <a:lnTo>
                <a:pt x="130808" y="1446929"/>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7F979F-8F4E-4C57-89BF-2091FE7BB8CB}">
      <dsp:nvSpPr>
        <dsp:cNvPr id="0" name=""/>
        <dsp:cNvSpPr/>
      </dsp:nvSpPr>
      <dsp:spPr>
        <a:xfrm>
          <a:off x="261085" y="2763548"/>
          <a:ext cx="130808" cy="716481"/>
        </a:xfrm>
        <a:custGeom>
          <a:avLst/>
          <a:gdLst/>
          <a:ahLst/>
          <a:cxnLst/>
          <a:rect l="0" t="0" r="0" b="0"/>
          <a:pathLst>
            <a:path>
              <a:moveTo>
                <a:pt x="0" y="0"/>
              </a:moveTo>
              <a:lnTo>
                <a:pt x="0" y="716481"/>
              </a:lnTo>
              <a:lnTo>
                <a:pt x="130808" y="716481"/>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764160-3432-0B43-929E-55E695055F9D}">
      <dsp:nvSpPr>
        <dsp:cNvPr id="0" name=""/>
        <dsp:cNvSpPr/>
      </dsp:nvSpPr>
      <dsp:spPr>
        <a:xfrm>
          <a:off x="1020400" y="660770"/>
          <a:ext cx="3179308" cy="1005498"/>
        </a:xfrm>
        <a:custGeom>
          <a:avLst/>
          <a:gdLst/>
          <a:ahLst/>
          <a:cxnLst/>
          <a:rect l="0" t="0" r="0" b="0"/>
          <a:pathLst>
            <a:path>
              <a:moveTo>
                <a:pt x="3179308" y="0"/>
              </a:moveTo>
              <a:lnTo>
                <a:pt x="3179308" y="872271"/>
              </a:lnTo>
              <a:lnTo>
                <a:pt x="0" y="872271"/>
              </a:lnTo>
              <a:lnTo>
                <a:pt x="0" y="1005498"/>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586D9F-EAF5-8348-B5D8-56F3F34F5745}">
      <dsp:nvSpPr>
        <dsp:cNvPr id="0" name=""/>
        <dsp:cNvSpPr/>
      </dsp:nvSpPr>
      <dsp:spPr>
        <a:xfrm>
          <a:off x="3019763" y="0"/>
          <a:ext cx="2359889" cy="660770"/>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latin typeface="Helvetica" pitchFamily="2" charset="0"/>
            </a:rPr>
            <a:t>VE&amp;E Director </a:t>
          </a:r>
        </a:p>
        <a:p>
          <a:pPr marL="0" lvl="0" indent="0" algn="ctr" defTabSz="622300">
            <a:lnSpc>
              <a:spcPct val="90000"/>
            </a:lnSpc>
            <a:spcBef>
              <a:spcPct val="0"/>
            </a:spcBef>
            <a:spcAft>
              <a:spcPct val="35000"/>
            </a:spcAft>
            <a:buNone/>
          </a:pPr>
          <a:r>
            <a:rPr lang="en-US" sz="1400" b="1" kern="1200">
              <a:latin typeface="Helvetica" pitchFamily="2" charset="0"/>
            </a:rPr>
            <a:t>Joe Sharpe</a:t>
          </a:r>
        </a:p>
      </dsp:txBody>
      <dsp:txXfrm>
        <a:off x="3019763" y="0"/>
        <a:ext cx="2359889" cy="660770"/>
      </dsp:txXfrm>
    </dsp:sp>
    <dsp:sp modelId="{ED4D5CA5-1E58-8E48-9915-058D3932BEBC}">
      <dsp:nvSpPr>
        <dsp:cNvPr id="0" name=""/>
        <dsp:cNvSpPr/>
      </dsp:nvSpPr>
      <dsp:spPr>
        <a:xfrm>
          <a:off x="71256" y="1666268"/>
          <a:ext cx="1898288" cy="1097280"/>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latin typeface="Helvetica" pitchFamily="2" charset="0"/>
            </a:rPr>
            <a:t>Education, Licensing &amp; Credentialing Policy Associate</a:t>
          </a:r>
        </a:p>
        <a:p>
          <a:pPr marL="0" lvl="0" indent="0" algn="ctr" defTabSz="622300">
            <a:lnSpc>
              <a:spcPct val="90000"/>
            </a:lnSpc>
            <a:spcBef>
              <a:spcPct val="0"/>
            </a:spcBef>
            <a:spcAft>
              <a:spcPct val="35000"/>
            </a:spcAft>
            <a:buNone/>
          </a:pPr>
          <a:r>
            <a:rPr lang="en-US" sz="1400" b="1" kern="1200">
              <a:latin typeface="Helvetica" pitchFamily="2" charset="0"/>
            </a:rPr>
            <a:t>David Proferes</a:t>
          </a:r>
        </a:p>
      </dsp:txBody>
      <dsp:txXfrm>
        <a:off x="71256" y="1666268"/>
        <a:ext cx="1898288" cy="1097280"/>
      </dsp:txXfrm>
    </dsp:sp>
    <dsp:sp modelId="{8F34583F-8F9D-47B1-B573-1FC4018C01D1}">
      <dsp:nvSpPr>
        <dsp:cNvPr id="0" name=""/>
        <dsp:cNvSpPr/>
      </dsp:nvSpPr>
      <dsp:spPr>
        <a:xfrm>
          <a:off x="391893" y="3203650"/>
          <a:ext cx="4449098" cy="552760"/>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latin typeface="Helvetica" pitchFamily="2" charset="0"/>
            </a:rPr>
            <a:t>Lumina Foundation Grant Contractor</a:t>
          </a:r>
        </a:p>
        <a:p>
          <a:pPr marL="0" lvl="0" indent="0" algn="ctr" defTabSz="622300">
            <a:lnSpc>
              <a:spcPct val="90000"/>
            </a:lnSpc>
            <a:spcBef>
              <a:spcPct val="0"/>
            </a:spcBef>
            <a:spcAft>
              <a:spcPct val="35000"/>
            </a:spcAft>
            <a:buNone/>
          </a:pPr>
          <a:r>
            <a:rPr lang="en-US" sz="1400" b="1" kern="1200">
              <a:latin typeface="Helvetica" pitchFamily="2" charset="0"/>
            </a:rPr>
            <a:t>Elizabeth Murray-Belcaster</a:t>
          </a:r>
        </a:p>
      </dsp:txBody>
      <dsp:txXfrm>
        <a:off x="391893" y="3203650"/>
        <a:ext cx="4449098" cy="552760"/>
      </dsp:txXfrm>
    </dsp:sp>
    <dsp:sp modelId="{35330332-563E-4248-9FBE-9EECFCCDC9A1}">
      <dsp:nvSpPr>
        <dsp:cNvPr id="0" name=""/>
        <dsp:cNvSpPr/>
      </dsp:nvSpPr>
      <dsp:spPr>
        <a:xfrm>
          <a:off x="391893" y="3934098"/>
          <a:ext cx="4449098" cy="552760"/>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latin typeface="Helvetica" pitchFamily="2" charset="0"/>
            </a:rPr>
            <a:t>Laura and John Arnold Foundation Contractor</a:t>
          </a:r>
        </a:p>
        <a:p>
          <a:pPr marL="0" lvl="0" indent="0" algn="ctr" defTabSz="622300">
            <a:lnSpc>
              <a:spcPct val="90000"/>
            </a:lnSpc>
            <a:spcBef>
              <a:spcPct val="0"/>
            </a:spcBef>
            <a:spcAft>
              <a:spcPct val="35000"/>
            </a:spcAft>
            <a:buNone/>
          </a:pPr>
          <a:r>
            <a:rPr lang="en-US" sz="1400" b="1" kern="1200">
              <a:latin typeface="Helvetica" pitchFamily="2" charset="0"/>
            </a:rPr>
            <a:t>Joseph Wescott</a:t>
          </a:r>
        </a:p>
      </dsp:txBody>
      <dsp:txXfrm>
        <a:off x="391893" y="3934098"/>
        <a:ext cx="4449098" cy="552760"/>
      </dsp:txXfrm>
    </dsp:sp>
    <dsp:sp modelId="{64886648-07EF-4A54-A1DC-C47FE023DAF4}">
      <dsp:nvSpPr>
        <dsp:cNvPr id="0" name=""/>
        <dsp:cNvSpPr/>
      </dsp:nvSpPr>
      <dsp:spPr>
        <a:xfrm>
          <a:off x="2169474" y="1673361"/>
          <a:ext cx="1898288" cy="1097280"/>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latin typeface="Helvetica" pitchFamily="2" charset="0"/>
            </a:rPr>
            <a:t>Homelessness &amp; Housing Policy Associate</a:t>
          </a:r>
        </a:p>
        <a:p>
          <a:pPr marL="0" lvl="0" indent="0" algn="ctr" defTabSz="622300">
            <a:lnSpc>
              <a:spcPct val="90000"/>
            </a:lnSpc>
            <a:spcBef>
              <a:spcPct val="0"/>
            </a:spcBef>
            <a:spcAft>
              <a:spcPct val="35000"/>
            </a:spcAft>
            <a:buNone/>
          </a:pPr>
          <a:r>
            <a:rPr lang="en-US" sz="1400" b="1" kern="1200">
              <a:latin typeface="Helvetica" pitchFamily="2" charset="0"/>
            </a:rPr>
            <a:t>Stuart Lee</a:t>
          </a:r>
        </a:p>
      </dsp:txBody>
      <dsp:txXfrm>
        <a:off x="2169474" y="1673361"/>
        <a:ext cx="1898288" cy="1097280"/>
      </dsp:txXfrm>
    </dsp:sp>
    <dsp:sp modelId="{3066FA40-F1D9-6646-ACE0-2BB35A478064}">
      <dsp:nvSpPr>
        <dsp:cNvPr id="0" name=""/>
        <dsp:cNvSpPr/>
      </dsp:nvSpPr>
      <dsp:spPr>
        <a:xfrm>
          <a:off x="4344076" y="1673539"/>
          <a:ext cx="1898288" cy="1097280"/>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latin typeface="Helvetica" pitchFamily="2" charset="0"/>
            </a:rPr>
            <a:t>Employment &amp; Transition Policy Associate</a:t>
          </a:r>
        </a:p>
        <a:p>
          <a:pPr marL="0" lvl="0" indent="0" algn="ctr" defTabSz="622300">
            <a:lnSpc>
              <a:spcPct val="90000"/>
            </a:lnSpc>
            <a:spcBef>
              <a:spcPct val="0"/>
            </a:spcBef>
            <a:spcAft>
              <a:spcPct val="35000"/>
            </a:spcAft>
            <a:buNone/>
          </a:pPr>
          <a:r>
            <a:rPr lang="en-US" sz="1400" b="1" kern="1200">
              <a:latin typeface="Helvetica" pitchFamily="2" charset="0"/>
            </a:rPr>
            <a:t>Adam Treece</a:t>
          </a:r>
        </a:p>
      </dsp:txBody>
      <dsp:txXfrm>
        <a:off x="4344076" y="1673539"/>
        <a:ext cx="1898288" cy="1097280"/>
      </dsp:txXfrm>
    </dsp:sp>
    <dsp:sp modelId="{EAC32C11-FD72-9A49-B789-1806E7F1FE20}">
      <dsp:nvSpPr>
        <dsp:cNvPr id="0" name=""/>
        <dsp:cNvSpPr/>
      </dsp:nvSpPr>
      <dsp:spPr>
        <a:xfrm>
          <a:off x="6501128" y="1673361"/>
          <a:ext cx="1898288" cy="1097280"/>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latin typeface="Helvetica" pitchFamily="2" charset="0"/>
            </a:rPr>
            <a:t>Small Business &amp; Government Contracts Policy Associate</a:t>
          </a:r>
        </a:p>
        <a:p>
          <a:pPr marL="0" lvl="0" indent="0" algn="ctr" defTabSz="622300">
            <a:lnSpc>
              <a:spcPct val="90000"/>
            </a:lnSpc>
            <a:spcBef>
              <a:spcPct val="0"/>
            </a:spcBef>
            <a:spcAft>
              <a:spcPct val="35000"/>
            </a:spcAft>
            <a:buNone/>
          </a:pPr>
          <a:r>
            <a:rPr lang="en-US" sz="1400" i="1" kern="1200">
              <a:latin typeface="Helvetica" pitchFamily="2" charset="0"/>
            </a:rPr>
            <a:t>Vacant</a:t>
          </a:r>
        </a:p>
      </dsp:txBody>
      <dsp:txXfrm>
        <a:off x="6501128" y="1673361"/>
        <a:ext cx="1898288" cy="1097280"/>
      </dsp:txXfrm>
    </dsp:sp>
    <dsp:sp modelId="{F634F91E-7B95-6C45-A92D-A7E86BAACB8A}">
      <dsp:nvSpPr>
        <dsp:cNvPr id="0" name=""/>
        <dsp:cNvSpPr/>
      </dsp:nvSpPr>
      <dsp:spPr>
        <a:xfrm>
          <a:off x="1895381" y="778536"/>
          <a:ext cx="2171099" cy="634416"/>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latin typeface="Helvetica" pitchFamily="2" charset="0"/>
            </a:rPr>
            <a:t>Administrative Assistant</a:t>
          </a:r>
        </a:p>
        <a:p>
          <a:pPr marL="0" lvl="0" indent="0" algn="ctr" defTabSz="622300">
            <a:lnSpc>
              <a:spcPct val="90000"/>
            </a:lnSpc>
            <a:spcBef>
              <a:spcPct val="0"/>
            </a:spcBef>
            <a:spcAft>
              <a:spcPct val="35000"/>
            </a:spcAft>
            <a:buNone/>
          </a:pPr>
          <a:r>
            <a:rPr lang="en-US" sz="1400" b="1" kern="1200">
              <a:latin typeface="Helvetica" pitchFamily="2" charset="0"/>
            </a:rPr>
            <a:t>Edwin Cruz</a:t>
          </a:r>
        </a:p>
      </dsp:txBody>
      <dsp:txXfrm>
        <a:off x="1895381" y="778536"/>
        <a:ext cx="2171099" cy="63441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268D9A5-59E3-824C-9033-BA2F75D70B68}" type="datetimeFigureOut">
              <a:rPr lang="en-US" smtClean="0"/>
              <a:t>7/26/2021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0443532-38F8-EE47-8859-64C3EC70BEC3}" type="slidenum">
              <a:rPr lang="en-US" smtClean="0"/>
              <a:t>‹#›</a:t>
            </a:fld>
            <a:endParaRPr lang="en-US"/>
          </a:p>
        </p:txBody>
      </p:sp>
    </p:spTree>
    <p:extLst>
      <p:ext uri="{BB962C8B-B14F-4D97-AF65-F5344CB8AC3E}">
        <p14:creationId xmlns:p14="http://schemas.microsoft.com/office/powerpoint/2010/main" val="2395121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443532-38F8-EE47-8859-64C3EC70BEC3}" type="slidenum">
              <a:rPr lang="en-US" smtClean="0"/>
              <a:t>3</a:t>
            </a:fld>
            <a:endParaRPr lang="en-US"/>
          </a:p>
        </p:txBody>
      </p:sp>
    </p:spTree>
    <p:extLst>
      <p:ext uri="{BB962C8B-B14F-4D97-AF65-F5344CB8AC3E}">
        <p14:creationId xmlns:p14="http://schemas.microsoft.com/office/powerpoint/2010/main" val="3730461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443532-38F8-EE47-8859-64C3EC70BEC3}" type="slidenum">
              <a:rPr lang="en-US" smtClean="0"/>
              <a:t>4</a:t>
            </a:fld>
            <a:endParaRPr lang="en-US"/>
          </a:p>
        </p:txBody>
      </p:sp>
    </p:spTree>
    <p:extLst>
      <p:ext uri="{BB962C8B-B14F-4D97-AF65-F5344CB8AC3E}">
        <p14:creationId xmlns:p14="http://schemas.microsoft.com/office/powerpoint/2010/main" val="259248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443532-38F8-EE47-8859-64C3EC70BEC3}" type="slidenum">
              <a:rPr lang="en-US" smtClean="0"/>
              <a:t>5</a:t>
            </a:fld>
            <a:endParaRPr lang="en-US"/>
          </a:p>
        </p:txBody>
      </p:sp>
    </p:spTree>
    <p:extLst>
      <p:ext uri="{BB962C8B-B14F-4D97-AF65-F5344CB8AC3E}">
        <p14:creationId xmlns:p14="http://schemas.microsoft.com/office/powerpoint/2010/main" val="2109235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443532-38F8-EE47-8859-64C3EC70BEC3}" type="slidenum">
              <a:rPr lang="en-US" smtClean="0"/>
              <a:t>6</a:t>
            </a:fld>
            <a:endParaRPr lang="en-US"/>
          </a:p>
        </p:txBody>
      </p:sp>
    </p:spTree>
    <p:extLst>
      <p:ext uri="{BB962C8B-B14F-4D97-AF65-F5344CB8AC3E}">
        <p14:creationId xmlns:p14="http://schemas.microsoft.com/office/powerpoint/2010/main" val="1794464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443532-38F8-EE47-8859-64C3EC70BEC3}" type="slidenum">
              <a:rPr lang="en-US" smtClean="0"/>
              <a:t>7</a:t>
            </a:fld>
            <a:endParaRPr lang="en-US"/>
          </a:p>
        </p:txBody>
      </p:sp>
    </p:spTree>
    <p:extLst>
      <p:ext uri="{BB962C8B-B14F-4D97-AF65-F5344CB8AC3E}">
        <p14:creationId xmlns:p14="http://schemas.microsoft.com/office/powerpoint/2010/main" val="1746895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443532-38F8-EE47-8859-64C3EC70BEC3}" type="slidenum">
              <a:rPr lang="en-US" smtClean="0"/>
              <a:t>8</a:t>
            </a:fld>
            <a:endParaRPr lang="en-US"/>
          </a:p>
        </p:txBody>
      </p:sp>
    </p:spTree>
    <p:extLst>
      <p:ext uri="{BB962C8B-B14F-4D97-AF65-F5344CB8AC3E}">
        <p14:creationId xmlns:p14="http://schemas.microsoft.com/office/powerpoint/2010/main" val="403737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443532-38F8-EE47-8859-64C3EC70BEC3}" type="slidenum">
              <a:rPr lang="en-US" smtClean="0"/>
              <a:t>10</a:t>
            </a:fld>
            <a:endParaRPr lang="en-US"/>
          </a:p>
        </p:txBody>
      </p:sp>
    </p:spTree>
    <p:extLst>
      <p:ext uri="{BB962C8B-B14F-4D97-AF65-F5344CB8AC3E}">
        <p14:creationId xmlns:p14="http://schemas.microsoft.com/office/powerpoint/2010/main" val="1561459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443532-38F8-EE47-8859-64C3EC70BEC3}" type="slidenum">
              <a:rPr lang="en-US" smtClean="0"/>
              <a:t>11</a:t>
            </a:fld>
            <a:endParaRPr lang="en-US"/>
          </a:p>
        </p:txBody>
      </p:sp>
    </p:spTree>
    <p:extLst>
      <p:ext uri="{BB962C8B-B14F-4D97-AF65-F5344CB8AC3E}">
        <p14:creationId xmlns:p14="http://schemas.microsoft.com/office/powerpoint/2010/main" val="2262016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443532-38F8-EE47-8859-64C3EC70BEC3}" type="slidenum">
              <a:rPr lang="en-US" smtClean="0"/>
              <a:t>12</a:t>
            </a:fld>
            <a:endParaRPr lang="en-US"/>
          </a:p>
        </p:txBody>
      </p:sp>
    </p:spTree>
    <p:extLst>
      <p:ext uri="{BB962C8B-B14F-4D97-AF65-F5344CB8AC3E}">
        <p14:creationId xmlns:p14="http://schemas.microsoft.com/office/powerpoint/2010/main" val="12200613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noAutofit/>
          </a:bodyPr>
          <a:lstStyle>
            <a:lvl1pPr>
              <a:defRPr sz="4500">
                <a:solidFill>
                  <a:schemeClr val="bg1"/>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noAutofit/>
          </a:bodyPr>
          <a:lstStyle>
            <a:lvl1pPr marL="0" indent="0" algn="ctr">
              <a:buNone/>
              <a:defRPr sz="2700" i="1">
                <a:solidFill>
                  <a:srgbClr val="F9C51A"/>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B418BA6-CB4E-7F43-AC5F-18BB10894FAC}"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4D609-6FBE-124E-812B-0A3C53BDF0B5}" type="slidenum">
              <a:rPr lang="en-US" smtClean="0"/>
              <a:t>‹#›</a:t>
            </a:fld>
            <a:endParaRPr lang="en-US"/>
          </a:p>
        </p:txBody>
      </p:sp>
      <p:pic>
        <p:nvPicPr>
          <p:cNvPr id="7" name="Picture 6" descr="Logo&#10;&#10;Description automatically generated">
            <a:extLst>
              <a:ext uri="{FF2B5EF4-FFF2-40B4-BE49-F238E27FC236}">
                <a16:creationId xmlns:a16="http://schemas.microsoft.com/office/drawing/2014/main" id="{D9735A1A-DD54-D645-889B-B50D22480D53}"/>
              </a:ext>
            </a:extLst>
          </p:cNvPr>
          <p:cNvPicPr>
            <a:picLocks noChangeAspect="1"/>
          </p:cNvPicPr>
          <p:nvPr/>
        </p:nvPicPr>
        <p:blipFill>
          <a:blip r:embed="rId3"/>
          <a:stretch>
            <a:fillRect/>
          </a:stretch>
        </p:blipFill>
        <p:spPr>
          <a:xfrm>
            <a:off x="4175574" y="335308"/>
            <a:ext cx="792853" cy="825586"/>
          </a:xfrm>
          <a:prstGeom prst="rect">
            <a:avLst/>
          </a:prstGeom>
        </p:spPr>
      </p:pic>
    </p:spTree>
    <p:extLst>
      <p:ext uri="{BB962C8B-B14F-4D97-AF65-F5344CB8AC3E}">
        <p14:creationId xmlns:p14="http://schemas.microsoft.com/office/powerpoint/2010/main" val="1569453929"/>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1238989"/>
            <a:ext cx="5486400" cy="3488586"/>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4B418BA6-CB4E-7F43-AC5F-18BB10894FAC}"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4D609-6FBE-124E-812B-0A3C53BDF0B5}" type="slidenum">
              <a:rPr lang="en-US" smtClean="0"/>
              <a:t>‹#›</a:t>
            </a:fld>
            <a:endParaRPr lang="en-US"/>
          </a:p>
        </p:txBody>
      </p:sp>
    </p:spTree>
    <p:extLst>
      <p:ext uri="{BB962C8B-B14F-4D97-AF65-F5344CB8AC3E}">
        <p14:creationId xmlns:p14="http://schemas.microsoft.com/office/powerpoint/2010/main" val="594673578"/>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sz="1800"/>
            </a:lvl1pPr>
            <a:lvl2pPr>
              <a:defRPr sz="1500"/>
            </a:lvl2pPr>
            <a:lvl3pPr>
              <a:defRPr sz="1350"/>
            </a:lvl3pPr>
            <a:lvl4pPr>
              <a:buNone/>
              <a:defRPr/>
            </a:lvl4p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10"/>
          </p:nvPr>
        </p:nvSpPr>
        <p:spPr/>
        <p:txBody>
          <a:bodyPr/>
          <a:lstStyle/>
          <a:p>
            <a:fld id="{4B418BA6-CB4E-7F43-AC5F-18BB10894FAC}"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4D609-6FBE-124E-812B-0A3C53BDF0B5}" type="slidenum">
              <a:rPr lang="en-US" smtClean="0"/>
              <a:t>‹#›</a:t>
            </a:fld>
            <a:endParaRPr lang="en-US"/>
          </a:p>
        </p:txBody>
      </p:sp>
    </p:spTree>
    <p:extLst>
      <p:ext uri="{BB962C8B-B14F-4D97-AF65-F5344CB8AC3E}">
        <p14:creationId xmlns:p14="http://schemas.microsoft.com/office/powerpoint/2010/main" val="1205516557"/>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30578"/>
            <a:ext cx="2057400" cy="499558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30578"/>
            <a:ext cx="6019800" cy="4995585"/>
          </a:xfrm>
        </p:spPr>
        <p:txBody>
          <a:bodyPr vert="eaVert"/>
          <a:lstStyle>
            <a:lvl1pPr marL="257175" marR="0" indent="-257175" algn="l" defTabSz="342900" rtl="0" eaLnBrk="1" fontAlgn="auto" latinLnBrk="0" hangingPunct="1">
              <a:lnSpc>
                <a:spcPct val="100000"/>
              </a:lnSpc>
              <a:spcBef>
                <a:spcPct val="20000"/>
              </a:spcBef>
              <a:spcAft>
                <a:spcPts val="0"/>
              </a:spcAft>
              <a:buClr>
                <a:srgbClr val="002C54"/>
              </a:buClr>
              <a:buSzTx/>
              <a:buFont typeface="Wingdings" pitchFamily="2" charset="2"/>
              <a:buChar char="§"/>
              <a:tabLst/>
              <a:defRPr sz="1800"/>
            </a:lvl1pPr>
            <a:lvl2pPr marL="557213" marR="0" indent="-214313" algn="l" defTabSz="342900" rtl="0" eaLnBrk="1" fontAlgn="auto" latinLnBrk="0" hangingPunct="1">
              <a:lnSpc>
                <a:spcPct val="100000"/>
              </a:lnSpc>
              <a:spcBef>
                <a:spcPct val="20000"/>
              </a:spcBef>
              <a:spcAft>
                <a:spcPts val="0"/>
              </a:spcAft>
              <a:buClrTx/>
              <a:buSzTx/>
              <a:buFont typeface="Arial" panose="020B0604020202020204" pitchFamily="34" charset="0"/>
              <a:buChar char="•"/>
              <a:tabLst/>
              <a:defRPr sz="1500"/>
            </a:lvl2pPr>
            <a:lvl3pPr marL="942975" marR="0" indent="-257175" algn="l" defTabSz="342900" rtl="0" eaLnBrk="1" fontAlgn="auto" latinLnBrk="0" hangingPunct="1">
              <a:lnSpc>
                <a:spcPct val="100000"/>
              </a:lnSpc>
              <a:spcBef>
                <a:spcPct val="20000"/>
              </a:spcBef>
              <a:spcAft>
                <a:spcPts val="0"/>
              </a:spcAft>
              <a:buClr>
                <a:srgbClr val="F9C51A"/>
              </a:buClr>
              <a:buSzTx/>
              <a:buFont typeface="Apple Symbols" panose="02000000000000000000" pitchFamily="2" charset="-79"/>
              <a:buChar char="≫"/>
              <a:tabLst/>
              <a:defRPr sz="1350"/>
            </a:lvl3p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10"/>
          </p:nvPr>
        </p:nvSpPr>
        <p:spPr/>
        <p:txBody>
          <a:bodyPr/>
          <a:lstStyle/>
          <a:p>
            <a:fld id="{4B418BA6-CB4E-7F43-AC5F-18BB10894FAC}"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4D609-6FBE-124E-812B-0A3C53BDF0B5}" type="slidenum">
              <a:rPr lang="en-US" smtClean="0"/>
              <a:t>‹#›</a:t>
            </a:fld>
            <a:endParaRPr lang="en-US"/>
          </a:p>
        </p:txBody>
      </p:sp>
    </p:spTree>
    <p:extLst>
      <p:ext uri="{BB962C8B-B14F-4D97-AF65-F5344CB8AC3E}">
        <p14:creationId xmlns:p14="http://schemas.microsoft.com/office/powerpoint/2010/main" val="359761155"/>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6E257-1C38-3A4A-8615-CC132D91EB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F06DE1-01D6-0F4F-8CF7-CB76205481F5}"/>
              </a:ext>
            </a:extLst>
          </p:cNvPr>
          <p:cNvSpPr>
            <a:spLocks noGrp="1"/>
          </p:cNvSpPr>
          <p:nvPr>
            <p:ph type="dt" sz="half" idx="10"/>
          </p:nvPr>
        </p:nvSpPr>
        <p:spPr/>
        <p:txBody>
          <a:bodyPr/>
          <a:lstStyle/>
          <a:p>
            <a:fld id="{4B418BA6-CB4E-7F43-AC5F-18BB10894FAC}" type="datetimeFigureOut">
              <a:rPr lang="en-US" smtClean="0"/>
              <a:t>7/26/2021</a:t>
            </a:fld>
            <a:endParaRPr lang="en-US"/>
          </a:p>
        </p:txBody>
      </p:sp>
      <p:sp>
        <p:nvSpPr>
          <p:cNvPr id="4" name="Footer Placeholder 3">
            <a:extLst>
              <a:ext uri="{FF2B5EF4-FFF2-40B4-BE49-F238E27FC236}">
                <a16:creationId xmlns:a16="http://schemas.microsoft.com/office/drawing/2014/main" id="{262768E4-723E-5649-A732-043FAC17C1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779B48-1949-804C-A4B7-1EA8AC506BA9}"/>
              </a:ext>
            </a:extLst>
          </p:cNvPr>
          <p:cNvSpPr>
            <a:spLocks noGrp="1"/>
          </p:cNvSpPr>
          <p:nvPr>
            <p:ph type="sldNum" sz="quarter" idx="12"/>
          </p:nvPr>
        </p:nvSpPr>
        <p:spPr/>
        <p:txBody>
          <a:bodyPr/>
          <a:lstStyle/>
          <a:p>
            <a:fld id="{CBB4D609-6FBE-124E-812B-0A3C53BDF0B5}" type="slidenum">
              <a:rPr lang="en-US" smtClean="0"/>
              <a:t>‹#›</a:t>
            </a:fld>
            <a:endParaRPr lang="en-US"/>
          </a:p>
        </p:txBody>
      </p:sp>
    </p:spTree>
    <p:extLst>
      <p:ext uri="{BB962C8B-B14F-4D97-AF65-F5344CB8AC3E}">
        <p14:creationId xmlns:p14="http://schemas.microsoft.com/office/powerpoint/2010/main" val="2477965782"/>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1800"/>
            </a:lvl1pPr>
            <a:lvl2pPr>
              <a:defRPr sz="1500"/>
            </a:lvl2pPr>
            <a:lvl3pPr>
              <a:defRPr sz="1350"/>
            </a:lvl3p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10"/>
          </p:nvPr>
        </p:nvSpPr>
        <p:spPr/>
        <p:txBody>
          <a:bodyPr/>
          <a:lstStyle/>
          <a:p>
            <a:fld id="{4B418BA6-CB4E-7F43-AC5F-18BB10894FAC}"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4D609-6FBE-124E-812B-0A3C53BDF0B5}" type="slidenum">
              <a:rPr lang="en-US" smtClean="0"/>
              <a:t>‹#›</a:t>
            </a:fld>
            <a:endParaRPr lang="en-US"/>
          </a:p>
        </p:txBody>
      </p:sp>
    </p:spTree>
    <p:extLst>
      <p:ext uri="{BB962C8B-B14F-4D97-AF65-F5344CB8AC3E}">
        <p14:creationId xmlns:p14="http://schemas.microsoft.com/office/powerpoint/2010/main" val="1653689661"/>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27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418BA6-CB4E-7F43-AC5F-18BB10894FAC}"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4D609-6FBE-124E-812B-0A3C53BDF0B5}" type="slidenum">
              <a:rPr lang="en-US" smtClean="0"/>
              <a:t>‹#›</a:t>
            </a:fld>
            <a:endParaRPr lang="en-US"/>
          </a:p>
        </p:txBody>
      </p:sp>
    </p:spTree>
    <p:extLst>
      <p:ext uri="{BB962C8B-B14F-4D97-AF65-F5344CB8AC3E}">
        <p14:creationId xmlns:p14="http://schemas.microsoft.com/office/powerpoint/2010/main" val="2284388070"/>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423773"/>
            <a:ext cx="4038600" cy="3702390"/>
          </a:xfrm>
        </p:spPr>
        <p:txBody>
          <a:bodyPr/>
          <a:lstStyle>
            <a:lvl1pPr>
              <a:defRPr sz="1800"/>
            </a:lvl1pPr>
            <a:lvl2pPr>
              <a:defRPr sz="1650"/>
            </a:lvl2pPr>
            <a:lvl3pPr>
              <a:defRPr sz="135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2423773"/>
            <a:ext cx="4038600" cy="3702390"/>
          </a:xfrm>
        </p:spPr>
        <p:txBody>
          <a:bodyPr/>
          <a:lstStyle>
            <a:lvl1pPr>
              <a:defRPr sz="1800"/>
            </a:lvl1pPr>
            <a:lvl2pPr>
              <a:defRPr sz="1650"/>
            </a:lvl2pPr>
            <a:lvl3pPr>
              <a:defRPr sz="135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p:txBody>
      </p:sp>
      <p:sp>
        <p:nvSpPr>
          <p:cNvPr id="5" name="Date Placeholder 4"/>
          <p:cNvSpPr>
            <a:spLocks noGrp="1"/>
          </p:cNvSpPr>
          <p:nvPr>
            <p:ph type="dt" sz="half" idx="10"/>
          </p:nvPr>
        </p:nvSpPr>
        <p:spPr/>
        <p:txBody>
          <a:bodyPr/>
          <a:lstStyle/>
          <a:p>
            <a:fld id="{4B418BA6-CB4E-7F43-AC5F-18BB10894FAC}"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4D609-6FBE-124E-812B-0A3C53BDF0B5}" type="slidenum">
              <a:rPr lang="en-US" smtClean="0"/>
              <a:t>‹#›</a:t>
            </a:fld>
            <a:endParaRPr lang="en-US"/>
          </a:p>
        </p:txBody>
      </p:sp>
    </p:spTree>
    <p:extLst>
      <p:ext uri="{BB962C8B-B14F-4D97-AF65-F5344CB8AC3E}">
        <p14:creationId xmlns:p14="http://schemas.microsoft.com/office/powerpoint/2010/main" val="2262088237"/>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18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304553"/>
            <a:ext cx="4040188" cy="3821610"/>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304553"/>
            <a:ext cx="4041775" cy="3821610"/>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7" name="Date Placeholder 6"/>
          <p:cNvSpPr>
            <a:spLocks noGrp="1"/>
          </p:cNvSpPr>
          <p:nvPr>
            <p:ph type="dt" sz="half" idx="10"/>
          </p:nvPr>
        </p:nvSpPr>
        <p:spPr/>
        <p:txBody>
          <a:bodyPr/>
          <a:lstStyle/>
          <a:p>
            <a:fld id="{4B418BA6-CB4E-7F43-AC5F-18BB10894FAC}" type="datetimeFigureOut">
              <a:rPr lang="en-US" smtClean="0"/>
              <a:t>7/26/2021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B4D609-6FBE-124E-812B-0A3C53BDF0B5}" type="slidenum">
              <a:rPr lang="en-US" smtClean="0"/>
              <a:t>‹#›</a:t>
            </a:fld>
            <a:endParaRPr lang="en-US"/>
          </a:p>
        </p:txBody>
      </p:sp>
    </p:spTree>
    <p:extLst>
      <p:ext uri="{BB962C8B-B14F-4D97-AF65-F5344CB8AC3E}">
        <p14:creationId xmlns:p14="http://schemas.microsoft.com/office/powerpoint/2010/main" val="2120863397"/>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418BA6-CB4E-7F43-AC5F-18BB10894FAC}" type="datetimeFigureOut">
              <a:rPr lang="en-US" smtClean="0"/>
              <a:t>7/26/2021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B4D609-6FBE-124E-812B-0A3C53BDF0B5}" type="slidenum">
              <a:rPr lang="en-US" smtClean="0"/>
              <a:t>‹#›</a:t>
            </a:fld>
            <a:endParaRPr lang="en-US"/>
          </a:p>
        </p:txBody>
      </p:sp>
    </p:spTree>
    <p:extLst>
      <p:ext uri="{BB962C8B-B14F-4D97-AF65-F5344CB8AC3E}">
        <p14:creationId xmlns:p14="http://schemas.microsoft.com/office/powerpoint/2010/main" val="2163490592"/>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418BA6-CB4E-7F43-AC5F-18BB10894FAC}" type="datetimeFigureOut">
              <a:rPr lang="en-US" smtClean="0"/>
              <a:t>7/26/2021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B4D609-6FBE-124E-812B-0A3C53BDF0B5}" type="slidenum">
              <a:rPr lang="en-US" smtClean="0"/>
              <a:t>‹#›</a:t>
            </a:fld>
            <a:endParaRPr lang="en-US"/>
          </a:p>
        </p:txBody>
      </p:sp>
    </p:spTree>
    <p:extLst>
      <p:ext uri="{BB962C8B-B14F-4D97-AF65-F5344CB8AC3E}">
        <p14:creationId xmlns:p14="http://schemas.microsoft.com/office/powerpoint/2010/main" val="2953019744"/>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435100"/>
            <a:ext cx="3008313" cy="1162050"/>
          </a:xfrm>
        </p:spPr>
        <p:txBody>
          <a:bodyPr anchor="t"/>
          <a:lstStyle>
            <a:lvl1pPr algn="l">
              <a:defRPr sz="1800" b="1"/>
            </a:lvl1pPr>
          </a:lstStyle>
          <a:p>
            <a:r>
              <a:rPr lang="en-US"/>
              <a:t>Click to edit Master title style</a:t>
            </a:r>
          </a:p>
        </p:txBody>
      </p:sp>
      <p:sp>
        <p:nvSpPr>
          <p:cNvPr id="3" name="Content Placeholder 2"/>
          <p:cNvSpPr>
            <a:spLocks noGrp="1"/>
          </p:cNvSpPr>
          <p:nvPr>
            <p:ph idx="1"/>
          </p:nvPr>
        </p:nvSpPr>
        <p:spPr>
          <a:xfrm>
            <a:off x="3575050" y="1435102"/>
            <a:ext cx="5111750" cy="4691063"/>
          </a:xfrm>
        </p:spPr>
        <p:txBody>
          <a:bodyPr/>
          <a:lstStyle>
            <a:lvl1pPr>
              <a:defRPr sz="1800"/>
            </a:lvl1pPr>
            <a:lvl2pPr>
              <a:defRPr sz="1500"/>
            </a:lvl2pPr>
            <a:lvl3pPr>
              <a:defRPr sz="135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1" y="2694804"/>
            <a:ext cx="3008313" cy="3431361"/>
          </a:xfrm>
        </p:spPr>
        <p:txBody>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4B418BA6-CB4E-7F43-AC5F-18BB10894FAC}"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4D609-6FBE-124E-812B-0A3C53BDF0B5}" type="slidenum">
              <a:rPr lang="en-US" smtClean="0"/>
              <a:t>‹#›</a:t>
            </a:fld>
            <a:endParaRPr lang="en-US"/>
          </a:p>
        </p:txBody>
      </p:sp>
    </p:spTree>
    <p:extLst>
      <p:ext uri="{BB962C8B-B14F-4D97-AF65-F5344CB8AC3E}">
        <p14:creationId xmlns:p14="http://schemas.microsoft.com/office/powerpoint/2010/main" val="110393852"/>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61914"/>
            <a:ext cx="8229600" cy="745306"/>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457200" y="2196792"/>
            <a:ext cx="8229600" cy="3929373"/>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B418BA6-CB4E-7F43-AC5F-18BB10894FAC}" type="datetimeFigureOut">
              <a:rPr lang="en-US" smtClean="0"/>
              <a:t>7/26/2021</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B4D609-6FBE-124E-812B-0A3C53BDF0B5}" type="slidenum">
              <a:rPr lang="en-US" smtClean="0"/>
              <a:t>‹#›</a:t>
            </a:fld>
            <a:endParaRPr lang="en-US"/>
          </a:p>
        </p:txBody>
      </p:sp>
      <p:pic>
        <p:nvPicPr>
          <p:cNvPr id="8" name="Picture 7" descr="Logo&#10;&#10;Description automatically generated">
            <a:extLst>
              <a:ext uri="{FF2B5EF4-FFF2-40B4-BE49-F238E27FC236}">
                <a16:creationId xmlns:a16="http://schemas.microsoft.com/office/drawing/2014/main" id="{3E8A552C-A0CD-CC43-AFA1-342DFB04773C}"/>
              </a:ext>
            </a:extLst>
          </p:cNvPr>
          <p:cNvPicPr>
            <a:picLocks noChangeAspect="1"/>
          </p:cNvPicPr>
          <p:nvPr/>
        </p:nvPicPr>
        <p:blipFill>
          <a:blip r:embed="rId15"/>
          <a:stretch>
            <a:fillRect/>
          </a:stretch>
        </p:blipFill>
        <p:spPr>
          <a:xfrm>
            <a:off x="217358" y="196486"/>
            <a:ext cx="715756" cy="745306"/>
          </a:xfrm>
          <a:prstGeom prst="rect">
            <a:avLst/>
          </a:prstGeom>
        </p:spPr>
      </p:pic>
    </p:spTree>
    <p:extLst>
      <p:ext uri="{BB962C8B-B14F-4D97-AF65-F5344CB8AC3E}">
        <p14:creationId xmlns:p14="http://schemas.microsoft.com/office/powerpoint/2010/main" val="3017206803"/>
      </p:ext>
    </p:extLst>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 id="2147484379" r:id="rId12"/>
  </p:sldLayoutIdLst>
  <p:transition spd="slow"/>
  <p:txStyles>
    <p:titleStyle>
      <a:lvl1pPr algn="ctr" defTabSz="342900" rtl="0" eaLnBrk="1" latinLnBrk="0" hangingPunct="1">
        <a:spcBef>
          <a:spcPct val="0"/>
        </a:spcBef>
        <a:buNone/>
        <a:defRPr sz="2700" b="1" kern="1200">
          <a:solidFill>
            <a:schemeClr val="tx2"/>
          </a:solidFill>
          <a:latin typeface="Helvetica" pitchFamily="2" charset="0"/>
          <a:ea typeface="+mj-ea"/>
          <a:cs typeface="+mj-cs"/>
        </a:defRPr>
      </a:lvl1pPr>
    </p:titleStyle>
    <p:bodyStyle>
      <a:lvl1pPr marL="257175" indent="-257175" algn="l" defTabSz="342900" rtl="0" eaLnBrk="1" latinLnBrk="0" hangingPunct="1">
        <a:spcBef>
          <a:spcPct val="20000"/>
        </a:spcBef>
        <a:buClr>
          <a:schemeClr val="tx2"/>
        </a:buClr>
        <a:buFont typeface="Wingdings" pitchFamily="2" charset="2"/>
        <a:buChar char="§"/>
        <a:defRPr sz="1800" kern="1200">
          <a:solidFill>
            <a:schemeClr val="tx1"/>
          </a:solidFill>
          <a:latin typeface="Helvetica" pitchFamily="2" charset="0"/>
          <a:ea typeface="+mn-ea"/>
          <a:cs typeface="+mn-cs"/>
        </a:defRPr>
      </a:lvl1pPr>
      <a:lvl2pPr marL="557213" indent="-214313" algn="l" defTabSz="342900" rtl="0" eaLnBrk="1" latinLnBrk="0" hangingPunct="1">
        <a:spcBef>
          <a:spcPct val="20000"/>
        </a:spcBef>
        <a:buFont typeface="Arial" panose="020B0604020202020204" pitchFamily="34" charset="0"/>
        <a:buChar char="•"/>
        <a:defRPr sz="1500" kern="1200">
          <a:solidFill>
            <a:schemeClr val="tx1"/>
          </a:solidFill>
          <a:latin typeface="Helvetica" pitchFamily="2" charset="0"/>
          <a:ea typeface="+mn-ea"/>
          <a:cs typeface="+mn-cs"/>
        </a:defRPr>
      </a:lvl2pPr>
      <a:lvl3pPr marL="942975" indent="-257175" algn="l" defTabSz="342900" rtl="0" eaLnBrk="1" latinLnBrk="0" hangingPunct="1">
        <a:spcBef>
          <a:spcPct val="20000"/>
        </a:spcBef>
        <a:buClr>
          <a:schemeClr val="accent6"/>
        </a:buClr>
        <a:buFont typeface="Apple Symbols" panose="02000000000000000000" pitchFamily="2" charset="-79"/>
        <a:buChar char="≫"/>
        <a:defRPr sz="1350" kern="1200">
          <a:solidFill>
            <a:schemeClr val="tx1"/>
          </a:solidFill>
          <a:latin typeface="Helvetica" pitchFamily="2" charset="0"/>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Helvetica" pitchFamily="2" charset="0"/>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Helvetica" pitchFamily="2" charset="0"/>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B88AC-6347-194A-ABCC-8867E6E741A5}"/>
              </a:ext>
            </a:extLst>
          </p:cNvPr>
          <p:cNvSpPr>
            <a:spLocks noGrp="1"/>
          </p:cNvSpPr>
          <p:nvPr>
            <p:ph type="ctrTitle"/>
          </p:nvPr>
        </p:nvSpPr>
        <p:spPr>
          <a:xfrm>
            <a:off x="788670" y="1985356"/>
            <a:ext cx="7475220" cy="2276856"/>
          </a:xfrm>
        </p:spPr>
        <p:txBody>
          <a:bodyPr>
            <a:normAutofit/>
          </a:bodyPr>
          <a:lstStyle/>
          <a:p>
            <a:r>
              <a:rPr lang="en-US">
                <a:latin typeface="Helvetica"/>
                <a:cs typeface="Helvetica"/>
              </a:rPr>
              <a:t>Veterans Employment &amp; Education Division</a:t>
            </a:r>
          </a:p>
        </p:txBody>
      </p:sp>
      <p:sp>
        <p:nvSpPr>
          <p:cNvPr id="6" name="Subtitle 2">
            <a:extLst>
              <a:ext uri="{FF2B5EF4-FFF2-40B4-BE49-F238E27FC236}">
                <a16:creationId xmlns:a16="http://schemas.microsoft.com/office/drawing/2014/main" id="{A6B729C7-53BE-F14C-8055-720376A784FE}"/>
              </a:ext>
            </a:extLst>
          </p:cNvPr>
          <p:cNvSpPr>
            <a:spLocks noGrp="1"/>
          </p:cNvSpPr>
          <p:nvPr>
            <p:ph type="subTitle" idx="1"/>
          </p:nvPr>
        </p:nvSpPr>
        <p:spPr/>
        <p:txBody>
          <a:bodyPr>
            <a:normAutofit/>
          </a:bodyPr>
          <a:lstStyle/>
          <a:p>
            <a:r>
              <a:rPr lang="en-US">
                <a:solidFill>
                  <a:schemeClr val="accent6"/>
                </a:solidFill>
              </a:rPr>
              <a:t>VE&amp;E Organizational Structure Briefing</a:t>
            </a:r>
          </a:p>
        </p:txBody>
      </p:sp>
      <p:sp>
        <p:nvSpPr>
          <p:cNvPr id="4" name="TextBox 3">
            <a:extLst>
              <a:ext uri="{FF2B5EF4-FFF2-40B4-BE49-F238E27FC236}">
                <a16:creationId xmlns:a16="http://schemas.microsoft.com/office/drawing/2014/main" id="{27922138-33DF-DB47-A554-4DB9449503E0}"/>
              </a:ext>
            </a:extLst>
          </p:cNvPr>
          <p:cNvSpPr txBox="1"/>
          <p:nvPr/>
        </p:nvSpPr>
        <p:spPr>
          <a:xfrm>
            <a:off x="6818051" y="5578719"/>
            <a:ext cx="2185273" cy="300082"/>
          </a:xfrm>
          <a:prstGeom prst="rect">
            <a:avLst/>
          </a:prstGeom>
          <a:noFill/>
        </p:spPr>
        <p:txBody>
          <a:bodyPr wrap="square" rtlCol="0">
            <a:spAutoFit/>
          </a:bodyPr>
          <a:lstStyle/>
          <a:p>
            <a:pPr algn="r"/>
            <a:r>
              <a:rPr lang="en-US" sz="1350">
                <a:solidFill>
                  <a:schemeClr val="tx2"/>
                </a:solidFill>
              </a:rPr>
              <a:t>Updated July 1, 2021</a:t>
            </a:r>
          </a:p>
        </p:txBody>
      </p:sp>
      <p:sp>
        <p:nvSpPr>
          <p:cNvPr id="5" name="Subtitle 2">
            <a:extLst>
              <a:ext uri="{FF2B5EF4-FFF2-40B4-BE49-F238E27FC236}">
                <a16:creationId xmlns:a16="http://schemas.microsoft.com/office/drawing/2014/main" id="{4E61D3B8-A267-4E4C-B947-77F5422C9510}"/>
              </a:ext>
            </a:extLst>
          </p:cNvPr>
          <p:cNvSpPr txBox="1">
            <a:spLocks/>
          </p:cNvSpPr>
          <p:nvPr/>
        </p:nvSpPr>
        <p:spPr>
          <a:xfrm>
            <a:off x="788670" y="1721821"/>
            <a:ext cx="5918454" cy="527069"/>
          </a:xfrm>
          <a:prstGeom prst="rect">
            <a:avLst/>
          </a:prstGeom>
        </p:spPr>
        <p:txBody>
          <a:bodyPr vert="horz" lIns="68580" tIns="34290" rIns="68580" bIns="34290" rtlCol="0" anchor="b">
            <a:normAutofit/>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800" kern="1200">
                <a:solidFill>
                  <a:schemeClr val="tx1"/>
                </a:solidFill>
                <a:latin typeface="+mn-lt"/>
                <a:ea typeface="+mn-ea"/>
                <a:cs typeface="+mn-cs"/>
              </a:defRPr>
            </a:lvl2pPr>
            <a:lvl3pPr marL="914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400" kern="1200">
                <a:solidFill>
                  <a:schemeClr val="tx1"/>
                </a:solidFill>
                <a:latin typeface="+mn-lt"/>
                <a:ea typeface="+mn-ea"/>
                <a:cs typeface="+mn-cs"/>
              </a:defRPr>
            </a:lvl3pPr>
            <a:lvl4pPr marL="1371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9pPr>
          </a:lstStyle>
          <a:p>
            <a:endParaRPr lang="en-US" sz="1650"/>
          </a:p>
        </p:txBody>
      </p:sp>
    </p:spTree>
    <p:extLst>
      <p:ext uri="{BB962C8B-B14F-4D97-AF65-F5344CB8AC3E}">
        <p14:creationId xmlns:p14="http://schemas.microsoft.com/office/powerpoint/2010/main" val="1902999268"/>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47090-F61E-484B-B46A-56C02D1B644E}"/>
              </a:ext>
            </a:extLst>
          </p:cNvPr>
          <p:cNvSpPr>
            <a:spLocks noGrp="1"/>
          </p:cNvSpPr>
          <p:nvPr>
            <p:ph type="title"/>
          </p:nvPr>
        </p:nvSpPr>
        <p:spPr/>
        <p:txBody>
          <a:bodyPr/>
          <a:lstStyle/>
          <a:p>
            <a:r>
              <a:rPr lang="en-US" sz="3600"/>
              <a:t>Employment Policy</a:t>
            </a:r>
          </a:p>
        </p:txBody>
      </p:sp>
      <p:sp>
        <p:nvSpPr>
          <p:cNvPr id="3" name="Content Placeholder 2">
            <a:extLst>
              <a:ext uri="{FF2B5EF4-FFF2-40B4-BE49-F238E27FC236}">
                <a16:creationId xmlns:a16="http://schemas.microsoft.com/office/drawing/2014/main" id="{3E3A8690-93E1-6145-8D2A-25A46F313234}"/>
              </a:ext>
            </a:extLst>
          </p:cNvPr>
          <p:cNvSpPr>
            <a:spLocks noGrp="1"/>
          </p:cNvSpPr>
          <p:nvPr>
            <p:ph sz="half" idx="1"/>
          </p:nvPr>
        </p:nvSpPr>
        <p:spPr>
          <a:xfrm>
            <a:off x="457199" y="2423773"/>
            <a:ext cx="8229599" cy="3702390"/>
          </a:xfrm>
        </p:spPr>
        <p:txBody>
          <a:bodyPr numCol="2" spcCol="274320">
            <a:noAutofit/>
          </a:bodyPr>
          <a:lstStyle/>
          <a:p>
            <a:pPr>
              <a:buClr>
                <a:srgbClr val="003D6C"/>
              </a:buClr>
            </a:pPr>
            <a:r>
              <a:rPr lang="en-US" b="1"/>
              <a:t>Employment</a:t>
            </a:r>
          </a:p>
          <a:p>
            <a:pPr>
              <a:buClr>
                <a:srgbClr val="003D6C"/>
              </a:buClr>
            </a:pPr>
            <a:r>
              <a:rPr lang="en-US" b="1"/>
              <a:t>Mil Spouse Employment</a:t>
            </a:r>
          </a:p>
          <a:p>
            <a:pPr>
              <a:buClr>
                <a:srgbClr val="003D6C"/>
              </a:buClr>
            </a:pPr>
            <a:r>
              <a:rPr lang="en-US" b="1"/>
              <a:t>Underemployment</a:t>
            </a:r>
          </a:p>
          <a:p>
            <a:pPr>
              <a:buClr>
                <a:srgbClr val="003D6C"/>
              </a:buClr>
            </a:pPr>
            <a:r>
              <a:rPr lang="en-US" b="1"/>
              <a:t>Mentorship</a:t>
            </a:r>
          </a:p>
          <a:p>
            <a:pPr>
              <a:buClr>
                <a:srgbClr val="003D6C"/>
              </a:buClr>
            </a:pPr>
            <a:r>
              <a:rPr lang="en-US" b="1"/>
              <a:t>Private Sector Job Growth</a:t>
            </a:r>
          </a:p>
          <a:p>
            <a:pPr>
              <a:buClr>
                <a:srgbClr val="003D6C"/>
              </a:buClr>
            </a:pPr>
            <a:r>
              <a:rPr lang="en-US" b="1"/>
              <a:t>Public Sector Job Growth</a:t>
            </a:r>
          </a:p>
          <a:p>
            <a:pPr>
              <a:buClr>
                <a:srgbClr val="003D6C"/>
              </a:buClr>
            </a:pPr>
            <a:r>
              <a:rPr lang="en-US" b="1"/>
              <a:t>Veterans Preference in hiring</a:t>
            </a:r>
          </a:p>
          <a:p>
            <a:pPr>
              <a:buClr>
                <a:srgbClr val="003D6C"/>
              </a:buClr>
            </a:pPr>
            <a:r>
              <a:rPr lang="en-US" b="1"/>
              <a:t>Unemployment Insurance</a:t>
            </a:r>
          </a:p>
          <a:p>
            <a:pPr>
              <a:buClr>
                <a:srgbClr val="003D6C"/>
              </a:buClr>
            </a:pPr>
            <a:r>
              <a:rPr lang="en-US" b="1"/>
              <a:t>Veteran Unemployment Services</a:t>
            </a:r>
          </a:p>
          <a:p>
            <a:pPr>
              <a:buClr>
                <a:srgbClr val="003D6C"/>
              </a:buClr>
            </a:pPr>
            <a:r>
              <a:rPr lang="en-US" b="1"/>
              <a:t>Transition Assistance Program</a:t>
            </a:r>
          </a:p>
          <a:p>
            <a:pPr>
              <a:buClr>
                <a:srgbClr val="003D6C"/>
              </a:buClr>
            </a:pPr>
            <a:r>
              <a:rPr lang="en-US" b="1"/>
              <a:t>Apprenticeship Programs</a:t>
            </a:r>
          </a:p>
          <a:p>
            <a:pPr>
              <a:buClr>
                <a:srgbClr val="003D6C"/>
              </a:buClr>
            </a:pPr>
            <a:r>
              <a:rPr lang="en-US" b="1"/>
              <a:t>Vocational Training </a:t>
            </a:r>
          </a:p>
          <a:p>
            <a:pPr>
              <a:buClr>
                <a:srgbClr val="003D6C"/>
              </a:buClr>
            </a:pPr>
            <a:r>
              <a:rPr lang="en-US" b="1"/>
              <a:t>Disabled Veteran Career Counseling</a:t>
            </a:r>
          </a:p>
          <a:p>
            <a:pPr>
              <a:buClr>
                <a:srgbClr val="003D6C"/>
              </a:buClr>
            </a:pPr>
            <a:r>
              <a:rPr lang="en-US" b="1"/>
              <a:t>VA VRE Funding</a:t>
            </a:r>
          </a:p>
          <a:p>
            <a:pPr>
              <a:buClr>
                <a:srgbClr val="003D6C"/>
              </a:buClr>
            </a:pPr>
            <a:r>
              <a:rPr lang="en-US" b="1"/>
              <a:t>Work Opportunity Tax Credit</a:t>
            </a:r>
          </a:p>
          <a:p>
            <a:pPr>
              <a:buClr>
                <a:srgbClr val="003D6C"/>
              </a:buClr>
            </a:pPr>
            <a:r>
              <a:rPr lang="en-US" b="1"/>
              <a:t>Jobs for Veterans State Grant</a:t>
            </a:r>
          </a:p>
          <a:p>
            <a:pPr>
              <a:buClr>
                <a:srgbClr val="003D6C"/>
              </a:buClr>
            </a:pPr>
            <a:r>
              <a:rPr lang="en-US" b="1"/>
              <a:t>Workforce </a:t>
            </a:r>
            <a:r>
              <a:rPr lang="en-US" b="1" err="1"/>
              <a:t>ReEntry</a:t>
            </a:r>
            <a:r>
              <a:rPr lang="en-US" b="1"/>
              <a:t> </a:t>
            </a:r>
          </a:p>
          <a:p>
            <a:pPr lvl="1"/>
            <a:r>
              <a:rPr lang="en-US" sz="1800"/>
              <a:t>Incarcerated Veterans</a:t>
            </a:r>
          </a:p>
          <a:p>
            <a:pPr lvl="1"/>
            <a:r>
              <a:rPr lang="en-US" sz="1800"/>
              <a:t>Homeless Veterans</a:t>
            </a:r>
          </a:p>
          <a:p>
            <a:pPr lvl="1"/>
            <a:r>
              <a:rPr lang="en-US" sz="1800"/>
              <a:t>Retirees </a:t>
            </a:r>
          </a:p>
        </p:txBody>
      </p:sp>
    </p:spTree>
    <p:extLst>
      <p:ext uri="{BB962C8B-B14F-4D97-AF65-F5344CB8AC3E}">
        <p14:creationId xmlns:p14="http://schemas.microsoft.com/office/powerpoint/2010/main" val="250001104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20360-D27A-6945-A1A0-61B1B46FC90A}"/>
              </a:ext>
            </a:extLst>
          </p:cNvPr>
          <p:cNvSpPr>
            <a:spLocks noGrp="1"/>
          </p:cNvSpPr>
          <p:nvPr>
            <p:ph type="title"/>
          </p:nvPr>
        </p:nvSpPr>
        <p:spPr/>
        <p:txBody>
          <a:bodyPr/>
          <a:lstStyle/>
          <a:p>
            <a:r>
              <a:rPr lang="en-US"/>
              <a:t>Education Programs</a:t>
            </a:r>
          </a:p>
        </p:txBody>
      </p:sp>
      <p:sp>
        <p:nvSpPr>
          <p:cNvPr id="3" name="Content Placeholder 2">
            <a:extLst>
              <a:ext uri="{FF2B5EF4-FFF2-40B4-BE49-F238E27FC236}">
                <a16:creationId xmlns:a16="http://schemas.microsoft.com/office/drawing/2014/main" id="{9709A562-C9E5-6243-BDD3-5EC9E35970D2}"/>
              </a:ext>
            </a:extLst>
          </p:cNvPr>
          <p:cNvSpPr>
            <a:spLocks noGrp="1"/>
          </p:cNvSpPr>
          <p:nvPr>
            <p:ph idx="1"/>
          </p:nvPr>
        </p:nvSpPr>
        <p:spPr>
          <a:xfrm>
            <a:off x="802386" y="2007219"/>
            <a:ext cx="7543800" cy="4346079"/>
          </a:xfrm>
        </p:spPr>
        <p:txBody>
          <a:bodyPr vert="horz" lIns="91440" tIns="45720" rIns="91440" bIns="45720" rtlCol="0" anchor="t">
            <a:noAutofit/>
          </a:bodyPr>
          <a:lstStyle/>
          <a:p>
            <a:pPr marL="0" indent="0">
              <a:lnSpc>
                <a:spcPct val="100000"/>
              </a:lnSpc>
              <a:spcBef>
                <a:spcPct val="0"/>
              </a:spcBef>
              <a:buNone/>
            </a:pPr>
            <a:r>
              <a:rPr lang="en-US" altLang="en-US" sz="2000" b="1">
                <a:solidFill>
                  <a:srgbClr val="003D6C"/>
                </a:solidFill>
                <a:cs typeface="Times New Roman" panose="02020603050405020304" pitchFamily="18" charset="0"/>
              </a:rPr>
              <a:t>Veterans Education Center</a:t>
            </a:r>
          </a:p>
          <a:p>
            <a:pPr marL="556895" lvl="1" indent="-213995">
              <a:lnSpc>
                <a:spcPct val="100000"/>
              </a:lnSpc>
              <a:spcBef>
                <a:spcPts val="600"/>
              </a:spcBef>
              <a:buFont typeface="Wingdings" pitchFamily="2" charset="2"/>
              <a:buChar char="§"/>
            </a:pPr>
            <a:r>
              <a:rPr lang="en-US" altLang="en-US" sz="1800">
                <a:latin typeface="Helvetica"/>
                <a:cs typeface="Times New Roman"/>
              </a:rPr>
              <a:t>Dynamic website redesign that offers clear roadmap to all areas of site</a:t>
            </a:r>
          </a:p>
          <a:p>
            <a:pPr marL="556895" lvl="1" indent="-213995">
              <a:lnSpc>
                <a:spcPct val="100000"/>
              </a:lnSpc>
              <a:spcBef>
                <a:spcPts val="600"/>
              </a:spcBef>
              <a:buFont typeface="Wingdings" pitchFamily="2" charset="2"/>
              <a:buChar char="§"/>
            </a:pPr>
            <a:r>
              <a:rPr lang="en-US" altLang="en-US" sz="1800">
                <a:latin typeface="Helvetica"/>
                <a:cs typeface="Times New Roman"/>
              </a:rPr>
              <a:t>One-click access to multimedia, college search engine, and education assistance</a:t>
            </a:r>
          </a:p>
          <a:p>
            <a:pPr marL="556895" lvl="1" indent="-213995">
              <a:lnSpc>
                <a:spcPct val="100000"/>
              </a:lnSpc>
              <a:spcBef>
                <a:spcPts val="600"/>
              </a:spcBef>
              <a:buFont typeface="Wingdings" pitchFamily="2" charset="2"/>
              <a:buChar char="§"/>
            </a:pPr>
            <a:r>
              <a:rPr lang="en-US" altLang="en-US" sz="1800">
                <a:cs typeface="Times New Roman" panose="02020603050405020304" pitchFamily="18" charset="0"/>
              </a:rPr>
              <a:t>Curated resource directory for federal and state benefits</a:t>
            </a:r>
          </a:p>
          <a:p>
            <a:pPr marL="0" indent="0">
              <a:lnSpc>
                <a:spcPct val="100000"/>
              </a:lnSpc>
              <a:buNone/>
            </a:pPr>
            <a:r>
              <a:rPr lang="en-US" sz="2000" b="1">
                <a:solidFill>
                  <a:srgbClr val="003D6C"/>
                </a:solidFill>
                <a:latin typeface="Helvetica"/>
                <a:cs typeface="Helvetica"/>
              </a:rPr>
              <a:t>American Legion posts on college campuses</a:t>
            </a:r>
          </a:p>
          <a:p>
            <a:pPr marL="556895" lvl="1" indent="-213995">
              <a:spcBef>
                <a:spcPts val="600"/>
              </a:spcBef>
              <a:buFont typeface="Wingdings" pitchFamily="2" charset="2"/>
              <a:buChar char="§"/>
            </a:pPr>
            <a:r>
              <a:rPr lang="en-US" altLang="en-US" sz="1800">
                <a:latin typeface="Helvetica"/>
                <a:cs typeface="Times New Roman"/>
              </a:rPr>
              <a:t>There are currently 14 American Legion posts on college campuses</a:t>
            </a:r>
          </a:p>
          <a:p>
            <a:pPr marL="556895" lvl="1" indent="-213995">
              <a:spcBef>
                <a:spcPts val="600"/>
              </a:spcBef>
              <a:buFont typeface="Wingdings" pitchFamily="2" charset="2"/>
              <a:buChar char="§"/>
            </a:pPr>
            <a:r>
              <a:rPr lang="en-US" altLang="en-US" sz="1800">
                <a:latin typeface="Helvetica"/>
                <a:cs typeface="Times New Roman"/>
              </a:rPr>
              <a:t>Each year, more campus posts are chartered</a:t>
            </a:r>
          </a:p>
          <a:p>
            <a:pPr marL="556895" lvl="1" indent="-213995">
              <a:lnSpc>
                <a:spcPct val="100000"/>
              </a:lnSpc>
              <a:spcBef>
                <a:spcPts val="600"/>
              </a:spcBef>
              <a:buFont typeface="Wingdings" pitchFamily="2" charset="2"/>
              <a:buChar char="§"/>
            </a:pPr>
            <a:r>
              <a:rPr lang="en-US" altLang="en-US" sz="1800">
                <a:cs typeface="Times New Roman" panose="02020603050405020304" pitchFamily="18" charset="0"/>
              </a:rPr>
              <a:t>VE&amp;E conducts annual site visits to discuss programs and services</a:t>
            </a:r>
          </a:p>
          <a:p>
            <a:pPr marL="556895" lvl="1" indent="-213995">
              <a:lnSpc>
                <a:spcPct val="100000"/>
              </a:lnSpc>
              <a:spcBef>
                <a:spcPts val="600"/>
              </a:spcBef>
              <a:buFont typeface="Wingdings" pitchFamily="2" charset="2"/>
              <a:buChar char="§"/>
            </a:pPr>
            <a:r>
              <a:rPr lang="en-US" altLang="en-US" sz="1800">
                <a:latin typeface="Helvetica"/>
                <a:cs typeface="Times New Roman"/>
              </a:rPr>
              <a:t>VE&amp;E working with posts to develop resource guide and how-to manual for creating American Legion posts on college campuses</a:t>
            </a:r>
          </a:p>
        </p:txBody>
      </p:sp>
    </p:spTree>
    <p:extLst>
      <p:ext uri="{BB962C8B-B14F-4D97-AF65-F5344CB8AC3E}">
        <p14:creationId xmlns:p14="http://schemas.microsoft.com/office/powerpoint/2010/main" val="3801278256"/>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20360-D27A-6945-A1A0-61B1B46FC90A}"/>
              </a:ext>
            </a:extLst>
          </p:cNvPr>
          <p:cNvSpPr>
            <a:spLocks noGrp="1"/>
          </p:cNvSpPr>
          <p:nvPr>
            <p:ph type="title"/>
          </p:nvPr>
        </p:nvSpPr>
        <p:spPr>
          <a:xfrm>
            <a:off x="457200" y="1190662"/>
            <a:ext cx="8229600" cy="745306"/>
          </a:xfrm>
        </p:spPr>
        <p:txBody>
          <a:bodyPr/>
          <a:lstStyle/>
          <a:p>
            <a:r>
              <a:rPr lang="en-US" sz="3600"/>
              <a:t>Education Policy</a:t>
            </a:r>
          </a:p>
        </p:txBody>
      </p:sp>
      <p:sp>
        <p:nvSpPr>
          <p:cNvPr id="3" name="Content Placeholder 2">
            <a:extLst>
              <a:ext uri="{FF2B5EF4-FFF2-40B4-BE49-F238E27FC236}">
                <a16:creationId xmlns:a16="http://schemas.microsoft.com/office/drawing/2014/main" id="{9709A562-C9E5-6243-BDD3-5EC9E35970D2}"/>
              </a:ext>
            </a:extLst>
          </p:cNvPr>
          <p:cNvSpPr>
            <a:spLocks noGrp="1"/>
          </p:cNvSpPr>
          <p:nvPr>
            <p:ph idx="1"/>
          </p:nvPr>
        </p:nvSpPr>
        <p:spPr>
          <a:xfrm>
            <a:off x="802386" y="2054431"/>
            <a:ext cx="7543800" cy="3734415"/>
          </a:xfrm>
        </p:spPr>
        <p:txBody>
          <a:bodyPr vert="horz" lIns="91440" tIns="45720" rIns="91440" bIns="45720" rtlCol="0" anchor="t">
            <a:normAutofit/>
          </a:bodyPr>
          <a:lstStyle/>
          <a:p>
            <a:pPr marL="0" indent="0">
              <a:buNone/>
            </a:pPr>
            <a:r>
              <a:rPr lang="en-US" sz="2400" b="1" dirty="0">
                <a:solidFill>
                  <a:srgbClr val="003D6C"/>
                </a:solidFill>
                <a:latin typeface="Helvetica"/>
                <a:cs typeface="Helvetica"/>
              </a:rPr>
              <a:t>Implement protections caused </a:t>
            </a:r>
            <a:br>
              <a:rPr lang="en-US" sz="2400" b="1" dirty="0">
                <a:solidFill>
                  <a:srgbClr val="003D6C"/>
                </a:solidFill>
                <a:latin typeface="Helvetica"/>
                <a:cs typeface="Helvetica"/>
              </a:rPr>
            </a:br>
            <a:r>
              <a:rPr lang="en-US" sz="2400" b="1" dirty="0">
                <a:solidFill>
                  <a:srgbClr val="003D6C"/>
                </a:solidFill>
                <a:latin typeface="Helvetica"/>
                <a:cs typeface="Helvetica"/>
              </a:rPr>
              <a:t>by for-profit GI Bill abuse</a:t>
            </a:r>
          </a:p>
          <a:p>
            <a:pPr marL="556895" lvl="1" indent="-213995">
              <a:buFont typeface="Wingdings" pitchFamily="2" charset="2"/>
              <a:buChar char="§"/>
            </a:pPr>
            <a:r>
              <a:rPr lang="en-US" sz="1800">
                <a:latin typeface="Helvetica"/>
                <a:cs typeface="Helvetica"/>
              </a:rPr>
              <a:t>Work with VA to ensure proper implementation of legislation, which </a:t>
            </a:r>
            <a:r>
              <a:rPr lang="en-US" sz="1800" dirty="0">
                <a:latin typeface="Helvetica"/>
                <a:cs typeface="Helvetica"/>
              </a:rPr>
              <a:t>eliminated the "90-10 loophole"</a:t>
            </a:r>
            <a:endParaRPr lang="en-US" sz="1800" dirty="0">
              <a:cs typeface="Helvetica" pitchFamily="2" charset="0"/>
            </a:endParaRPr>
          </a:p>
          <a:p>
            <a:pPr marL="0" indent="0">
              <a:buNone/>
            </a:pPr>
            <a:endParaRPr lang="en-US" sz="2400" b="1" dirty="0">
              <a:solidFill>
                <a:srgbClr val="003D6C"/>
              </a:solidFill>
              <a:cs typeface="Helvetica" pitchFamily="2" charset="0"/>
            </a:endParaRPr>
          </a:p>
        </p:txBody>
      </p:sp>
    </p:spTree>
    <p:extLst>
      <p:ext uri="{BB962C8B-B14F-4D97-AF65-F5344CB8AC3E}">
        <p14:creationId xmlns:p14="http://schemas.microsoft.com/office/powerpoint/2010/main" val="101470655"/>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Licensing &amp; Certification Programs</a:t>
            </a:r>
          </a:p>
        </p:txBody>
      </p:sp>
      <p:sp>
        <p:nvSpPr>
          <p:cNvPr id="3" name="Content Placeholder 2"/>
          <p:cNvSpPr>
            <a:spLocks noGrp="1"/>
          </p:cNvSpPr>
          <p:nvPr>
            <p:ph idx="1"/>
          </p:nvPr>
        </p:nvSpPr>
        <p:spPr>
          <a:xfrm>
            <a:off x="641268" y="2196792"/>
            <a:ext cx="8045532" cy="3929373"/>
          </a:xfrm>
        </p:spPr>
        <p:txBody>
          <a:bodyPr>
            <a:noAutofit/>
          </a:bodyPr>
          <a:lstStyle/>
          <a:p>
            <a:pPr marL="0" indent="0">
              <a:buNone/>
            </a:pPr>
            <a:r>
              <a:rPr lang="en-US" sz="2400" b="1">
                <a:solidFill>
                  <a:srgbClr val="003D6C"/>
                </a:solidFill>
              </a:rPr>
              <a:t>Licensing and Certification Summit</a:t>
            </a:r>
          </a:p>
          <a:p>
            <a:pPr lvl="1">
              <a:buFont typeface="Wingdings" pitchFamily="2" charset="2"/>
              <a:buChar char="§"/>
            </a:pPr>
            <a:r>
              <a:rPr lang="en-US" altLang="en-US" sz="1800"/>
              <a:t>Brought together key executives and law makers to focus on best practices for helping veterans</a:t>
            </a:r>
          </a:p>
          <a:p>
            <a:pPr lvl="1">
              <a:buFont typeface="Wingdings" pitchFamily="2" charset="2"/>
              <a:buChar char="§"/>
            </a:pPr>
            <a:r>
              <a:rPr lang="en-US" altLang="en-US" sz="1800"/>
              <a:t>Panels of experts from the private sector, nonprofits, military, federal agencies, and other organizations</a:t>
            </a:r>
            <a:endParaRPr lang="en-US" sz="1800">
              <a:solidFill>
                <a:srgbClr val="CC3300"/>
              </a:solidFill>
            </a:endParaRPr>
          </a:p>
          <a:p>
            <a:pPr marL="0" indent="0">
              <a:buNone/>
            </a:pPr>
            <a:r>
              <a:rPr lang="en-US" sz="2400" b="1" err="1">
                <a:solidFill>
                  <a:srgbClr val="003D6C"/>
                </a:solidFill>
              </a:rPr>
              <a:t>BiAnnual</a:t>
            </a:r>
            <a:r>
              <a:rPr lang="en-US" sz="2400" b="1">
                <a:solidFill>
                  <a:srgbClr val="003D6C"/>
                </a:solidFill>
              </a:rPr>
              <a:t> Credentialing Advisory Roundtables</a:t>
            </a:r>
          </a:p>
          <a:p>
            <a:pPr lvl="1">
              <a:buFont typeface="Wingdings" pitchFamily="2" charset="2"/>
              <a:buChar char="§"/>
            </a:pPr>
            <a:r>
              <a:rPr lang="en-US" sz="1800"/>
              <a:t>Public/private partnership models to transition </a:t>
            </a:r>
            <a:r>
              <a:rPr lang="en-US" sz="1800" err="1"/>
              <a:t>servicemembers</a:t>
            </a:r>
            <a:r>
              <a:rPr lang="en-US" sz="1800"/>
              <a:t> into civilian employment</a:t>
            </a:r>
          </a:p>
          <a:p>
            <a:pPr lvl="1">
              <a:buFont typeface="Wingdings" pitchFamily="2" charset="2"/>
              <a:buChar char="§"/>
            </a:pPr>
            <a:r>
              <a:rPr lang="en-US" sz="1800"/>
              <a:t>Stackable training models and accrediting entities</a:t>
            </a:r>
          </a:p>
          <a:p>
            <a:pPr lvl="1">
              <a:buFont typeface="Wingdings" pitchFamily="2" charset="2"/>
              <a:buChar char="§"/>
            </a:pPr>
            <a:r>
              <a:rPr lang="en-US" sz="1800"/>
              <a:t>Scalable transition tools</a:t>
            </a:r>
          </a:p>
          <a:p>
            <a:pPr lvl="1">
              <a:buFont typeface="Wingdings" pitchFamily="2" charset="2"/>
              <a:buChar char="§"/>
            </a:pPr>
            <a:r>
              <a:rPr lang="en-US" sz="1800"/>
              <a:t>State funding-based models</a:t>
            </a:r>
          </a:p>
          <a:p>
            <a:pPr lvl="1">
              <a:buFont typeface="Wingdings" pitchFamily="2" charset="2"/>
              <a:buChar char="§"/>
            </a:pPr>
            <a:r>
              <a:rPr lang="en-US" sz="1800"/>
              <a:t>Research gaps on military to civilian employment</a:t>
            </a:r>
          </a:p>
        </p:txBody>
      </p:sp>
    </p:spTree>
    <p:extLst>
      <p:ext uri="{BB962C8B-B14F-4D97-AF65-F5344CB8AC3E}">
        <p14:creationId xmlns:p14="http://schemas.microsoft.com/office/powerpoint/2010/main" val="214980687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Licensing &amp; Certification Policy</a:t>
            </a:r>
          </a:p>
        </p:txBody>
      </p:sp>
      <p:sp>
        <p:nvSpPr>
          <p:cNvPr id="3" name="Content Placeholder 2"/>
          <p:cNvSpPr>
            <a:spLocks noGrp="1"/>
          </p:cNvSpPr>
          <p:nvPr>
            <p:ph idx="1"/>
          </p:nvPr>
        </p:nvSpPr>
        <p:spPr>
          <a:xfrm>
            <a:off x="629392" y="2196792"/>
            <a:ext cx="8057408" cy="3929373"/>
          </a:xfrm>
        </p:spPr>
        <p:txBody>
          <a:bodyPr/>
          <a:lstStyle/>
          <a:p>
            <a:pPr marL="0" indent="0" algn="just">
              <a:buNone/>
            </a:pPr>
            <a:r>
              <a:rPr lang="en-US" sz="2400" b="1">
                <a:solidFill>
                  <a:srgbClr val="003D6C"/>
                </a:solidFill>
              </a:rPr>
              <a:t>Private Sector recognition of military training</a:t>
            </a:r>
          </a:p>
          <a:p>
            <a:pPr lvl="1">
              <a:buFont typeface="Wingdings" pitchFamily="2" charset="2"/>
              <a:buChar char="§"/>
            </a:pPr>
            <a:r>
              <a:rPr lang="en-US" sz="1800"/>
              <a:t>Pass the Incentives for Our Nation’s Veterans in Energy Sustainability Technologies Act (INVEST Act) to incentivize employers to hire returning veterans who have received a professional certification of military occupational specialty or skill in renewable energy, advanced manufacturing, machining or welding, or engineering</a:t>
            </a:r>
          </a:p>
          <a:p>
            <a:pPr marL="0" indent="0" algn="just">
              <a:buNone/>
            </a:pPr>
            <a:r>
              <a:rPr lang="en-US" sz="2400" b="1">
                <a:solidFill>
                  <a:srgbClr val="003D6C"/>
                </a:solidFill>
              </a:rPr>
              <a:t>Apprenticeships</a:t>
            </a:r>
          </a:p>
          <a:p>
            <a:pPr lvl="1">
              <a:buFont typeface="Wingdings" pitchFamily="2" charset="2"/>
              <a:buChar char="§"/>
            </a:pPr>
            <a:r>
              <a:rPr lang="en-US" sz="1800"/>
              <a:t>Pass the Pre-Apprenticeships to Hardhats Act (PATH Act) to foster nonprofit partnerships between industry, labor, academia, community groups, veteran associations and government for the purpose of developing pre-apprenticeship programs designed to help individuals achieve self-sufficiency</a:t>
            </a:r>
          </a:p>
          <a:p>
            <a:endParaRPr lang="en-US"/>
          </a:p>
        </p:txBody>
      </p:sp>
    </p:spTree>
    <p:extLst>
      <p:ext uri="{BB962C8B-B14F-4D97-AF65-F5344CB8AC3E}">
        <p14:creationId xmlns:p14="http://schemas.microsoft.com/office/powerpoint/2010/main" val="221919356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Homelessness/Housing programs</a:t>
            </a:r>
          </a:p>
        </p:txBody>
      </p:sp>
      <p:sp>
        <p:nvSpPr>
          <p:cNvPr id="3" name="Content Placeholder 2"/>
          <p:cNvSpPr>
            <a:spLocks noGrp="1"/>
          </p:cNvSpPr>
          <p:nvPr>
            <p:ph idx="1"/>
          </p:nvPr>
        </p:nvSpPr>
        <p:spPr>
          <a:xfrm>
            <a:off x="581890" y="2196792"/>
            <a:ext cx="8104910" cy="3929373"/>
          </a:xfrm>
        </p:spPr>
        <p:txBody>
          <a:bodyPr vert="horz" lIns="91440" tIns="45720" rIns="91440" bIns="45720" rtlCol="0" anchor="t">
            <a:noAutofit/>
          </a:bodyPr>
          <a:lstStyle/>
          <a:p>
            <a:pPr marL="0" indent="0">
              <a:spcBef>
                <a:spcPts val="1200"/>
              </a:spcBef>
              <a:buNone/>
            </a:pPr>
            <a:r>
              <a:rPr lang="en-US" altLang="en-US" sz="2400" b="1">
                <a:solidFill>
                  <a:srgbClr val="003D6C"/>
                </a:solidFill>
                <a:latin typeface="Helvetica"/>
                <a:cs typeface="Helvetica"/>
              </a:rPr>
              <a:t>Homeless veteran workshops and roundtables </a:t>
            </a:r>
            <a:endParaRPr lang="en-US" altLang="en-US" sz="2400" b="1">
              <a:solidFill>
                <a:srgbClr val="003D6C"/>
              </a:solidFill>
            </a:endParaRPr>
          </a:p>
          <a:p>
            <a:pPr marL="556895" lvl="1" indent="-213995">
              <a:lnSpc>
                <a:spcPct val="100000"/>
              </a:lnSpc>
              <a:spcBef>
                <a:spcPts val="0"/>
              </a:spcBef>
              <a:buFont typeface="Wingdings" pitchFamily="2" charset="2"/>
              <a:buChar char="§"/>
            </a:pPr>
            <a:r>
              <a:rPr lang="en-US" altLang="en-US" sz="1800"/>
              <a:t>Coincides with Washington Conference and National Convention</a:t>
            </a:r>
            <a:endParaRPr lang="en-US" altLang="en-US" sz="1800">
              <a:cs typeface="Helvetica" pitchFamily="2" charset="0"/>
            </a:endParaRPr>
          </a:p>
          <a:p>
            <a:pPr marL="0" indent="0">
              <a:spcBef>
                <a:spcPts val="1200"/>
              </a:spcBef>
              <a:buNone/>
            </a:pPr>
            <a:r>
              <a:rPr lang="en-US" altLang="en-US" sz="2400" b="1">
                <a:solidFill>
                  <a:srgbClr val="003D6C"/>
                </a:solidFill>
                <a:latin typeface="Helvetica"/>
                <a:cs typeface="Helvetica"/>
              </a:rPr>
              <a:t>Homeless shelter site visits </a:t>
            </a:r>
            <a:endParaRPr lang="en-US" altLang="en-US" sz="2400" b="1">
              <a:solidFill>
                <a:srgbClr val="003D6C"/>
              </a:solidFill>
              <a:cs typeface="Helvetica"/>
            </a:endParaRPr>
          </a:p>
          <a:p>
            <a:pPr marL="556895" lvl="1" indent="-213995">
              <a:lnSpc>
                <a:spcPct val="100000"/>
              </a:lnSpc>
              <a:spcBef>
                <a:spcPts val="0"/>
              </a:spcBef>
              <a:buFont typeface="Wingdings" pitchFamily="2" charset="2"/>
              <a:buChar char="§"/>
            </a:pPr>
            <a:r>
              <a:rPr lang="en-US" altLang="en-US" sz="1800"/>
              <a:t>VA facilities and/or community service providers</a:t>
            </a:r>
            <a:endParaRPr lang="en-US" altLang="en-US" sz="1800">
              <a:cs typeface="Helvetica" pitchFamily="2" charset="0"/>
            </a:endParaRPr>
          </a:p>
          <a:p>
            <a:pPr marL="0" indent="0">
              <a:lnSpc>
                <a:spcPct val="100000"/>
              </a:lnSpc>
              <a:spcBef>
                <a:spcPts val="1200"/>
              </a:spcBef>
              <a:buNone/>
            </a:pPr>
            <a:r>
              <a:rPr lang="en-US" altLang="en-US" sz="2400" b="1">
                <a:solidFill>
                  <a:srgbClr val="003D6C"/>
                </a:solidFill>
                <a:latin typeface="Helvetica"/>
                <a:cs typeface="Helvetica"/>
              </a:rPr>
              <a:t>State-level engagement</a:t>
            </a:r>
          </a:p>
          <a:p>
            <a:pPr marL="556895" lvl="1" indent="-213995">
              <a:lnSpc>
                <a:spcPct val="100000"/>
              </a:lnSpc>
              <a:spcBef>
                <a:spcPts val="0"/>
              </a:spcBef>
              <a:buFont typeface="Wingdings" pitchFamily="2" charset="2"/>
              <a:buChar char="§"/>
            </a:pPr>
            <a:r>
              <a:rPr lang="en-US" altLang="en-US" sz="1800">
                <a:latin typeface="Helvetica"/>
                <a:cs typeface="Helvetica"/>
              </a:rPr>
              <a:t>Volunteer, fundraise, advocate at local, state and national levels</a:t>
            </a:r>
          </a:p>
          <a:p>
            <a:pPr marL="0" indent="0">
              <a:spcBef>
                <a:spcPts val="1200"/>
              </a:spcBef>
              <a:buNone/>
            </a:pPr>
            <a:r>
              <a:rPr lang="en-US" altLang="en-US" sz="2400" b="1">
                <a:solidFill>
                  <a:srgbClr val="003D6C"/>
                </a:solidFill>
                <a:latin typeface="Helvetica"/>
                <a:cs typeface="Helvetica"/>
              </a:rPr>
              <a:t>Housing initiatives </a:t>
            </a:r>
            <a:endParaRPr lang="en-US" altLang="en-US" sz="2400" b="1">
              <a:solidFill>
                <a:srgbClr val="003D6C"/>
              </a:solidFill>
              <a:cs typeface="Helvetica"/>
            </a:endParaRPr>
          </a:p>
          <a:p>
            <a:pPr marL="556895" lvl="1" indent="-213995">
              <a:lnSpc>
                <a:spcPct val="100000"/>
              </a:lnSpc>
              <a:spcBef>
                <a:spcPts val="0"/>
              </a:spcBef>
              <a:buFont typeface="Wingdings" pitchFamily="2" charset="2"/>
              <a:buChar char="§"/>
            </a:pPr>
            <a:r>
              <a:rPr lang="en-US" altLang="en-US" sz="1800"/>
              <a:t>Examples: Departments of Connecticut, New Jersey and Pennsylvania</a:t>
            </a:r>
            <a:endParaRPr lang="en-US" altLang="en-US" sz="1800">
              <a:cs typeface="Helvetica" pitchFamily="2" charset="0"/>
            </a:endParaRPr>
          </a:p>
        </p:txBody>
      </p:sp>
    </p:spTree>
    <p:extLst>
      <p:ext uri="{BB962C8B-B14F-4D97-AF65-F5344CB8AC3E}">
        <p14:creationId xmlns:p14="http://schemas.microsoft.com/office/powerpoint/2010/main" val="4052491030"/>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Homelessness/Housing Policy</a:t>
            </a:r>
          </a:p>
        </p:txBody>
      </p:sp>
      <p:sp>
        <p:nvSpPr>
          <p:cNvPr id="3" name="Content Placeholder 2"/>
          <p:cNvSpPr>
            <a:spLocks noGrp="1"/>
          </p:cNvSpPr>
          <p:nvPr>
            <p:ph idx="1"/>
          </p:nvPr>
        </p:nvSpPr>
        <p:spPr>
          <a:xfrm>
            <a:off x="605642" y="2102223"/>
            <a:ext cx="8081158" cy="4429639"/>
          </a:xfrm>
        </p:spPr>
        <p:txBody>
          <a:bodyPr vert="horz" lIns="91440" tIns="45720" rIns="91440" bIns="45720" rtlCol="0" anchor="t">
            <a:noAutofit/>
          </a:bodyPr>
          <a:lstStyle/>
          <a:p>
            <a:pPr marL="0" indent="0">
              <a:spcBef>
                <a:spcPct val="0"/>
              </a:spcBef>
              <a:buNone/>
            </a:pPr>
            <a:r>
              <a:rPr lang="en-US" altLang="en-US" sz="2400" b="1">
                <a:solidFill>
                  <a:srgbClr val="003D6C"/>
                </a:solidFill>
                <a:latin typeface="Helvetica"/>
                <a:cs typeface="Helvetica"/>
              </a:rPr>
              <a:t>Supportive Services for Veterans Families Grant </a:t>
            </a:r>
            <a:endParaRPr lang="en-US" altLang="en-US" sz="2400" b="1">
              <a:solidFill>
                <a:srgbClr val="003D6C"/>
              </a:solidFill>
            </a:endParaRPr>
          </a:p>
          <a:p>
            <a:pPr marL="556895" lvl="1" indent="-213995">
              <a:spcBef>
                <a:spcPct val="0"/>
              </a:spcBef>
              <a:buClr>
                <a:srgbClr val="003D6C"/>
              </a:buClr>
              <a:buFont typeface="Wingdings" pitchFamily="2" charset="2"/>
              <a:buChar char="§"/>
            </a:pPr>
            <a:r>
              <a:rPr lang="en-US" altLang="en-US" sz="1800"/>
              <a:t>$500 million – for SSVF</a:t>
            </a:r>
            <a:endParaRPr lang="en-US" altLang="en-US" sz="1800">
              <a:cs typeface="Helvetica" pitchFamily="2" charset="0"/>
            </a:endParaRPr>
          </a:p>
          <a:p>
            <a:pPr marL="0" indent="0">
              <a:lnSpc>
                <a:spcPct val="100000"/>
              </a:lnSpc>
              <a:spcBef>
                <a:spcPts val="600"/>
              </a:spcBef>
              <a:buNone/>
            </a:pPr>
            <a:r>
              <a:rPr lang="en-US" altLang="en-US" sz="2400" b="1">
                <a:solidFill>
                  <a:srgbClr val="003D6C"/>
                </a:solidFill>
              </a:rPr>
              <a:t> VA’s Grant and Per Diem (GPD) Program</a:t>
            </a:r>
          </a:p>
          <a:p>
            <a:pPr marL="556895" lvl="1" indent="-213995">
              <a:spcBef>
                <a:spcPct val="0"/>
              </a:spcBef>
              <a:buFont typeface="Wingdings" pitchFamily="2" charset="2"/>
              <a:buChar char="§"/>
            </a:pPr>
            <a:r>
              <a:rPr lang="en-US" altLang="en-US" sz="1800"/>
              <a:t>Currently at $250 million funding level</a:t>
            </a:r>
            <a:endParaRPr lang="en-US" altLang="en-US" sz="1800">
              <a:cs typeface="Helvetica" pitchFamily="2" charset="0"/>
            </a:endParaRPr>
          </a:p>
          <a:p>
            <a:pPr marL="0" indent="0">
              <a:lnSpc>
                <a:spcPct val="100000"/>
              </a:lnSpc>
              <a:spcBef>
                <a:spcPts val="1200"/>
              </a:spcBef>
              <a:buNone/>
            </a:pPr>
            <a:r>
              <a:rPr lang="en-US" altLang="en-US" sz="2400" b="1">
                <a:solidFill>
                  <a:srgbClr val="003D6C"/>
                </a:solidFill>
              </a:rPr>
              <a:t>Permanent supportive housing through the </a:t>
            </a:r>
            <a:br>
              <a:rPr lang="en-US" altLang="en-US" sz="2400" b="1">
                <a:solidFill>
                  <a:srgbClr val="003D6C"/>
                </a:solidFill>
              </a:rPr>
            </a:br>
            <a:r>
              <a:rPr lang="en-US" altLang="en-US" sz="2400" b="1">
                <a:solidFill>
                  <a:srgbClr val="003D6C"/>
                </a:solidFill>
              </a:rPr>
              <a:t>VA and HUD partnership (HUD-VASH) </a:t>
            </a:r>
          </a:p>
          <a:p>
            <a:pPr marL="556895" lvl="1" indent="-213995">
              <a:lnSpc>
                <a:spcPct val="100000"/>
              </a:lnSpc>
              <a:spcBef>
                <a:spcPct val="0"/>
              </a:spcBef>
              <a:buFont typeface="Wingdings" pitchFamily="2" charset="2"/>
              <a:buChar char="§"/>
            </a:pPr>
            <a:r>
              <a:rPr lang="en-US" altLang="en-US" sz="1800"/>
              <a:t>Provides homeless veterans with housing and case management services</a:t>
            </a:r>
            <a:endParaRPr lang="en-US" altLang="en-US" sz="1800">
              <a:cs typeface="Helvetica" pitchFamily="2" charset="0"/>
            </a:endParaRPr>
          </a:p>
          <a:p>
            <a:pPr marL="0" indent="0">
              <a:lnSpc>
                <a:spcPct val="100000"/>
              </a:lnSpc>
              <a:spcBef>
                <a:spcPts val="1200"/>
              </a:spcBef>
              <a:buNone/>
            </a:pPr>
            <a:r>
              <a:rPr lang="en-US" altLang="en-US" sz="2400" b="1">
                <a:solidFill>
                  <a:srgbClr val="003D6C"/>
                </a:solidFill>
              </a:rPr>
              <a:t>DOL-VETS, Homeless Veterans </a:t>
            </a:r>
            <a:br>
              <a:rPr lang="en-US" altLang="en-US" sz="2400" b="1">
                <a:solidFill>
                  <a:srgbClr val="003D6C"/>
                </a:solidFill>
              </a:rPr>
            </a:br>
            <a:r>
              <a:rPr lang="en-US" altLang="en-US" sz="2400" b="1">
                <a:solidFill>
                  <a:srgbClr val="003D6C"/>
                </a:solidFill>
              </a:rPr>
              <a:t>Reintegration Program (HVRP) </a:t>
            </a:r>
          </a:p>
          <a:p>
            <a:pPr marL="556895" lvl="1" indent="-213995">
              <a:lnSpc>
                <a:spcPct val="100000"/>
              </a:lnSpc>
              <a:spcBef>
                <a:spcPct val="0"/>
              </a:spcBef>
              <a:buFont typeface="Wingdings" pitchFamily="2" charset="2"/>
              <a:buChar char="§"/>
            </a:pPr>
            <a:r>
              <a:rPr lang="en-US" altLang="en-US" sz="1800"/>
              <a:t>$50 million, the program’s authorized level since 2005</a:t>
            </a:r>
            <a:endParaRPr lang="en-US" altLang="en-US" sz="1800">
              <a:cs typeface="Helvetica" pitchFamily="2" charset="0"/>
            </a:endParaRPr>
          </a:p>
          <a:p>
            <a:endParaRPr lang="en-US"/>
          </a:p>
        </p:txBody>
      </p:sp>
    </p:spTree>
    <p:extLst>
      <p:ext uri="{BB962C8B-B14F-4D97-AF65-F5344CB8AC3E}">
        <p14:creationId xmlns:p14="http://schemas.microsoft.com/office/powerpoint/2010/main" val="2496830000"/>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368FC5A-E1B4-5A4A-A439-5F4453EC718E}"/>
              </a:ext>
            </a:extLst>
          </p:cNvPr>
          <p:cNvSpPr txBox="1"/>
          <p:nvPr/>
        </p:nvSpPr>
        <p:spPr>
          <a:xfrm>
            <a:off x="2970439" y="2873829"/>
            <a:ext cx="3203121" cy="707886"/>
          </a:xfrm>
          <a:prstGeom prst="rect">
            <a:avLst/>
          </a:prstGeom>
          <a:noFill/>
        </p:spPr>
        <p:txBody>
          <a:bodyPr wrap="none" rtlCol="0">
            <a:spAutoFit/>
          </a:bodyPr>
          <a:lstStyle/>
          <a:p>
            <a:r>
              <a:rPr lang="en-US" sz="4000" b="1">
                <a:solidFill>
                  <a:schemeClr val="accent6"/>
                </a:solidFill>
                <a:latin typeface="Helvetica" pitchFamily="2" charset="0"/>
              </a:rPr>
              <a:t>QUESTIONS</a:t>
            </a:r>
          </a:p>
        </p:txBody>
      </p:sp>
    </p:spTree>
    <p:extLst>
      <p:ext uri="{BB962C8B-B14F-4D97-AF65-F5344CB8AC3E}">
        <p14:creationId xmlns:p14="http://schemas.microsoft.com/office/powerpoint/2010/main" val="746432518"/>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402A1-D132-A047-96A2-C459F524B8A9}"/>
              </a:ext>
            </a:extLst>
          </p:cNvPr>
          <p:cNvSpPr>
            <a:spLocks noGrp="1"/>
          </p:cNvSpPr>
          <p:nvPr>
            <p:ph type="title"/>
          </p:nvPr>
        </p:nvSpPr>
        <p:spPr/>
        <p:txBody>
          <a:bodyPr/>
          <a:lstStyle/>
          <a:p>
            <a:r>
              <a:rPr lang="en-US" sz="3600"/>
              <a:t>Mission &amp; Structure</a:t>
            </a:r>
          </a:p>
        </p:txBody>
      </p:sp>
      <p:sp>
        <p:nvSpPr>
          <p:cNvPr id="4" name="Content Placeholder 3">
            <a:extLst>
              <a:ext uri="{FF2B5EF4-FFF2-40B4-BE49-F238E27FC236}">
                <a16:creationId xmlns:a16="http://schemas.microsoft.com/office/drawing/2014/main" id="{6F1DF677-C933-0748-A748-E11B6D79B356}"/>
              </a:ext>
            </a:extLst>
          </p:cNvPr>
          <p:cNvSpPr>
            <a:spLocks noGrp="1"/>
          </p:cNvSpPr>
          <p:nvPr>
            <p:ph idx="1"/>
          </p:nvPr>
        </p:nvSpPr>
        <p:spPr/>
        <p:txBody>
          <a:bodyPr vert="horz" lIns="91440" tIns="45720" rIns="91440" bIns="45720" rtlCol="0" anchor="t">
            <a:noAutofit/>
          </a:bodyPr>
          <a:lstStyle/>
          <a:p>
            <a:pPr marL="0" indent="0">
              <a:buNone/>
            </a:pPr>
            <a:r>
              <a:rPr lang="en-US" sz="2400">
                <a:latin typeface="Helvetica"/>
                <a:cs typeface="Helvetica"/>
              </a:rPr>
              <a:t>The Veterans Employment &amp; Education Division is governed by a full commission that focuses on veteran employment, small business development, licensing and certification, home loans, education, incarcerated veterans and help for homeless veterans. The commission was formed to ensure that veterans receive the opportunity to succeed in civilian life. VE&amp;E staff works closely with the Legion's Legislative Division to advance legislation supported by Legion resolutions. </a:t>
            </a:r>
            <a:endParaRPr lang="en-US" sz="2400"/>
          </a:p>
        </p:txBody>
      </p:sp>
    </p:spTree>
    <p:extLst>
      <p:ext uri="{BB962C8B-B14F-4D97-AF65-F5344CB8AC3E}">
        <p14:creationId xmlns:p14="http://schemas.microsoft.com/office/powerpoint/2010/main" val="2818316771"/>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1C555-CC2B-AD4C-8810-3B0BCF4A8C68}"/>
              </a:ext>
            </a:extLst>
          </p:cNvPr>
          <p:cNvSpPr>
            <a:spLocks noGrp="1"/>
          </p:cNvSpPr>
          <p:nvPr>
            <p:ph type="title"/>
          </p:nvPr>
        </p:nvSpPr>
        <p:spPr/>
        <p:txBody>
          <a:bodyPr/>
          <a:lstStyle/>
          <a:p>
            <a:r>
              <a:rPr lang="en-US" sz="3600"/>
              <a:t> VE&amp;E Points of Contact</a:t>
            </a:r>
          </a:p>
        </p:txBody>
      </p:sp>
      <p:sp>
        <p:nvSpPr>
          <p:cNvPr id="3" name="Content Placeholder 2">
            <a:extLst>
              <a:ext uri="{FF2B5EF4-FFF2-40B4-BE49-F238E27FC236}">
                <a16:creationId xmlns:a16="http://schemas.microsoft.com/office/drawing/2014/main" id="{D80112D6-A45E-3546-946E-9F12AB2F72A8}"/>
              </a:ext>
            </a:extLst>
          </p:cNvPr>
          <p:cNvSpPr>
            <a:spLocks noGrp="1"/>
          </p:cNvSpPr>
          <p:nvPr>
            <p:ph idx="1"/>
          </p:nvPr>
        </p:nvSpPr>
        <p:spPr/>
        <p:txBody>
          <a:bodyPr numCol="2" spcCol="274320">
            <a:noAutofit/>
          </a:bodyPr>
          <a:lstStyle/>
          <a:p>
            <a:pPr marL="0" indent="0">
              <a:buNone/>
            </a:pPr>
            <a:r>
              <a:rPr lang="en-US" sz="2000" b="1">
                <a:solidFill>
                  <a:srgbClr val="003D6C"/>
                </a:solidFill>
              </a:rPr>
              <a:t>Director</a:t>
            </a:r>
          </a:p>
          <a:p>
            <a:pPr marL="0" indent="0">
              <a:buNone/>
            </a:pPr>
            <a:r>
              <a:rPr lang="en-US" sz="2000"/>
              <a:t>Joe Sharpe - (202) 263-2989, jsharpe@legion.org</a:t>
            </a:r>
            <a:endParaRPr lang="en-US" sz="2000" i="1"/>
          </a:p>
          <a:p>
            <a:pPr marL="0" indent="0">
              <a:buNone/>
            </a:pPr>
            <a:r>
              <a:rPr lang="en-US" sz="2000" b="1">
                <a:solidFill>
                  <a:srgbClr val="003D6C"/>
                </a:solidFill>
              </a:rPr>
              <a:t>Administrative Assistant</a:t>
            </a:r>
          </a:p>
          <a:p>
            <a:pPr marL="0" indent="0">
              <a:buNone/>
            </a:pPr>
            <a:r>
              <a:rPr lang="en-US" sz="2000"/>
              <a:t>Edwin Cruz - </a:t>
            </a:r>
            <a:r>
              <a:rPr lang="en-US" sz="2000" i="1"/>
              <a:t>(202) 263-5759, ecruz@legion.org</a:t>
            </a:r>
          </a:p>
          <a:p>
            <a:pPr marL="0" indent="0">
              <a:buNone/>
            </a:pPr>
            <a:r>
              <a:rPr lang="en-US" sz="2000" b="1">
                <a:solidFill>
                  <a:srgbClr val="003D6C"/>
                </a:solidFill>
              </a:rPr>
              <a:t>Employment &amp; Education Policy Coordinator</a:t>
            </a:r>
          </a:p>
          <a:p>
            <a:pPr marL="0" indent="0">
              <a:buNone/>
            </a:pPr>
            <a:r>
              <a:rPr lang="en-US" sz="2000" i="1"/>
              <a:t>Vacant</a:t>
            </a:r>
          </a:p>
          <a:p>
            <a:pPr marL="0" indent="0">
              <a:buNone/>
            </a:pPr>
            <a:br>
              <a:rPr lang="en-US" sz="2000" b="1">
                <a:solidFill>
                  <a:srgbClr val="003D6C"/>
                </a:solidFill>
              </a:rPr>
            </a:br>
            <a:br>
              <a:rPr lang="en-US" sz="2000" b="1">
                <a:solidFill>
                  <a:srgbClr val="003D6C"/>
                </a:solidFill>
              </a:rPr>
            </a:br>
            <a:r>
              <a:rPr lang="en-US" sz="2000" b="1">
                <a:solidFill>
                  <a:srgbClr val="003D6C"/>
                </a:solidFill>
              </a:rPr>
              <a:t>Employment &amp; Education Policy Coordinator</a:t>
            </a:r>
          </a:p>
          <a:p>
            <a:pPr marL="0" indent="0">
              <a:buNone/>
            </a:pPr>
            <a:r>
              <a:rPr lang="en-US" sz="2000"/>
              <a:t>Stuart Lee -</a:t>
            </a:r>
          </a:p>
          <a:p>
            <a:pPr marL="0" indent="0">
              <a:buNone/>
            </a:pPr>
            <a:r>
              <a:rPr lang="en-US" sz="2000" b="1">
                <a:solidFill>
                  <a:srgbClr val="003D6C"/>
                </a:solidFill>
              </a:rPr>
              <a:t>Employment &amp; Education Policy Coordinator</a:t>
            </a:r>
          </a:p>
          <a:p>
            <a:pPr marL="0" indent="0">
              <a:buNone/>
            </a:pPr>
            <a:r>
              <a:rPr lang="en-US" sz="2000"/>
              <a:t>David Proferes – </a:t>
            </a:r>
            <a:r>
              <a:rPr lang="en-US" sz="2000" i="1"/>
              <a:t>(202) 221-8105, dproferes@legion.org</a:t>
            </a:r>
          </a:p>
          <a:p>
            <a:pPr marL="0" indent="0">
              <a:buNone/>
            </a:pPr>
            <a:r>
              <a:rPr lang="en-US" sz="2000" b="1">
                <a:solidFill>
                  <a:srgbClr val="003D6C"/>
                </a:solidFill>
              </a:rPr>
              <a:t>Employment &amp; Education Policy Coordinator</a:t>
            </a:r>
          </a:p>
          <a:p>
            <a:pPr marL="0" indent="0">
              <a:buNone/>
            </a:pPr>
            <a:r>
              <a:rPr lang="en-US" sz="2000"/>
              <a:t>Adam Treece - </a:t>
            </a:r>
            <a:r>
              <a:rPr lang="en-US" sz="2000" i="1"/>
              <a:t>(202) 735-2212, </a:t>
            </a:r>
            <a:r>
              <a:rPr lang="en-US" sz="2000" i="1" err="1"/>
              <a:t>atreece@legion.org</a:t>
            </a:r>
            <a:endParaRPr lang="en-US" sz="2000" i="1"/>
          </a:p>
        </p:txBody>
      </p:sp>
    </p:spTree>
    <p:extLst>
      <p:ext uri="{BB962C8B-B14F-4D97-AF65-F5344CB8AC3E}">
        <p14:creationId xmlns:p14="http://schemas.microsoft.com/office/powerpoint/2010/main" val="284147140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75ED8EA-88CE-3B40-B889-B62A5D228015}"/>
              </a:ext>
            </a:extLst>
          </p:cNvPr>
          <p:cNvSpPr>
            <a:spLocks noGrp="1"/>
          </p:cNvSpPr>
          <p:nvPr>
            <p:ph type="title"/>
          </p:nvPr>
        </p:nvSpPr>
        <p:spPr>
          <a:xfrm>
            <a:off x="457200" y="1166912"/>
            <a:ext cx="8229600" cy="745306"/>
          </a:xfrm>
        </p:spPr>
        <p:txBody>
          <a:bodyPr/>
          <a:lstStyle/>
          <a:p>
            <a:r>
              <a:rPr lang="en-US" sz="3600"/>
              <a:t>Commission &amp; Committees</a:t>
            </a:r>
          </a:p>
        </p:txBody>
      </p:sp>
      <p:graphicFrame>
        <p:nvGraphicFramePr>
          <p:cNvPr id="4" name="Diagram 3">
            <a:extLst>
              <a:ext uri="{FF2B5EF4-FFF2-40B4-BE49-F238E27FC236}">
                <a16:creationId xmlns:a16="http://schemas.microsoft.com/office/drawing/2014/main" id="{D8D5F959-6D76-7442-BEDF-50E85891A2D5}"/>
              </a:ext>
            </a:extLst>
          </p:cNvPr>
          <p:cNvGraphicFramePr/>
          <p:nvPr>
            <p:extLst>
              <p:ext uri="{D42A27DB-BD31-4B8C-83A1-F6EECF244321}">
                <p14:modId xmlns:p14="http://schemas.microsoft.com/office/powerpoint/2010/main" val="949143931"/>
              </p:ext>
            </p:extLst>
          </p:nvPr>
        </p:nvGraphicFramePr>
        <p:xfrm>
          <a:off x="558140" y="2007220"/>
          <a:ext cx="812866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649835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4CF6-C881-3649-8B4B-A366A9C0F689}"/>
              </a:ext>
            </a:extLst>
          </p:cNvPr>
          <p:cNvSpPr>
            <a:spLocks noGrp="1"/>
          </p:cNvSpPr>
          <p:nvPr>
            <p:ph type="title"/>
          </p:nvPr>
        </p:nvSpPr>
        <p:spPr>
          <a:xfrm>
            <a:off x="802386" y="949476"/>
            <a:ext cx="7543800" cy="920145"/>
          </a:xfrm>
        </p:spPr>
        <p:txBody>
          <a:bodyPr/>
          <a:lstStyle/>
          <a:p>
            <a:r>
              <a:rPr lang="en-US" sz="3600"/>
              <a:t>Staff Overview</a:t>
            </a:r>
          </a:p>
        </p:txBody>
      </p:sp>
      <p:graphicFrame>
        <p:nvGraphicFramePr>
          <p:cNvPr id="7" name="Content Placeholder 6">
            <a:extLst>
              <a:ext uri="{FF2B5EF4-FFF2-40B4-BE49-F238E27FC236}">
                <a16:creationId xmlns:a16="http://schemas.microsoft.com/office/drawing/2014/main" id="{AD0A4052-10E3-6649-941E-1C19B7EB20FE}"/>
              </a:ext>
            </a:extLst>
          </p:cNvPr>
          <p:cNvGraphicFramePr>
            <a:graphicFrameLocks noGrp="1"/>
          </p:cNvGraphicFramePr>
          <p:nvPr>
            <p:ph idx="1"/>
            <p:extLst>
              <p:ext uri="{D42A27DB-BD31-4B8C-83A1-F6EECF244321}">
                <p14:modId xmlns:p14="http://schemas.microsoft.com/office/powerpoint/2010/main" val="1094037187"/>
              </p:ext>
            </p:extLst>
          </p:nvPr>
        </p:nvGraphicFramePr>
        <p:xfrm>
          <a:off x="333103" y="1869621"/>
          <a:ext cx="8399417" cy="46143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0930812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CFA13-4E94-0D4E-BFE2-F9BC416458FA}"/>
              </a:ext>
            </a:extLst>
          </p:cNvPr>
          <p:cNvSpPr>
            <a:spLocks noGrp="1"/>
          </p:cNvSpPr>
          <p:nvPr>
            <p:ph type="title"/>
          </p:nvPr>
        </p:nvSpPr>
        <p:spPr>
          <a:xfrm>
            <a:off x="457200" y="1107535"/>
            <a:ext cx="8229600" cy="745306"/>
          </a:xfrm>
        </p:spPr>
        <p:txBody>
          <a:bodyPr/>
          <a:lstStyle/>
          <a:p>
            <a:r>
              <a:rPr lang="en-US" sz="3600">
                <a:latin typeface="Helvetica"/>
                <a:cs typeface="Helvetica"/>
              </a:rPr>
              <a:t>Small Business Programs</a:t>
            </a:r>
          </a:p>
        </p:txBody>
      </p:sp>
      <p:sp>
        <p:nvSpPr>
          <p:cNvPr id="3" name="Content Placeholder 2">
            <a:extLst>
              <a:ext uri="{FF2B5EF4-FFF2-40B4-BE49-F238E27FC236}">
                <a16:creationId xmlns:a16="http://schemas.microsoft.com/office/drawing/2014/main" id="{885A2E34-CBB2-0447-B089-DE7F6D16B654}"/>
              </a:ext>
            </a:extLst>
          </p:cNvPr>
          <p:cNvSpPr>
            <a:spLocks noGrp="1"/>
          </p:cNvSpPr>
          <p:nvPr>
            <p:ph idx="1"/>
          </p:nvPr>
        </p:nvSpPr>
        <p:spPr>
          <a:xfrm>
            <a:off x="605642" y="1852842"/>
            <a:ext cx="8081158" cy="4619210"/>
          </a:xfrm>
        </p:spPr>
        <p:txBody>
          <a:bodyPr vert="horz" lIns="68580" tIns="34290" rIns="68580" bIns="34290" numCol="2" spcCol="274320" rtlCol="0" anchor="t">
            <a:noAutofit/>
          </a:bodyPr>
          <a:lstStyle/>
          <a:p>
            <a:pPr marL="0" indent="0">
              <a:buNone/>
              <a:defRPr/>
            </a:pPr>
            <a:r>
              <a:rPr lang="en-US" altLang="en-US" sz="1600" b="1">
                <a:solidFill>
                  <a:srgbClr val="003D6C"/>
                </a:solidFill>
                <a:latin typeface="Helvetica"/>
                <a:cs typeface="Helvetica"/>
              </a:rPr>
              <a:t>For Her Entrepreneurship - Resources, Opportunities, Experiences &amp; Support</a:t>
            </a:r>
          </a:p>
          <a:p>
            <a:pPr marL="42545" indent="0">
              <a:buNone/>
              <a:defRPr/>
            </a:pPr>
            <a:r>
              <a:rPr lang="en-US" altLang="en-US" sz="1600"/>
              <a:t>2-day entrepreneurship workshop catered to women veterans and spouses</a:t>
            </a:r>
            <a:endParaRPr lang="en-US" altLang="en-US" sz="1600">
              <a:cs typeface="Helvetica" pitchFamily="2" charset="0"/>
            </a:endParaRPr>
          </a:p>
          <a:p>
            <a:pPr marL="0" indent="0">
              <a:spcBef>
                <a:spcPts val="1200"/>
              </a:spcBef>
              <a:buNone/>
              <a:defRPr/>
            </a:pPr>
            <a:r>
              <a:rPr lang="en-US" altLang="en-US" sz="1600" b="1" err="1">
                <a:solidFill>
                  <a:srgbClr val="003D6C"/>
                </a:solidFill>
              </a:rPr>
              <a:t>ReBoot</a:t>
            </a:r>
            <a:r>
              <a:rPr lang="en-US" altLang="en-US" sz="1600" b="1">
                <a:solidFill>
                  <a:srgbClr val="003D6C"/>
                </a:solidFill>
              </a:rPr>
              <a:t> to Business</a:t>
            </a:r>
          </a:p>
          <a:p>
            <a:pPr marL="42545" indent="0">
              <a:buNone/>
              <a:defRPr/>
            </a:pPr>
            <a:r>
              <a:rPr lang="en-US" altLang="en-US" sz="1600">
                <a:latin typeface="Helvetica"/>
                <a:cs typeface="Helvetica"/>
              </a:rPr>
              <a:t>2-day entrepreneurship workshop catered to veterans, similar to the B2B in TAP.</a:t>
            </a:r>
          </a:p>
          <a:p>
            <a:pPr marL="0" indent="0">
              <a:spcBef>
                <a:spcPts val="1200"/>
              </a:spcBef>
              <a:buNone/>
              <a:defRPr/>
            </a:pPr>
            <a:r>
              <a:rPr lang="en-US" altLang="en-US" sz="1600" b="1">
                <a:solidFill>
                  <a:srgbClr val="003D6C"/>
                </a:solidFill>
              </a:rPr>
              <a:t>IGNITE Women Veteran Small Business Workshop</a:t>
            </a:r>
          </a:p>
          <a:p>
            <a:pPr marL="42545" indent="0">
              <a:buNone/>
              <a:defRPr/>
            </a:pPr>
            <a:r>
              <a:rPr lang="en-US" altLang="en-US" sz="1600">
                <a:latin typeface="Helvetica"/>
                <a:cs typeface="Helvetica"/>
              </a:rPr>
              <a:t>IVMF 1-day  entrepreneurship workshop focused on personal branding </a:t>
            </a:r>
          </a:p>
          <a:p>
            <a:pPr marL="0" indent="0">
              <a:spcBef>
                <a:spcPts val="1200"/>
              </a:spcBef>
              <a:buNone/>
              <a:defRPr/>
            </a:pPr>
            <a:r>
              <a:rPr lang="en-US" altLang="en-US" sz="1600" b="1">
                <a:solidFill>
                  <a:srgbClr val="003D6C"/>
                </a:solidFill>
              </a:rPr>
              <a:t>VA Opportunity Showcase/</a:t>
            </a:r>
            <a:br>
              <a:rPr lang="en-US" altLang="en-US" sz="1600" b="1">
                <a:solidFill>
                  <a:srgbClr val="003D6C"/>
                </a:solidFill>
              </a:rPr>
            </a:br>
            <a:r>
              <a:rPr lang="en-US" altLang="en-US" sz="1600" b="1">
                <a:solidFill>
                  <a:srgbClr val="003D6C"/>
                </a:solidFill>
              </a:rPr>
              <a:t>Small Business Workshop</a:t>
            </a:r>
          </a:p>
          <a:p>
            <a:pPr marL="42545" indent="0">
              <a:buNone/>
              <a:defRPr/>
            </a:pPr>
            <a:r>
              <a:rPr lang="en-US" altLang="en-US" sz="1600">
                <a:latin typeface="Helvetica"/>
                <a:cs typeface="Helvetica"/>
              </a:rPr>
              <a:t>2-day workshop focused on sharing best legal/business practices and networking</a:t>
            </a:r>
            <a:br>
              <a:rPr lang="en-US" altLang="en-US" sz="1600">
                <a:latin typeface="Helvetica"/>
                <a:cs typeface="Helvetica"/>
              </a:rPr>
            </a:br>
            <a:endParaRPr lang="en-US" altLang="en-US" sz="1600">
              <a:solidFill>
                <a:srgbClr val="000000"/>
              </a:solidFill>
              <a:latin typeface="Helvetica"/>
              <a:cs typeface="Helvetica"/>
            </a:endParaRPr>
          </a:p>
          <a:p>
            <a:pPr marL="42545" indent="0">
              <a:buNone/>
              <a:defRPr/>
            </a:pPr>
            <a:r>
              <a:rPr lang="en-US" altLang="en-US" sz="1600" b="1">
                <a:solidFill>
                  <a:srgbClr val="003D6C"/>
                </a:solidFill>
                <a:latin typeface="Helvetica"/>
                <a:cs typeface="Helvetica"/>
              </a:rPr>
              <a:t>VA Verification Counseling </a:t>
            </a:r>
            <a:endParaRPr lang="en-US" altLang="en-US" sz="1600">
              <a:solidFill>
                <a:srgbClr val="000000"/>
              </a:solidFill>
              <a:cs typeface="Helvetica"/>
            </a:endParaRPr>
          </a:p>
          <a:p>
            <a:pPr marL="42545" indent="0">
              <a:buNone/>
              <a:defRPr/>
            </a:pPr>
            <a:r>
              <a:rPr lang="en-US" altLang="en-US" sz="1600">
                <a:latin typeface="Helvetica"/>
                <a:cs typeface="Helvetica"/>
              </a:rPr>
              <a:t>1-on-1 counseling service to apply for SDVOSB or VOSB cert from VA.</a:t>
            </a:r>
          </a:p>
          <a:p>
            <a:pPr marL="0" indent="0">
              <a:spcBef>
                <a:spcPts val="1200"/>
              </a:spcBef>
              <a:buNone/>
              <a:defRPr/>
            </a:pPr>
            <a:r>
              <a:rPr lang="en-US" altLang="en-US" sz="1600" b="1">
                <a:solidFill>
                  <a:srgbClr val="003D6C"/>
                </a:solidFill>
              </a:rPr>
              <a:t>Legion Small Business Video Tutorial</a:t>
            </a:r>
          </a:p>
          <a:p>
            <a:pPr marL="42545" indent="0">
              <a:buNone/>
              <a:defRPr/>
            </a:pPr>
            <a:r>
              <a:rPr lang="en-US" altLang="en-US" sz="1600"/>
              <a:t>Rudimentary how to get started/motivation video</a:t>
            </a:r>
            <a:endParaRPr lang="en-US" altLang="en-US" sz="1600">
              <a:cs typeface="Helvetica" pitchFamily="2" charset="0"/>
            </a:endParaRPr>
          </a:p>
          <a:p>
            <a:pPr marL="0" indent="0">
              <a:spcBef>
                <a:spcPts val="1200"/>
              </a:spcBef>
              <a:buNone/>
              <a:defRPr/>
            </a:pPr>
            <a:r>
              <a:rPr lang="en-US" altLang="en-US" sz="1600" b="1">
                <a:solidFill>
                  <a:srgbClr val="003D6C"/>
                </a:solidFill>
              </a:rPr>
              <a:t>Vet Success Small Business </a:t>
            </a:r>
            <a:br>
              <a:rPr lang="en-US" altLang="en-US" sz="1600" b="1">
                <a:solidFill>
                  <a:srgbClr val="003D6C"/>
                </a:solidFill>
              </a:rPr>
            </a:br>
            <a:r>
              <a:rPr lang="en-US" altLang="en-US" sz="1600" b="1">
                <a:solidFill>
                  <a:srgbClr val="003D6C"/>
                </a:solidFill>
              </a:rPr>
              <a:t>Resource Expo</a:t>
            </a:r>
          </a:p>
          <a:p>
            <a:pPr marL="42545" indent="0">
              <a:buNone/>
              <a:defRPr/>
            </a:pPr>
            <a:r>
              <a:rPr lang="en-US" altLang="en-US" sz="1600">
                <a:latin typeface="Helvetica"/>
                <a:cs typeface="Helvetica"/>
              </a:rPr>
              <a:t>VA claims, health care, SBA, Lenders, VSOs, business development all under one roof</a:t>
            </a:r>
          </a:p>
          <a:p>
            <a:pPr marL="0" indent="0">
              <a:spcBef>
                <a:spcPts val="1200"/>
              </a:spcBef>
              <a:buNone/>
              <a:defRPr/>
            </a:pPr>
            <a:r>
              <a:rPr lang="en-US" altLang="en-US" sz="1600" b="1">
                <a:solidFill>
                  <a:srgbClr val="003D6C"/>
                </a:solidFill>
                <a:latin typeface="Helvetica"/>
                <a:cs typeface="Helvetica"/>
              </a:rPr>
              <a:t>In 2019, The American Legion held two business workshops during Washington Conference and National Convention and one Resource Expo</a:t>
            </a:r>
          </a:p>
        </p:txBody>
      </p:sp>
    </p:spTree>
    <p:extLst>
      <p:ext uri="{BB962C8B-B14F-4D97-AF65-F5344CB8AC3E}">
        <p14:creationId xmlns:p14="http://schemas.microsoft.com/office/powerpoint/2010/main" val="253807972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CFA13-4E94-0D4E-BFE2-F9BC416458FA}"/>
              </a:ext>
            </a:extLst>
          </p:cNvPr>
          <p:cNvSpPr>
            <a:spLocks noGrp="1"/>
          </p:cNvSpPr>
          <p:nvPr>
            <p:ph type="title"/>
          </p:nvPr>
        </p:nvSpPr>
        <p:spPr/>
        <p:txBody>
          <a:bodyPr/>
          <a:lstStyle/>
          <a:p>
            <a:r>
              <a:rPr lang="en-US" sz="3600"/>
              <a:t>Small Business Policy</a:t>
            </a:r>
          </a:p>
        </p:txBody>
      </p:sp>
      <p:sp>
        <p:nvSpPr>
          <p:cNvPr id="3" name="Content Placeholder 2">
            <a:extLst>
              <a:ext uri="{FF2B5EF4-FFF2-40B4-BE49-F238E27FC236}">
                <a16:creationId xmlns:a16="http://schemas.microsoft.com/office/drawing/2014/main" id="{885A2E34-CBB2-0447-B089-DE7F6D16B654}"/>
              </a:ext>
            </a:extLst>
          </p:cNvPr>
          <p:cNvSpPr>
            <a:spLocks noGrp="1"/>
          </p:cNvSpPr>
          <p:nvPr>
            <p:ph idx="1"/>
          </p:nvPr>
        </p:nvSpPr>
        <p:spPr>
          <a:xfrm>
            <a:off x="641268" y="2007221"/>
            <a:ext cx="8045532" cy="4417330"/>
          </a:xfrm>
        </p:spPr>
        <p:txBody>
          <a:bodyPr numCol="1" spcCol="274320">
            <a:noAutofit/>
          </a:bodyPr>
          <a:lstStyle/>
          <a:p>
            <a:pPr marL="0" indent="0">
              <a:spcBef>
                <a:spcPts val="600"/>
              </a:spcBef>
              <a:buNone/>
            </a:pPr>
            <a:r>
              <a:rPr lang="en-US" altLang="en-US" b="1">
                <a:solidFill>
                  <a:srgbClr val="003D6C"/>
                </a:solidFill>
              </a:rPr>
              <a:t>7(a) Guarantee Fee Elimination for Veterans (permanent)</a:t>
            </a:r>
          </a:p>
          <a:p>
            <a:pPr marL="385762" indent="-342900">
              <a:spcBef>
                <a:spcPts val="600"/>
              </a:spcBef>
            </a:pPr>
            <a:r>
              <a:rPr lang="en-US" altLang="en-US"/>
              <a:t>Status: </a:t>
            </a:r>
            <a:r>
              <a:rPr lang="en-US" altLang="en-US" b="1" u="sng">
                <a:solidFill>
                  <a:srgbClr val="FF0000"/>
                </a:solidFill>
              </a:rPr>
              <a:t>Signed into Law</a:t>
            </a:r>
          </a:p>
          <a:p>
            <a:pPr marL="0" indent="0">
              <a:spcBef>
                <a:spcPts val="600"/>
              </a:spcBef>
              <a:buNone/>
            </a:pPr>
            <a:r>
              <a:rPr lang="en-US" altLang="en-US" b="1">
                <a:solidFill>
                  <a:srgbClr val="003D6C"/>
                </a:solidFill>
              </a:rPr>
              <a:t>Post 9/11 GI Bill for start-up capital (pilot program)</a:t>
            </a:r>
          </a:p>
          <a:p>
            <a:pPr marL="385762" indent="-342900">
              <a:spcBef>
                <a:spcPts val="600"/>
              </a:spcBef>
            </a:pPr>
            <a:r>
              <a:rPr lang="en-US" altLang="en-US"/>
              <a:t>Lump-sum staggered payment for entrepreneurs</a:t>
            </a:r>
          </a:p>
          <a:p>
            <a:pPr marL="385762" indent="-342900">
              <a:spcBef>
                <a:spcPts val="600"/>
              </a:spcBef>
            </a:pPr>
            <a:r>
              <a:rPr lang="en-US" altLang="en-US"/>
              <a:t>Tie program to intensive SBA educational programs</a:t>
            </a:r>
          </a:p>
          <a:p>
            <a:pPr marL="0" indent="0">
              <a:spcBef>
                <a:spcPts val="600"/>
              </a:spcBef>
              <a:buNone/>
            </a:pPr>
            <a:r>
              <a:rPr lang="en-US" altLang="en-US" b="1">
                <a:solidFill>
                  <a:srgbClr val="003D6C"/>
                </a:solidFill>
              </a:rPr>
              <a:t>Congressman Fitzpatrick’s Fairness to Veterans Act</a:t>
            </a:r>
          </a:p>
          <a:p>
            <a:pPr marL="385762" indent="-342900">
              <a:spcBef>
                <a:spcPts val="600"/>
              </a:spcBef>
            </a:pPr>
            <a:r>
              <a:rPr lang="en-US" altLang="en-US"/>
              <a:t>Mandate veterans be included in Dept of Transportation’s DBE program</a:t>
            </a:r>
          </a:p>
          <a:p>
            <a:pPr marL="385762" indent="-342900">
              <a:spcBef>
                <a:spcPts val="600"/>
              </a:spcBef>
            </a:pPr>
            <a:r>
              <a:rPr lang="en-US" altLang="en-US"/>
              <a:t>Allow veterans into the Transportation and Infrastructure construction set-asides at state level</a:t>
            </a:r>
          </a:p>
          <a:p>
            <a:pPr marL="0" indent="0">
              <a:spcBef>
                <a:spcPts val="600"/>
              </a:spcBef>
              <a:buNone/>
            </a:pPr>
            <a:r>
              <a:rPr lang="en-US" altLang="en-US" b="1">
                <a:solidFill>
                  <a:srgbClr val="003D6C"/>
                </a:solidFill>
              </a:rPr>
              <a:t>3 percent service-disabled veterans owned small business (SDVOSB) utilization in federal contracts</a:t>
            </a:r>
          </a:p>
          <a:p>
            <a:pPr>
              <a:spcBef>
                <a:spcPts val="600"/>
              </a:spcBef>
            </a:pPr>
            <a:r>
              <a:rPr lang="en-US" altLang="en-US"/>
              <a:t>Increasing federal 3 percent goal in SDVOSB purchasing to </a:t>
            </a:r>
            <a:r>
              <a:rPr lang="en-US" altLang="en-US" u="sng">
                <a:solidFill>
                  <a:srgbClr val="FF0000"/>
                </a:solidFill>
              </a:rPr>
              <a:t>5 percent</a:t>
            </a:r>
          </a:p>
          <a:p>
            <a:pPr marL="0" indent="0">
              <a:spcBef>
                <a:spcPts val="600"/>
              </a:spcBef>
              <a:buNone/>
            </a:pPr>
            <a:endParaRPr lang="en-US" b="1">
              <a:solidFill>
                <a:srgbClr val="003D6C"/>
              </a:solidFill>
            </a:endParaRPr>
          </a:p>
        </p:txBody>
      </p:sp>
    </p:spTree>
    <p:extLst>
      <p:ext uri="{BB962C8B-B14F-4D97-AF65-F5344CB8AC3E}">
        <p14:creationId xmlns:p14="http://schemas.microsoft.com/office/powerpoint/2010/main" val="2478220755"/>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CFA13-4E94-0D4E-BFE2-F9BC416458FA}"/>
              </a:ext>
            </a:extLst>
          </p:cNvPr>
          <p:cNvSpPr>
            <a:spLocks noGrp="1"/>
          </p:cNvSpPr>
          <p:nvPr>
            <p:ph type="title"/>
          </p:nvPr>
        </p:nvSpPr>
        <p:spPr/>
        <p:txBody>
          <a:bodyPr/>
          <a:lstStyle/>
          <a:p>
            <a:r>
              <a:rPr lang="en-US" sz="3600"/>
              <a:t>Small Business Policy</a:t>
            </a:r>
          </a:p>
        </p:txBody>
      </p:sp>
      <p:sp>
        <p:nvSpPr>
          <p:cNvPr id="3" name="Content Placeholder 2">
            <a:extLst>
              <a:ext uri="{FF2B5EF4-FFF2-40B4-BE49-F238E27FC236}">
                <a16:creationId xmlns:a16="http://schemas.microsoft.com/office/drawing/2014/main" id="{885A2E34-CBB2-0447-B089-DE7F6D16B654}"/>
              </a:ext>
            </a:extLst>
          </p:cNvPr>
          <p:cNvSpPr>
            <a:spLocks noGrp="1"/>
          </p:cNvSpPr>
          <p:nvPr>
            <p:ph idx="1"/>
          </p:nvPr>
        </p:nvSpPr>
        <p:spPr>
          <a:xfrm>
            <a:off x="641268" y="2007221"/>
            <a:ext cx="8045532" cy="4417330"/>
          </a:xfrm>
        </p:spPr>
        <p:txBody>
          <a:bodyPr vert="horz" lIns="91440" tIns="45720" rIns="91440" bIns="45720" numCol="1" spcCol="274320" rtlCol="0" anchor="t">
            <a:noAutofit/>
          </a:bodyPr>
          <a:lstStyle/>
          <a:p>
            <a:pPr marL="0" indent="0">
              <a:spcBef>
                <a:spcPts val="600"/>
              </a:spcBef>
              <a:buNone/>
            </a:pPr>
            <a:r>
              <a:rPr lang="en-US" altLang="en-US" b="1">
                <a:solidFill>
                  <a:srgbClr val="003D6C"/>
                </a:solidFill>
                <a:latin typeface="Helvetica"/>
                <a:cs typeface="Helvetica"/>
              </a:rPr>
              <a:t>Adequate funding for entrepreneurial education programs for veterans</a:t>
            </a:r>
          </a:p>
          <a:p>
            <a:pPr marL="385445" indent="-342900">
              <a:spcBef>
                <a:spcPts val="600"/>
              </a:spcBef>
            </a:pPr>
            <a:r>
              <a:rPr lang="en-US"/>
              <a:t>Increase budget for SBA’s Office of Veterans Business Development </a:t>
            </a:r>
            <a:endParaRPr lang="en-US">
              <a:cs typeface="Helvetica" pitchFamily="2" charset="0"/>
            </a:endParaRPr>
          </a:p>
          <a:p>
            <a:pPr marL="385445" indent="-342900">
              <a:spcBef>
                <a:spcPts val="600"/>
              </a:spcBef>
            </a:pPr>
            <a:r>
              <a:rPr lang="en-US"/>
              <a:t>Increase budget for Boots 2 Business TAP</a:t>
            </a:r>
            <a:endParaRPr lang="en-US">
              <a:cs typeface="Helvetica" pitchFamily="2" charset="0"/>
            </a:endParaRPr>
          </a:p>
          <a:p>
            <a:pPr marL="0" indent="0">
              <a:spcBef>
                <a:spcPts val="600"/>
              </a:spcBef>
              <a:buNone/>
            </a:pPr>
            <a:r>
              <a:rPr lang="en-US" altLang="en-US" b="1">
                <a:solidFill>
                  <a:srgbClr val="003D6C"/>
                </a:solidFill>
              </a:rPr>
              <a:t>Fairness in federal procurements and contracting programs for veterans</a:t>
            </a:r>
          </a:p>
          <a:p>
            <a:pPr marL="0" indent="0">
              <a:spcBef>
                <a:spcPts val="600"/>
              </a:spcBef>
              <a:buNone/>
            </a:pPr>
            <a:r>
              <a:rPr lang="en-US" b="1">
                <a:solidFill>
                  <a:srgbClr val="003D6C"/>
                </a:solidFill>
                <a:latin typeface="Helvetica"/>
                <a:cs typeface="Helvetica"/>
              </a:rPr>
              <a:t>VA medical surgical supply chain contract oversight</a:t>
            </a:r>
          </a:p>
          <a:p>
            <a:pPr marL="0" indent="0">
              <a:spcBef>
                <a:spcPts val="600"/>
              </a:spcBef>
              <a:buNone/>
            </a:pPr>
            <a:r>
              <a:rPr lang="en-US" b="1">
                <a:solidFill>
                  <a:srgbClr val="003D6C"/>
                </a:solidFill>
                <a:latin typeface="Helvetica"/>
                <a:cs typeface="Helvetica"/>
              </a:rPr>
              <a:t>DOD Defense Logistics Agency medical surgical prime vendor oversight</a:t>
            </a:r>
          </a:p>
          <a:p>
            <a:pPr marL="0" indent="0">
              <a:spcBef>
                <a:spcPts val="600"/>
              </a:spcBef>
              <a:buNone/>
            </a:pPr>
            <a:r>
              <a:rPr lang="en-US" b="1">
                <a:solidFill>
                  <a:srgbClr val="003D6C"/>
                </a:solidFill>
                <a:latin typeface="Helvetica"/>
                <a:cs typeface="Helvetica"/>
              </a:rPr>
              <a:t>VA Pharmaceutical prime vendor contract oversight</a:t>
            </a:r>
          </a:p>
          <a:p>
            <a:pPr marL="0" indent="0">
              <a:spcBef>
                <a:spcPts val="600"/>
              </a:spcBef>
              <a:buNone/>
            </a:pPr>
            <a:r>
              <a:rPr lang="en-US" b="1">
                <a:solidFill>
                  <a:srgbClr val="003D6C"/>
                </a:solidFill>
                <a:latin typeface="Helvetica"/>
                <a:cs typeface="Helvetica"/>
              </a:rPr>
              <a:t>General Services Administration e-commerce portal for federal procurement</a:t>
            </a:r>
          </a:p>
        </p:txBody>
      </p:sp>
    </p:spTree>
    <p:extLst>
      <p:ext uri="{BB962C8B-B14F-4D97-AF65-F5344CB8AC3E}">
        <p14:creationId xmlns:p14="http://schemas.microsoft.com/office/powerpoint/2010/main" val="404811489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E06B3-B2C2-1D44-BF3B-EFBAD3C68770}"/>
              </a:ext>
            </a:extLst>
          </p:cNvPr>
          <p:cNvSpPr>
            <a:spLocks noGrp="1"/>
          </p:cNvSpPr>
          <p:nvPr>
            <p:ph type="title"/>
          </p:nvPr>
        </p:nvSpPr>
        <p:spPr/>
        <p:txBody>
          <a:bodyPr/>
          <a:lstStyle/>
          <a:p>
            <a:r>
              <a:rPr lang="en-US" sz="3600"/>
              <a:t>Employment  Programs</a:t>
            </a:r>
          </a:p>
        </p:txBody>
      </p:sp>
      <p:sp>
        <p:nvSpPr>
          <p:cNvPr id="3" name="Content Placeholder 2">
            <a:extLst>
              <a:ext uri="{FF2B5EF4-FFF2-40B4-BE49-F238E27FC236}">
                <a16:creationId xmlns:a16="http://schemas.microsoft.com/office/drawing/2014/main" id="{31A01540-4AF1-E34F-9545-08E72418489C}"/>
              </a:ext>
            </a:extLst>
          </p:cNvPr>
          <p:cNvSpPr>
            <a:spLocks noGrp="1"/>
          </p:cNvSpPr>
          <p:nvPr>
            <p:ph idx="1"/>
          </p:nvPr>
        </p:nvSpPr>
        <p:spPr>
          <a:xfrm>
            <a:off x="617516" y="2007220"/>
            <a:ext cx="8069284" cy="4118945"/>
          </a:xfrm>
        </p:spPr>
        <p:txBody>
          <a:bodyPr vert="horz" lIns="91440" tIns="45720" rIns="91440" bIns="45720" rtlCol="0" anchor="t">
            <a:normAutofit lnSpcReduction="10000"/>
          </a:bodyPr>
          <a:lstStyle/>
          <a:p>
            <a:pPr marL="0" indent="0">
              <a:spcBef>
                <a:spcPts val="600"/>
              </a:spcBef>
              <a:buNone/>
            </a:pPr>
            <a:r>
              <a:rPr lang="en-US" b="1">
                <a:solidFill>
                  <a:srgbClr val="003D6C"/>
                </a:solidFill>
              </a:rPr>
              <a:t>Veterans Employment Center</a:t>
            </a:r>
          </a:p>
          <a:p>
            <a:pPr marL="556895" lvl="1" indent="-213995">
              <a:lnSpc>
                <a:spcPct val="100000"/>
              </a:lnSpc>
              <a:spcBef>
                <a:spcPts val="600"/>
              </a:spcBef>
              <a:buFont typeface="Wingdings" pitchFamily="2" charset="2"/>
              <a:buChar char="§"/>
            </a:pPr>
            <a:r>
              <a:rPr lang="en-US" altLang="en-US" sz="1800">
                <a:cs typeface="Times New Roman" panose="02020603050405020304" pitchFamily="18" charset="0"/>
              </a:rPr>
              <a:t>Dynamic website redesign</a:t>
            </a:r>
          </a:p>
          <a:p>
            <a:pPr marL="556895" lvl="1" indent="-213995">
              <a:lnSpc>
                <a:spcPct val="100000"/>
              </a:lnSpc>
              <a:spcBef>
                <a:spcPts val="600"/>
              </a:spcBef>
              <a:buFont typeface="Wingdings" pitchFamily="2" charset="2"/>
              <a:buChar char="§"/>
            </a:pPr>
            <a:r>
              <a:rPr lang="en-US" altLang="en-US" sz="1800">
                <a:latin typeface="Helvetica"/>
                <a:cs typeface="Times New Roman"/>
              </a:rPr>
              <a:t>One-click access to career fairs, advice for job seekers, and job searches</a:t>
            </a:r>
          </a:p>
          <a:p>
            <a:pPr marL="556895" lvl="1" indent="-213995">
              <a:lnSpc>
                <a:spcPct val="100000"/>
              </a:lnSpc>
              <a:spcBef>
                <a:spcPts val="600"/>
              </a:spcBef>
              <a:buFont typeface="Wingdings" pitchFamily="2" charset="2"/>
              <a:buChar char="§"/>
            </a:pPr>
            <a:r>
              <a:rPr lang="en-US" altLang="en-US" sz="1800">
                <a:cs typeface="Times New Roman" panose="02020603050405020304" pitchFamily="18" charset="0"/>
              </a:rPr>
              <a:t>Military skills translator powered by military.com</a:t>
            </a:r>
            <a:endParaRPr lang="en-US" sz="1800">
              <a:cs typeface="Helvetica" pitchFamily="2" charset="0"/>
            </a:endParaRPr>
          </a:p>
          <a:p>
            <a:pPr marL="0" indent="0">
              <a:spcBef>
                <a:spcPts val="600"/>
              </a:spcBef>
              <a:buNone/>
            </a:pPr>
            <a:r>
              <a:rPr lang="en-US" b="1">
                <a:solidFill>
                  <a:srgbClr val="003D6C"/>
                </a:solidFill>
              </a:rPr>
              <a:t>Job Fairs</a:t>
            </a:r>
          </a:p>
          <a:p>
            <a:pPr marL="556895" lvl="1" indent="-213995">
              <a:spcBef>
                <a:spcPts val="600"/>
              </a:spcBef>
              <a:buFont typeface="Wingdings" pitchFamily="2" charset="2"/>
              <a:buChar char="§"/>
            </a:pPr>
            <a:r>
              <a:rPr lang="en-US" altLang="en-US" sz="1800">
                <a:latin typeface="Helvetica"/>
                <a:cs typeface="Times New Roman"/>
              </a:rPr>
              <a:t>In 2018, The American Legion participated in events with the Chamber of Commerce – Hiring Out Heroes (HOH), Job Zone, Department of Defense and Department of Labor </a:t>
            </a:r>
            <a:endParaRPr lang="en-US" altLang="en-US" sz="1800">
              <a:cs typeface="Times New Roman" panose="02020603050405020304" pitchFamily="18" charset="0"/>
            </a:endParaRPr>
          </a:p>
          <a:p>
            <a:pPr marL="556895" lvl="1" indent="-213995">
              <a:spcBef>
                <a:spcPts val="600"/>
              </a:spcBef>
              <a:buFont typeface="Wingdings" pitchFamily="2" charset="2"/>
              <a:buChar char="§"/>
            </a:pPr>
            <a:r>
              <a:rPr lang="en-US" altLang="en-US" sz="1800">
                <a:latin typeface="Helvetica"/>
                <a:cs typeface="Times New Roman"/>
              </a:rPr>
              <a:t>The American Legion has been in front of approximately 50,000 transitioning servicemembers and veterans</a:t>
            </a:r>
          </a:p>
          <a:p>
            <a:pPr marL="556895" lvl="1" indent="-213995">
              <a:spcBef>
                <a:spcPts val="600"/>
              </a:spcBef>
              <a:buFont typeface="Wingdings" pitchFamily="2" charset="2"/>
              <a:buChar char="§"/>
            </a:pPr>
            <a:r>
              <a:rPr lang="en-US" altLang="en-US" sz="1800">
                <a:latin typeface="Helvetica"/>
                <a:cs typeface="Times New Roman"/>
              </a:rPr>
              <a:t>The American Legion is scheduled to attend 100+ career fairs by the end of 2021</a:t>
            </a:r>
            <a:endParaRPr lang="en-US" sz="1800">
              <a:latin typeface="Helvetica"/>
              <a:cs typeface="Times New Roman"/>
            </a:endParaRPr>
          </a:p>
        </p:txBody>
      </p:sp>
    </p:spTree>
    <p:extLst>
      <p:ext uri="{BB962C8B-B14F-4D97-AF65-F5344CB8AC3E}">
        <p14:creationId xmlns:p14="http://schemas.microsoft.com/office/powerpoint/2010/main" val="3210527352"/>
      </p:ext>
    </p:extLst>
  </p:cSld>
  <p:clrMapOvr>
    <a:masterClrMapping/>
  </p:clrMapOvr>
  <p:transition spd="slow"/>
</p:sld>
</file>

<file path=ppt/theme/theme1.xml><?xml version="1.0" encoding="utf-8"?>
<a:theme xmlns:a="http://schemas.openxmlformats.org/drawingml/2006/main" name="TAL">
  <a:themeElements>
    <a:clrScheme name="Legion">
      <a:dk1>
        <a:sysClr val="windowText" lastClr="000000"/>
      </a:dk1>
      <a:lt1>
        <a:sysClr val="window" lastClr="FFFFFF"/>
      </a:lt1>
      <a:dk2>
        <a:srgbClr val="002C54"/>
      </a:dk2>
      <a:lt2>
        <a:srgbClr val="EEECE1"/>
      </a:lt2>
      <a:accent1>
        <a:srgbClr val="99201C"/>
      </a:accent1>
      <a:accent2>
        <a:srgbClr val="B5691D"/>
      </a:accent2>
      <a:accent3>
        <a:srgbClr val="AECC2A"/>
      </a:accent3>
      <a:accent4>
        <a:srgbClr val="487D26"/>
      </a:accent4>
      <a:accent5>
        <a:srgbClr val="120B2F"/>
      </a:accent5>
      <a:accent6>
        <a:srgbClr val="F9C51A"/>
      </a:accent6>
      <a:hlink>
        <a:srgbClr val="0000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AL" id="{CB34248F-2D3A-AF44-9611-1A508C686B03}" vid="{DCD1BF48-8E94-2849-B7F4-A6BB710137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F7892EE149B449A9135DC59668FF4F" ma:contentTypeVersion="0" ma:contentTypeDescription="Create a new document." ma:contentTypeScope="" ma:versionID="e29b1c31f6aeca8f32c56a0c4b5e3e52">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664117-6B71-4D75-88FA-F03EB749C9EA}"/>
</file>

<file path=customXml/itemProps2.xml><?xml version="1.0" encoding="utf-8"?>
<ds:datastoreItem xmlns:ds="http://schemas.openxmlformats.org/officeDocument/2006/customXml" ds:itemID="{9B880AF4-FBDD-4AE0-8A65-2E4968B0042B}">
  <ds:schemaRefs>
    <ds:schemaRef ds:uri="51c1a543-db6e-4305-b86d-dca4a459942a"/>
    <ds:schemaRef ds:uri="ae593fed-4e05-4e13-b4e0-0e3ee0fa33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73B585E-0448-43A4-B85C-10AED0345D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TAL</Template>
  <Application>Microsoft Office PowerPoint</Application>
  <PresentationFormat>On-screen Show (4:3)</PresentationFormat>
  <Slides>17</Slides>
  <Notes>9</Notes>
  <HiddenSlides>0</HiddenSlide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TAL</vt:lpstr>
      <vt:lpstr>Veterans Employment &amp; Education Division</vt:lpstr>
      <vt:lpstr>Mission &amp; Structure</vt:lpstr>
      <vt:lpstr> VE&amp;E Points of Contact</vt:lpstr>
      <vt:lpstr>Commission &amp; Committees</vt:lpstr>
      <vt:lpstr>Staff Overview</vt:lpstr>
      <vt:lpstr>Small Business Programs</vt:lpstr>
      <vt:lpstr>Small Business Policy</vt:lpstr>
      <vt:lpstr>Small Business Policy</vt:lpstr>
      <vt:lpstr>Employment  Programs</vt:lpstr>
      <vt:lpstr>Employment Policy</vt:lpstr>
      <vt:lpstr>Education Programs</vt:lpstr>
      <vt:lpstr>Education Policy</vt:lpstr>
      <vt:lpstr>Licensing &amp; Certification Programs</vt:lpstr>
      <vt:lpstr>Licensing &amp; Certification Policy</vt:lpstr>
      <vt:lpstr>Homelessness/Housing programs</vt:lpstr>
      <vt:lpstr>Homelessness/Housing Policy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Chanin</dc:creator>
  <cp:revision>18</cp:revision>
  <cp:lastPrinted>2021-06-29T19:39:35Z</cp:lastPrinted>
  <dcterms:created xsi:type="dcterms:W3CDTF">2019-05-05T20:54:01Z</dcterms:created>
  <dcterms:modified xsi:type="dcterms:W3CDTF">2021-07-26T16:46:52Z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0x010100DDF7892EE149B449A9135DC59668FF4F</vt:lpwstr>
  </property>
</Properties>
</file>