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4"/>
  </p:notesMasterIdLst>
  <p:handoutMasterIdLst>
    <p:handoutMasterId r:id="rId65"/>
  </p:handoutMasterIdLst>
  <p:sldIdLst>
    <p:sldId id="522" r:id="rId5"/>
    <p:sldId id="738" r:id="rId6"/>
    <p:sldId id="777" r:id="rId7"/>
    <p:sldId id="770" r:id="rId8"/>
    <p:sldId id="776" r:id="rId9"/>
    <p:sldId id="632" r:id="rId10"/>
    <p:sldId id="639" r:id="rId11"/>
    <p:sldId id="640" r:id="rId12"/>
    <p:sldId id="642" r:id="rId13"/>
    <p:sldId id="643" r:id="rId14"/>
    <p:sldId id="644" r:id="rId15"/>
    <p:sldId id="645" r:id="rId16"/>
    <p:sldId id="646" r:id="rId17"/>
    <p:sldId id="647" r:id="rId18"/>
    <p:sldId id="656" r:id="rId19"/>
    <p:sldId id="657" r:id="rId20"/>
    <p:sldId id="662" r:id="rId21"/>
    <p:sldId id="661" r:id="rId22"/>
    <p:sldId id="663" r:id="rId23"/>
    <p:sldId id="658" r:id="rId24"/>
    <p:sldId id="659" r:id="rId25"/>
    <p:sldId id="660" r:id="rId26"/>
    <p:sldId id="699" r:id="rId27"/>
    <p:sldId id="667" r:id="rId28"/>
    <p:sldId id="665" r:id="rId29"/>
    <p:sldId id="666" r:id="rId30"/>
    <p:sldId id="700" r:id="rId31"/>
    <p:sldId id="669" r:id="rId32"/>
    <p:sldId id="670" r:id="rId33"/>
    <p:sldId id="701" r:id="rId34"/>
    <p:sldId id="672" r:id="rId35"/>
    <p:sldId id="702" r:id="rId36"/>
    <p:sldId id="674" r:id="rId37"/>
    <p:sldId id="676" r:id="rId38"/>
    <p:sldId id="677" r:id="rId39"/>
    <p:sldId id="678" r:id="rId40"/>
    <p:sldId id="679" r:id="rId41"/>
    <p:sldId id="680" r:id="rId42"/>
    <p:sldId id="703" r:id="rId43"/>
    <p:sldId id="778" r:id="rId44"/>
    <p:sldId id="704" r:id="rId45"/>
    <p:sldId id="779" r:id="rId46"/>
    <p:sldId id="705" r:id="rId47"/>
    <p:sldId id="780" r:id="rId48"/>
    <p:sldId id="706" r:id="rId49"/>
    <p:sldId id="707" r:id="rId50"/>
    <p:sldId id="708" r:id="rId51"/>
    <p:sldId id="709" r:id="rId52"/>
    <p:sldId id="711" r:id="rId53"/>
    <p:sldId id="712" r:id="rId54"/>
    <p:sldId id="713" r:id="rId55"/>
    <p:sldId id="715" r:id="rId56"/>
    <p:sldId id="716" r:id="rId57"/>
    <p:sldId id="718" r:id="rId58"/>
    <p:sldId id="564" r:id="rId59"/>
    <p:sldId id="781" r:id="rId60"/>
    <p:sldId id="782" r:id="rId61"/>
    <p:sldId id="312" r:id="rId62"/>
    <p:sldId id="547" r:id="rId6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kirk, Bradley A." initials="BBA" lastIdx="0" clrIdx="0">
    <p:extLst>
      <p:ext uri="{19B8F6BF-5375-455C-9EA6-DF929625EA0E}">
        <p15:presenceInfo xmlns:p15="http://schemas.microsoft.com/office/powerpoint/2012/main" userId="S-1-5-21-249844496-1560900756-1847928074-200497" providerId="AD"/>
      </p:ext>
    </p:extLst>
  </p:cmAuthor>
  <p:cmAuthor id="2" name="Vickers, Libby" initials="VL" lastIdx="2" clrIdx="1">
    <p:extLst>
      <p:ext uri="{19B8F6BF-5375-455C-9EA6-DF929625EA0E}">
        <p15:presenceInfo xmlns:p15="http://schemas.microsoft.com/office/powerpoint/2012/main" userId="Vickers, Lib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FFFFFF"/>
    <a:srgbClr val="ECECEC"/>
    <a:srgbClr val="F2F2F2"/>
    <a:srgbClr val="E7E7E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DFEB76-E328-453E-91A1-48F1084F2394}" v="1" dt="2021-04-07T19:24:13.840"/>
    <p1510:client id="{96E3D4DE-AEB9-4285-A5E5-41537A3E480E}" v="1725" dt="2021-03-31T18:46:05.438"/>
    <p1510:client id="{A686F181-6A83-410E-A21F-85E1C14A81F8}" v="89" dt="2021-04-01T10:45:59.805"/>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98" autoAdjust="0"/>
    <p:restoredTop sz="66122" autoAdjust="0"/>
  </p:normalViewPr>
  <p:slideViewPr>
    <p:cSldViewPr snapToGrid="0">
      <p:cViewPr varScale="1">
        <p:scale>
          <a:sx n="82" d="100"/>
          <a:sy n="82" d="100"/>
        </p:scale>
        <p:origin x="2776" y="176"/>
      </p:cViewPr>
      <p:guideLst>
        <p:guide orient="horz" pos="2160"/>
        <p:guide pos="2880"/>
      </p:guideLst>
    </p:cSldViewPr>
  </p:slideViewPr>
  <p:notesTextViewPr>
    <p:cViewPr>
      <p:scale>
        <a:sx n="200" d="100"/>
        <a:sy n="200" d="100"/>
      </p:scale>
      <p:origin x="0" y="0"/>
    </p:cViewPr>
  </p:notesTextViewPr>
  <p:notesViewPr>
    <p:cSldViewPr snapToGrid="0">
      <p:cViewPr varScale="1">
        <p:scale>
          <a:sx n="66" d="100"/>
          <a:sy n="66" d="100"/>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ria, Holly K." userId="S::hsoria@legion.org::a328c6db-1469-4229-af6f-0b4c65ffb360" providerId="AD" clId="Web-{A686F181-6A83-410E-A21F-85E1C14A81F8}"/>
    <pc:docChg chg="modSld">
      <pc:chgData name="Soria, Holly K." userId="S::hsoria@legion.org::a328c6db-1469-4229-af6f-0b4c65ffb360" providerId="AD" clId="Web-{A686F181-6A83-410E-A21F-85E1C14A81F8}" dt="2021-04-01T10:45:45.289" v="1"/>
      <pc:docMkLst>
        <pc:docMk/>
      </pc:docMkLst>
      <pc:sldChg chg="addSp delSp">
        <pc:chgData name="Soria, Holly K." userId="S::hsoria@legion.org::a328c6db-1469-4229-af6f-0b4c65ffb360" providerId="AD" clId="Web-{A686F181-6A83-410E-A21F-85E1C14A81F8}" dt="2021-04-01T10:45:45.289" v="1"/>
        <pc:sldMkLst>
          <pc:docMk/>
          <pc:sldMk cId="3006308825" sldId="640"/>
        </pc:sldMkLst>
        <pc:grpChg chg="add del">
          <ac:chgData name="Soria, Holly K." userId="S::hsoria@legion.org::a328c6db-1469-4229-af6f-0b4c65ffb360" providerId="AD" clId="Web-{A686F181-6A83-410E-A21F-85E1C14A81F8}" dt="2021-04-01T10:45:45.289" v="1"/>
          <ac:grpSpMkLst>
            <pc:docMk/>
            <pc:sldMk cId="3006308825" sldId="640"/>
            <ac:grpSpMk id="8" creationId="{0A37822A-57AA-41B2-83CF-AC80EE3193FE}"/>
          </ac:grpSpMkLst>
        </pc:grpChg>
        <pc:grpChg chg="topLvl">
          <ac:chgData name="Soria, Holly K." userId="S::hsoria@legion.org::a328c6db-1469-4229-af6f-0b4c65ffb360" providerId="AD" clId="Web-{A686F181-6A83-410E-A21F-85E1C14A81F8}" dt="2021-04-01T10:45:43.477" v="0"/>
          <ac:grpSpMkLst>
            <pc:docMk/>
            <pc:sldMk cId="3006308825" sldId="640"/>
            <ac:grpSpMk id="17" creationId="{17693524-0722-44B3-8257-A86C1B14447C}"/>
          </ac:grpSpMkLst>
        </pc:grpChg>
        <pc:picChg chg="topLvl">
          <ac:chgData name="Soria, Holly K." userId="S::hsoria@legion.org::a328c6db-1469-4229-af6f-0b4c65ffb360" providerId="AD" clId="Web-{A686F181-6A83-410E-A21F-85E1C14A81F8}" dt="2021-04-01T10:45:43.477" v="0"/>
          <ac:picMkLst>
            <pc:docMk/>
            <pc:sldMk cId="3006308825" sldId="640"/>
            <ac:picMk id="10" creationId="{589905B0-8558-4C8E-B7E1-0D35C9405918}"/>
          </ac:picMkLst>
        </pc:picChg>
      </pc:sldChg>
    </pc:docChg>
  </pc:docChgLst>
  <pc:docChgLst>
    <pc:chgData name="Vickers, Libby" userId="S::lvickers@legion.org::e250baef-1418-4325-b620-0f9540a0387b" providerId="AD" clId="Web-{79DFEB76-E328-453E-91A1-48F1084F2394}"/>
    <pc:docChg chg="modSld">
      <pc:chgData name="Vickers, Libby" userId="S::lvickers@legion.org::e250baef-1418-4325-b620-0f9540a0387b" providerId="AD" clId="Web-{79DFEB76-E328-453E-91A1-48F1084F2394}" dt="2021-04-07T19:24:10.949" v="2"/>
      <pc:docMkLst>
        <pc:docMk/>
      </pc:docMkLst>
      <pc:sldChg chg="modNotes">
        <pc:chgData name="Vickers, Libby" userId="S::lvickers@legion.org::e250baef-1418-4325-b620-0f9540a0387b" providerId="AD" clId="Web-{79DFEB76-E328-453E-91A1-48F1084F2394}" dt="2021-04-07T19:24:10.949" v="2"/>
        <pc:sldMkLst>
          <pc:docMk/>
          <pc:sldMk cId="736405031" sldId="522"/>
        </pc:sldMkLst>
      </pc:sldChg>
    </pc:docChg>
  </pc:docChgLst>
  <pc:docChgLst>
    <pc:chgData name="Vickers, Libby" userId="e250baef-1418-4325-b620-0f9540a0387b" providerId="ADAL" clId="{761D8F88-66AA-42DB-8684-67E7B4D4ECD9}"/>
    <pc:docChg chg="modSld">
      <pc:chgData name="Vickers, Libby" userId="e250baef-1418-4325-b620-0f9540a0387b" providerId="ADAL" clId="{761D8F88-66AA-42DB-8684-67E7B4D4ECD9}" dt="2021-03-18T13:52:20.613" v="427" actId="20577"/>
      <pc:docMkLst>
        <pc:docMk/>
      </pc:docMkLst>
      <pc:sldChg chg="modSp mod">
        <pc:chgData name="Vickers, Libby" userId="e250baef-1418-4325-b620-0f9540a0387b" providerId="ADAL" clId="{761D8F88-66AA-42DB-8684-67E7B4D4ECD9}" dt="2021-03-18T13:45:58.349" v="13" actId="20577"/>
        <pc:sldMkLst>
          <pc:docMk/>
          <pc:sldMk cId="2019509109" sldId="499"/>
        </pc:sldMkLst>
        <pc:spChg chg="mod">
          <ac:chgData name="Vickers, Libby" userId="e250baef-1418-4325-b620-0f9540a0387b" providerId="ADAL" clId="{761D8F88-66AA-42DB-8684-67E7B4D4ECD9}" dt="2021-03-18T13:45:58.349" v="13" actId="20577"/>
          <ac:spMkLst>
            <pc:docMk/>
            <pc:sldMk cId="2019509109" sldId="499"/>
            <ac:spMk id="9" creationId="{8FBC651A-C566-4D9A-BC1A-53E04F0E9C04}"/>
          </ac:spMkLst>
        </pc:spChg>
      </pc:sldChg>
      <pc:sldChg chg="modNotesTx">
        <pc:chgData name="Vickers, Libby" userId="e250baef-1418-4325-b620-0f9540a0387b" providerId="ADAL" clId="{761D8F88-66AA-42DB-8684-67E7B4D4ECD9}" dt="2021-03-18T13:52:20.613" v="427" actId="20577"/>
        <pc:sldMkLst>
          <pc:docMk/>
          <pc:sldMk cId="736405031" sldId="522"/>
        </pc:sldMkLst>
      </pc:sldChg>
      <pc:sldChg chg="modNotesTx">
        <pc:chgData name="Vickers, Libby" userId="e250baef-1418-4325-b620-0f9540a0387b" providerId="ADAL" clId="{761D8F88-66AA-42DB-8684-67E7B4D4ECD9}" dt="2021-03-18T13:49:09.524" v="149" actId="20577"/>
        <pc:sldMkLst>
          <pc:docMk/>
          <pc:sldMk cId="141044749" sldId="554"/>
        </pc:sldMkLst>
      </pc:sldChg>
      <pc:sldChg chg="modNotesTx">
        <pc:chgData name="Vickers, Libby" userId="e250baef-1418-4325-b620-0f9540a0387b" providerId="ADAL" clId="{761D8F88-66AA-42DB-8684-67E7B4D4ECD9}" dt="2021-03-18T13:50:40.948" v="178" actId="20577"/>
        <pc:sldMkLst>
          <pc:docMk/>
          <pc:sldMk cId="1475374787" sldId="630"/>
        </pc:sldMkLst>
      </pc:sldChg>
    </pc:docChg>
  </pc:docChgLst>
  <pc:docChgLst>
    <pc:chgData name="Vickers, Libby" userId="S::lvickers@legion.org::e250baef-1418-4325-b620-0f9540a0387b" providerId="AD" clId="Web-{EDC503DB-5EA6-44B2-84D8-29B765507487}"/>
    <pc:docChg chg="modSld">
      <pc:chgData name="Vickers, Libby" userId="S::lvickers@legion.org::e250baef-1418-4325-b620-0f9540a0387b" providerId="AD" clId="Web-{EDC503DB-5EA6-44B2-84D8-29B765507487}" dt="2021-03-18T18:15:31.833" v="1" actId="20577"/>
      <pc:docMkLst>
        <pc:docMk/>
      </pc:docMkLst>
      <pc:sldChg chg="modSp">
        <pc:chgData name="Vickers, Libby" userId="S::lvickers@legion.org::e250baef-1418-4325-b620-0f9540a0387b" providerId="AD" clId="Web-{EDC503DB-5EA6-44B2-84D8-29B765507487}" dt="2021-03-18T18:15:31.833" v="1" actId="20577"/>
        <pc:sldMkLst>
          <pc:docMk/>
          <pc:sldMk cId="847466032" sldId="659"/>
        </pc:sldMkLst>
        <pc:spChg chg="mod">
          <ac:chgData name="Vickers, Libby" userId="S::lvickers@legion.org::e250baef-1418-4325-b620-0f9540a0387b" providerId="AD" clId="Web-{EDC503DB-5EA6-44B2-84D8-29B765507487}" dt="2021-03-18T18:15:31.833" v="1" actId="20577"/>
          <ac:spMkLst>
            <pc:docMk/>
            <pc:sldMk cId="847466032" sldId="659"/>
            <ac:spMk id="11" creationId="{EF885FD5-3EDB-48FC-A630-E1E877844FDE}"/>
          </ac:spMkLst>
        </pc:spChg>
      </pc:sldChg>
      <pc:sldChg chg="modSp">
        <pc:chgData name="Vickers, Libby" userId="S::lvickers@legion.org::e250baef-1418-4325-b620-0f9540a0387b" providerId="AD" clId="Web-{EDC503DB-5EA6-44B2-84D8-29B765507487}" dt="2021-03-18T18:15:28.739" v="0" actId="20577"/>
        <pc:sldMkLst>
          <pc:docMk/>
          <pc:sldMk cId="3068227566" sldId="660"/>
        </pc:sldMkLst>
        <pc:spChg chg="mod">
          <ac:chgData name="Vickers, Libby" userId="S::lvickers@legion.org::e250baef-1418-4325-b620-0f9540a0387b" providerId="AD" clId="Web-{EDC503DB-5EA6-44B2-84D8-29B765507487}" dt="2021-03-18T18:15:28.739" v="0" actId="20577"/>
          <ac:spMkLst>
            <pc:docMk/>
            <pc:sldMk cId="3068227566" sldId="660"/>
            <ac:spMk id="11" creationId="{EF885FD5-3EDB-48FC-A630-E1E877844FDE}"/>
          </ac:spMkLst>
        </pc:spChg>
      </pc:sldChg>
    </pc:docChg>
  </pc:docChgLst>
  <pc:docChgLst>
    <pc:chgData name="Vickers, Libby" userId="S::lvickers@legion.org::e250baef-1418-4325-b620-0f9540a0387b" providerId="AD" clId="Web-{1E646B8A-2ACC-4B14-9D3B-BBED106D2033}"/>
    <pc:docChg chg="modSld">
      <pc:chgData name="Vickers, Libby" userId="S::lvickers@legion.org::e250baef-1418-4325-b620-0f9540a0387b" providerId="AD" clId="Web-{1E646B8A-2ACC-4B14-9D3B-BBED106D2033}" dt="2021-03-29T18:45:07.356" v="0"/>
      <pc:docMkLst>
        <pc:docMk/>
      </pc:docMkLst>
      <pc:sldChg chg="modNotes">
        <pc:chgData name="Vickers, Libby" userId="S::lvickers@legion.org::e250baef-1418-4325-b620-0f9540a0387b" providerId="AD" clId="Web-{1E646B8A-2ACC-4B14-9D3B-BBED106D2033}" dt="2021-03-29T18:45:07.356" v="0"/>
        <pc:sldMkLst>
          <pc:docMk/>
          <pc:sldMk cId="2326152455" sldId="707"/>
        </pc:sldMkLst>
      </pc:sldChg>
    </pc:docChg>
  </pc:docChgLst>
  <pc:docChgLst>
    <pc:chgData name="Soria, Holly K." userId="a328c6db-1469-4229-af6f-0b4c65ffb360" providerId="ADAL" clId="{9ABA3B21-5CEE-164C-9B33-E4D82C8081DD}"/>
    <pc:docChg chg="modSld">
      <pc:chgData name="Soria, Holly K." userId="a328c6db-1469-4229-af6f-0b4c65ffb360" providerId="ADAL" clId="{9ABA3B21-5CEE-164C-9B33-E4D82C8081DD}" dt="2021-04-01T10:55:17.299" v="28" actId="692"/>
      <pc:docMkLst>
        <pc:docMk/>
      </pc:docMkLst>
      <pc:sldChg chg="modSp mod">
        <pc:chgData name="Soria, Holly K." userId="a328c6db-1469-4229-af6f-0b4c65ffb360" providerId="ADAL" clId="{9ABA3B21-5CEE-164C-9B33-E4D82C8081DD}" dt="2021-04-01T10:55:17.299" v="28" actId="692"/>
        <pc:sldMkLst>
          <pc:docMk/>
          <pc:sldMk cId="2369586456" sldId="564"/>
        </pc:sldMkLst>
        <pc:spChg chg="mod">
          <ac:chgData name="Soria, Holly K." userId="a328c6db-1469-4229-af6f-0b4c65ffb360" providerId="ADAL" clId="{9ABA3B21-5CEE-164C-9B33-E4D82C8081DD}" dt="2021-04-01T10:55:17.299" v="28" actId="692"/>
          <ac:spMkLst>
            <pc:docMk/>
            <pc:sldMk cId="2369586456" sldId="564"/>
            <ac:spMk id="2" creationId="{2CC4B92C-009B-4BA9-AFFD-2E29577C3BFC}"/>
          </ac:spMkLst>
        </pc:spChg>
      </pc:sldChg>
      <pc:sldChg chg="modSp mod">
        <pc:chgData name="Soria, Holly K." userId="a328c6db-1469-4229-af6f-0b4c65ffb360" providerId="ADAL" clId="{9ABA3B21-5CEE-164C-9B33-E4D82C8081DD}" dt="2021-04-01T10:48:13.455" v="2" actId="692"/>
        <pc:sldMkLst>
          <pc:docMk/>
          <pc:sldMk cId="497617000" sldId="639"/>
        </pc:sldMkLst>
        <pc:spChg chg="mod">
          <ac:chgData name="Soria, Holly K." userId="a328c6db-1469-4229-af6f-0b4c65ffb360" providerId="ADAL" clId="{9ABA3B21-5CEE-164C-9B33-E4D82C8081DD}" dt="2021-04-01T10:48:13.455" v="2" actId="692"/>
          <ac:spMkLst>
            <pc:docMk/>
            <pc:sldMk cId="497617000" sldId="639"/>
            <ac:spMk id="6" creationId="{53C4225B-FC90-4F52-8C64-F1A181D78AFF}"/>
          </ac:spMkLst>
        </pc:spChg>
      </pc:sldChg>
      <pc:sldChg chg="modSp mod">
        <pc:chgData name="Soria, Holly K." userId="a328c6db-1469-4229-af6f-0b4c65ffb360" providerId="ADAL" clId="{9ABA3B21-5CEE-164C-9B33-E4D82C8081DD}" dt="2021-04-01T10:49:37.470" v="4" actId="1582"/>
        <pc:sldMkLst>
          <pc:docMk/>
          <pc:sldMk cId="3006308825" sldId="640"/>
        </pc:sldMkLst>
        <pc:spChg chg="mod">
          <ac:chgData name="Soria, Holly K." userId="a328c6db-1469-4229-af6f-0b4c65ffb360" providerId="ADAL" clId="{9ABA3B21-5CEE-164C-9B33-E4D82C8081DD}" dt="2021-04-01T10:49:37.470" v="4" actId="1582"/>
          <ac:spMkLst>
            <pc:docMk/>
            <pc:sldMk cId="3006308825" sldId="640"/>
            <ac:spMk id="21" creationId="{9AE28E2B-7D42-4273-8757-4D4F3339EBDE}"/>
          </ac:spMkLst>
        </pc:spChg>
      </pc:sldChg>
      <pc:sldChg chg="modSp mod">
        <pc:chgData name="Soria, Holly K." userId="a328c6db-1469-4229-af6f-0b4c65ffb360" providerId="ADAL" clId="{9ABA3B21-5CEE-164C-9B33-E4D82C8081DD}" dt="2021-04-01T10:50:00.635" v="6" actId="1582"/>
        <pc:sldMkLst>
          <pc:docMk/>
          <pc:sldMk cId="1454091564" sldId="642"/>
        </pc:sldMkLst>
        <pc:spChg chg="mod">
          <ac:chgData name="Soria, Holly K." userId="a328c6db-1469-4229-af6f-0b4c65ffb360" providerId="ADAL" clId="{9ABA3B21-5CEE-164C-9B33-E4D82C8081DD}" dt="2021-04-01T10:50:00.635" v="6" actId="1582"/>
          <ac:spMkLst>
            <pc:docMk/>
            <pc:sldMk cId="1454091564" sldId="642"/>
            <ac:spMk id="24" creationId="{09DAC41D-A5B9-4A88-960B-3166EC0162D1}"/>
          </ac:spMkLst>
        </pc:spChg>
      </pc:sldChg>
      <pc:sldChg chg="modSp mod">
        <pc:chgData name="Soria, Holly K." userId="a328c6db-1469-4229-af6f-0b4c65ffb360" providerId="ADAL" clId="{9ABA3B21-5CEE-164C-9B33-E4D82C8081DD}" dt="2021-04-01T10:50:16.047" v="8" actId="1582"/>
        <pc:sldMkLst>
          <pc:docMk/>
          <pc:sldMk cId="902010613" sldId="643"/>
        </pc:sldMkLst>
        <pc:spChg chg="mod">
          <ac:chgData name="Soria, Holly K." userId="a328c6db-1469-4229-af6f-0b4c65ffb360" providerId="ADAL" clId="{9ABA3B21-5CEE-164C-9B33-E4D82C8081DD}" dt="2021-04-01T10:50:16.047" v="8" actId="1582"/>
          <ac:spMkLst>
            <pc:docMk/>
            <pc:sldMk cId="902010613" sldId="643"/>
            <ac:spMk id="17" creationId="{F89268C9-761C-43F0-B917-7A0E4F84454D}"/>
          </ac:spMkLst>
        </pc:spChg>
      </pc:sldChg>
      <pc:sldChg chg="modSp mod">
        <pc:chgData name="Soria, Holly K." userId="a328c6db-1469-4229-af6f-0b4c65ffb360" providerId="ADAL" clId="{9ABA3B21-5CEE-164C-9B33-E4D82C8081DD}" dt="2021-04-01T10:50:32.467" v="10" actId="208"/>
        <pc:sldMkLst>
          <pc:docMk/>
          <pc:sldMk cId="373672396" sldId="644"/>
        </pc:sldMkLst>
        <pc:spChg chg="mod">
          <ac:chgData name="Soria, Holly K." userId="a328c6db-1469-4229-af6f-0b4c65ffb360" providerId="ADAL" clId="{9ABA3B21-5CEE-164C-9B33-E4D82C8081DD}" dt="2021-04-01T10:50:32.467" v="10" actId="208"/>
          <ac:spMkLst>
            <pc:docMk/>
            <pc:sldMk cId="373672396" sldId="644"/>
            <ac:spMk id="13" creationId="{7663D604-84B0-4CB1-A962-9F6964378249}"/>
          </ac:spMkLst>
        </pc:spChg>
      </pc:sldChg>
      <pc:sldChg chg="modSp mod">
        <pc:chgData name="Soria, Holly K." userId="a328c6db-1469-4229-af6f-0b4c65ffb360" providerId="ADAL" clId="{9ABA3B21-5CEE-164C-9B33-E4D82C8081DD}" dt="2021-04-01T10:50:50.525" v="16" actId="692"/>
        <pc:sldMkLst>
          <pc:docMk/>
          <pc:sldMk cId="2006684750" sldId="645"/>
        </pc:sldMkLst>
        <pc:spChg chg="mod">
          <ac:chgData name="Soria, Holly K." userId="a328c6db-1469-4229-af6f-0b4c65ffb360" providerId="ADAL" clId="{9ABA3B21-5CEE-164C-9B33-E4D82C8081DD}" dt="2021-04-01T10:50:50.525" v="16" actId="692"/>
          <ac:spMkLst>
            <pc:docMk/>
            <pc:sldMk cId="2006684750" sldId="645"/>
            <ac:spMk id="21" creationId="{71745BC0-3F67-4201-A329-0E0375696D67}"/>
          </ac:spMkLst>
        </pc:spChg>
      </pc:sldChg>
      <pc:sldChg chg="modSp mod">
        <pc:chgData name="Soria, Holly K." userId="a328c6db-1469-4229-af6f-0b4c65ffb360" providerId="ADAL" clId="{9ABA3B21-5CEE-164C-9B33-E4D82C8081DD}" dt="2021-04-01T10:51:27.474" v="19" actId="692"/>
        <pc:sldMkLst>
          <pc:docMk/>
          <pc:sldMk cId="391725812" sldId="646"/>
        </pc:sldMkLst>
        <pc:spChg chg="mod">
          <ac:chgData name="Soria, Holly K." userId="a328c6db-1469-4229-af6f-0b4c65ffb360" providerId="ADAL" clId="{9ABA3B21-5CEE-164C-9B33-E4D82C8081DD}" dt="2021-04-01T10:51:27.474" v="19" actId="692"/>
          <ac:spMkLst>
            <pc:docMk/>
            <pc:sldMk cId="391725812" sldId="646"/>
            <ac:spMk id="20" creationId="{4B81163C-1122-49D6-826B-25D750C373B3}"/>
          </ac:spMkLst>
        </pc:spChg>
      </pc:sldChg>
      <pc:sldChg chg="modSp mod">
        <pc:chgData name="Soria, Holly K." userId="a328c6db-1469-4229-af6f-0b4c65ffb360" providerId="ADAL" clId="{9ABA3B21-5CEE-164C-9B33-E4D82C8081DD}" dt="2021-04-01T10:51:54.572" v="23" actId="692"/>
        <pc:sldMkLst>
          <pc:docMk/>
          <pc:sldMk cId="1951067467" sldId="647"/>
        </pc:sldMkLst>
        <pc:spChg chg="mod">
          <ac:chgData name="Soria, Holly K." userId="a328c6db-1469-4229-af6f-0b4c65ffb360" providerId="ADAL" clId="{9ABA3B21-5CEE-164C-9B33-E4D82C8081DD}" dt="2021-04-01T10:51:54.572" v="23" actId="692"/>
          <ac:spMkLst>
            <pc:docMk/>
            <pc:sldMk cId="1951067467" sldId="647"/>
            <ac:spMk id="6" creationId="{53C4225B-FC90-4F52-8C64-F1A181D78AFF}"/>
          </ac:spMkLst>
        </pc:spChg>
      </pc:sldChg>
      <pc:sldChg chg="modSp mod">
        <pc:chgData name="Soria, Holly K." userId="a328c6db-1469-4229-af6f-0b4c65ffb360" providerId="ADAL" clId="{9ABA3B21-5CEE-164C-9B33-E4D82C8081DD}" dt="2021-04-01T10:52:32.906" v="25" actId="208"/>
        <pc:sldMkLst>
          <pc:docMk/>
          <pc:sldMk cId="1263905980" sldId="718"/>
        </pc:sldMkLst>
        <pc:spChg chg="mod">
          <ac:chgData name="Soria, Holly K." userId="a328c6db-1469-4229-af6f-0b4c65ffb360" providerId="ADAL" clId="{9ABA3B21-5CEE-164C-9B33-E4D82C8081DD}" dt="2021-04-01T10:52:32.906" v="25" actId="208"/>
          <ac:spMkLst>
            <pc:docMk/>
            <pc:sldMk cId="1263905980" sldId="718"/>
            <ac:spMk id="17" creationId="{2C607DAD-33F3-47B9-8679-398F5C33A53F}"/>
          </ac:spMkLst>
        </pc:spChg>
      </pc:sldChg>
    </pc:docChg>
  </pc:docChgLst>
  <pc:docChgLst>
    <pc:chgData name="Vickers, Libby" userId="e250baef-1418-4325-b620-0f9540a0387b" providerId="ADAL" clId="{96E3D4DE-AEB9-4285-A5E5-41537A3E480E}"/>
    <pc:docChg chg="undo custSel addSld delSld modSld sldOrd">
      <pc:chgData name="Vickers, Libby" userId="e250baef-1418-4325-b620-0f9540a0387b" providerId="ADAL" clId="{96E3D4DE-AEB9-4285-A5E5-41537A3E480E}" dt="2021-03-31T18:48:37.610" v="14854" actId="1076"/>
      <pc:docMkLst>
        <pc:docMk/>
      </pc:docMkLst>
      <pc:sldChg chg="modNotesTx">
        <pc:chgData name="Vickers, Libby" userId="e250baef-1418-4325-b620-0f9540a0387b" providerId="ADAL" clId="{96E3D4DE-AEB9-4285-A5E5-41537A3E480E}" dt="2021-03-11T14:46:43.992" v="8601" actId="114"/>
        <pc:sldMkLst>
          <pc:docMk/>
          <pc:sldMk cId="3900310268" sldId="312"/>
        </pc:sldMkLst>
      </pc:sldChg>
      <pc:sldChg chg="addSp delSp del mod modNotesTx">
        <pc:chgData name="Vickers, Libby" userId="e250baef-1418-4325-b620-0f9540a0387b" providerId="ADAL" clId="{96E3D4DE-AEB9-4285-A5E5-41537A3E480E}" dt="2021-03-31T18:39:47.821" v="14563" actId="47"/>
        <pc:sldMkLst>
          <pc:docMk/>
          <pc:sldMk cId="337077455" sldId="391"/>
        </pc:sldMkLst>
        <pc:grpChg chg="del">
          <ac:chgData name="Vickers, Libby" userId="e250baef-1418-4325-b620-0f9540a0387b" providerId="ADAL" clId="{96E3D4DE-AEB9-4285-A5E5-41537A3E480E}" dt="2021-03-27T19:02:16.637" v="10355" actId="478"/>
          <ac:grpSpMkLst>
            <pc:docMk/>
            <pc:sldMk cId="337077455" sldId="391"/>
            <ac:grpSpMk id="9" creationId="{DF3FEC46-BD50-4480-8BBD-191D45D77612}"/>
          </ac:grpSpMkLst>
        </pc:grpChg>
        <pc:picChg chg="add">
          <ac:chgData name="Vickers, Libby" userId="e250baef-1418-4325-b620-0f9540a0387b" providerId="ADAL" clId="{96E3D4DE-AEB9-4285-A5E5-41537A3E480E}" dt="2021-03-27T19:02:20.896" v="10356" actId="22"/>
          <ac:picMkLst>
            <pc:docMk/>
            <pc:sldMk cId="337077455" sldId="391"/>
            <ac:picMk id="5" creationId="{696CFF0F-6261-439B-8095-FF557975AF68}"/>
          </ac:picMkLst>
        </pc:picChg>
      </pc:sldChg>
      <pc:sldChg chg="del">
        <pc:chgData name="Vickers, Libby" userId="e250baef-1418-4325-b620-0f9540a0387b" providerId="ADAL" clId="{96E3D4DE-AEB9-4285-A5E5-41537A3E480E}" dt="2021-03-11T01:22:06.754" v="4" actId="2696"/>
        <pc:sldMkLst>
          <pc:docMk/>
          <pc:sldMk cId="2518851625" sldId="430"/>
        </pc:sldMkLst>
      </pc:sldChg>
      <pc:sldChg chg="modSp del mod modNotesTx">
        <pc:chgData name="Vickers, Libby" userId="e250baef-1418-4325-b620-0f9540a0387b" providerId="ADAL" clId="{96E3D4DE-AEB9-4285-A5E5-41537A3E480E}" dt="2021-03-31T18:39:47.821" v="14563" actId="47"/>
        <pc:sldMkLst>
          <pc:docMk/>
          <pc:sldMk cId="2019509109" sldId="499"/>
        </pc:sldMkLst>
        <pc:spChg chg="mod">
          <ac:chgData name="Vickers, Libby" userId="e250baef-1418-4325-b620-0f9540a0387b" providerId="ADAL" clId="{96E3D4DE-AEB9-4285-A5E5-41537A3E480E}" dt="2021-03-28T21:37:47.339" v="14310" actId="20577"/>
          <ac:spMkLst>
            <pc:docMk/>
            <pc:sldMk cId="2019509109" sldId="499"/>
            <ac:spMk id="2" creationId="{05B477B6-ED9C-4B7C-B8CC-E643A4C1C069}"/>
          </ac:spMkLst>
        </pc:spChg>
        <pc:spChg chg="mod">
          <ac:chgData name="Vickers, Libby" userId="e250baef-1418-4325-b620-0f9540a0387b" providerId="ADAL" clId="{96E3D4DE-AEB9-4285-A5E5-41537A3E480E}" dt="2021-03-27T18:47:48.096" v="10095" actId="20577"/>
          <ac:spMkLst>
            <pc:docMk/>
            <pc:sldMk cId="2019509109" sldId="499"/>
            <ac:spMk id="9" creationId="{8FBC651A-C566-4D9A-BC1A-53E04F0E9C04}"/>
          </ac:spMkLst>
        </pc:spChg>
      </pc:sldChg>
      <pc:sldChg chg="addSp delSp modSp mod modNotesTx">
        <pc:chgData name="Vickers, Libby" userId="e250baef-1418-4325-b620-0f9540a0387b" providerId="ADAL" clId="{96E3D4DE-AEB9-4285-A5E5-41537A3E480E}" dt="2021-03-28T19:24:50.707" v="13256" actId="20577"/>
        <pc:sldMkLst>
          <pc:docMk/>
          <pc:sldMk cId="736405031" sldId="522"/>
        </pc:sldMkLst>
        <pc:spChg chg="mod">
          <ac:chgData name="Vickers, Libby" userId="e250baef-1418-4325-b620-0f9540a0387b" providerId="ADAL" clId="{96E3D4DE-AEB9-4285-A5E5-41537A3E480E}" dt="2021-03-28T19:22:56.027" v="12996" actId="20577"/>
          <ac:spMkLst>
            <pc:docMk/>
            <pc:sldMk cId="736405031" sldId="522"/>
            <ac:spMk id="2" creationId="{F65C86F9-2DAD-46B4-8DB1-27E83A10115C}"/>
          </ac:spMkLst>
        </pc:spChg>
        <pc:spChg chg="add del mod">
          <ac:chgData name="Vickers, Libby" userId="e250baef-1418-4325-b620-0f9540a0387b" providerId="ADAL" clId="{96E3D4DE-AEB9-4285-A5E5-41537A3E480E}" dt="2021-03-28T19:21:57.949" v="12951"/>
          <ac:spMkLst>
            <pc:docMk/>
            <pc:sldMk cId="736405031" sldId="522"/>
            <ac:spMk id="3" creationId="{391C9460-2084-4AF3-A137-A710DC0C1EB4}"/>
          </ac:spMkLst>
        </pc:spChg>
        <pc:spChg chg="add mod">
          <ac:chgData name="Vickers, Libby" userId="e250baef-1418-4325-b620-0f9540a0387b" providerId="ADAL" clId="{96E3D4DE-AEB9-4285-A5E5-41537A3E480E}" dt="2021-03-28T19:22:29.834" v="12988" actId="1076"/>
          <ac:spMkLst>
            <pc:docMk/>
            <pc:sldMk cId="736405031" sldId="522"/>
            <ac:spMk id="4" creationId="{0CC9087A-4166-4B4D-ACDE-24D4F610E1EB}"/>
          </ac:spMkLst>
        </pc:spChg>
      </pc:sldChg>
      <pc:sldChg chg="modSp mod modNotesTx">
        <pc:chgData name="Vickers, Libby" userId="e250baef-1418-4325-b620-0f9540a0387b" providerId="ADAL" clId="{96E3D4DE-AEB9-4285-A5E5-41537A3E480E}" dt="2021-03-28T20:17:21.928" v="14278" actId="1076"/>
        <pc:sldMkLst>
          <pc:docMk/>
          <pc:sldMk cId="1843622264" sldId="547"/>
        </pc:sldMkLst>
        <pc:spChg chg="mod">
          <ac:chgData name="Vickers, Libby" userId="e250baef-1418-4325-b620-0f9540a0387b" providerId="ADAL" clId="{96E3D4DE-AEB9-4285-A5E5-41537A3E480E}" dt="2021-03-28T20:17:21.928" v="14278" actId="1076"/>
          <ac:spMkLst>
            <pc:docMk/>
            <pc:sldMk cId="1843622264" sldId="547"/>
            <ac:spMk id="6" creationId="{450638BD-3334-4E7C-9CA8-25640F55EC8D}"/>
          </ac:spMkLst>
        </pc:spChg>
      </pc:sldChg>
      <pc:sldChg chg="del">
        <pc:chgData name="Vickers, Libby" userId="e250baef-1418-4325-b620-0f9540a0387b" providerId="ADAL" clId="{96E3D4DE-AEB9-4285-A5E5-41537A3E480E}" dt="2021-03-11T01:22:06.754" v="4" actId="2696"/>
        <pc:sldMkLst>
          <pc:docMk/>
          <pc:sldMk cId="32699981" sldId="551"/>
        </pc:sldMkLst>
      </pc:sldChg>
      <pc:sldChg chg="addSp modSp del mod modNotesTx">
        <pc:chgData name="Vickers, Libby" userId="e250baef-1418-4325-b620-0f9540a0387b" providerId="ADAL" clId="{96E3D4DE-AEB9-4285-A5E5-41537A3E480E}" dt="2021-03-27T21:28:27.703" v="10691" actId="47"/>
        <pc:sldMkLst>
          <pc:docMk/>
          <pc:sldMk cId="141044749" sldId="554"/>
        </pc:sldMkLst>
        <pc:spChg chg="mod">
          <ac:chgData name="Vickers, Libby" userId="e250baef-1418-4325-b620-0f9540a0387b" providerId="ADAL" clId="{96E3D4DE-AEB9-4285-A5E5-41537A3E480E}" dt="2021-03-11T01:42:52.861" v="683" actId="1076"/>
          <ac:spMkLst>
            <pc:docMk/>
            <pc:sldMk cId="141044749" sldId="554"/>
            <ac:spMk id="3" creationId="{41E06557-838B-4C98-B022-661DA41B2B84}"/>
          </ac:spMkLst>
        </pc:spChg>
        <pc:spChg chg="mod">
          <ac:chgData name="Vickers, Libby" userId="e250baef-1418-4325-b620-0f9540a0387b" providerId="ADAL" clId="{96E3D4DE-AEB9-4285-A5E5-41537A3E480E}" dt="2021-03-11T01:43:10.616" v="698" actId="20577"/>
          <ac:spMkLst>
            <pc:docMk/>
            <pc:sldMk cId="141044749" sldId="554"/>
            <ac:spMk id="5" creationId="{4F0F037F-1490-48B0-8969-A2BF407D738D}"/>
          </ac:spMkLst>
        </pc:spChg>
        <pc:spChg chg="mod">
          <ac:chgData name="Vickers, Libby" userId="e250baef-1418-4325-b620-0f9540a0387b" providerId="ADAL" clId="{96E3D4DE-AEB9-4285-A5E5-41537A3E480E}" dt="2021-03-11T01:42:55.482" v="684" actId="1076"/>
          <ac:spMkLst>
            <pc:docMk/>
            <pc:sldMk cId="141044749" sldId="554"/>
            <ac:spMk id="6" creationId="{BAEE6130-DC97-4A12-9BBB-044FA95AFFFC}"/>
          </ac:spMkLst>
        </pc:spChg>
        <pc:spChg chg="mod">
          <ac:chgData name="Vickers, Libby" userId="e250baef-1418-4325-b620-0f9540a0387b" providerId="ADAL" clId="{96E3D4DE-AEB9-4285-A5E5-41537A3E480E}" dt="2021-03-11T01:43:02.128" v="686" actId="1076"/>
          <ac:spMkLst>
            <pc:docMk/>
            <pc:sldMk cId="141044749" sldId="554"/>
            <ac:spMk id="7" creationId="{22FA6DBF-9F05-4260-8CAF-056BAD594FCE}"/>
          </ac:spMkLst>
        </pc:spChg>
        <pc:spChg chg="mod">
          <ac:chgData name="Vickers, Libby" userId="e250baef-1418-4325-b620-0f9540a0387b" providerId="ADAL" clId="{96E3D4DE-AEB9-4285-A5E5-41537A3E480E}" dt="2021-03-11T01:42:59.526" v="685" actId="1076"/>
          <ac:spMkLst>
            <pc:docMk/>
            <pc:sldMk cId="141044749" sldId="554"/>
            <ac:spMk id="8" creationId="{B053E0E0-08B6-48BF-A319-E2B6B390B718}"/>
          </ac:spMkLst>
        </pc:spChg>
        <pc:spChg chg="add mod ord">
          <ac:chgData name="Vickers, Libby" userId="e250baef-1418-4325-b620-0f9540a0387b" providerId="ADAL" clId="{96E3D4DE-AEB9-4285-A5E5-41537A3E480E}" dt="2021-03-11T01:42:43.694" v="681" actId="1076"/>
          <ac:spMkLst>
            <pc:docMk/>
            <pc:sldMk cId="141044749" sldId="554"/>
            <ac:spMk id="9" creationId="{863AE70F-54E7-46F2-AF8E-EEE09A11A45B}"/>
          </ac:spMkLst>
        </pc:spChg>
      </pc:sldChg>
      <pc:sldChg chg="addSp delSp modSp del mod modNotesTx">
        <pc:chgData name="Vickers, Libby" userId="e250baef-1418-4325-b620-0f9540a0387b" providerId="ADAL" clId="{96E3D4DE-AEB9-4285-A5E5-41537A3E480E}" dt="2021-03-31T18:39:47.821" v="14563" actId="47"/>
        <pc:sldMkLst>
          <pc:docMk/>
          <pc:sldMk cId="2369586456" sldId="564"/>
        </pc:sldMkLst>
        <pc:spChg chg="mod ord">
          <ac:chgData name="Vickers, Libby" userId="e250baef-1418-4325-b620-0f9540a0387b" providerId="ADAL" clId="{96E3D4DE-AEB9-4285-A5E5-41537A3E480E}" dt="2021-03-28T22:02:05.279" v="14547" actId="1076"/>
          <ac:spMkLst>
            <pc:docMk/>
            <pc:sldMk cId="2369586456" sldId="564"/>
            <ac:spMk id="2" creationId="{2CC4B92C-009B-4BA9-AFFD-2E29577C3BFC}"/>
          </ac:spMkLst>
        </pc:spChg>
        <pc:spChg chg="del mod">
          <ac:chgData name="Vickers, Libby" userId="e250baef-1418-4325-b620-0f9540a0387b" providerId="ADAL" clId="{96E3D4DE-AEB9-4285-A5E5-41537A3E480E}" dt="2021-03-28T21:57:06.362" v="14509" actId="478"/>
          <ac:spMkLst>
            <pc:docMk/>
            <pc:sldMk cId="2369586456" sldId="564"/>
            <ac:spMk id="4" creationId="{D7B2A36C-30FB-4DE0-A4F0-59BC0BB50077}"/>
          </ac:spMkLst>
        </pc:spChg>
        <pc:spChg chg="del mod">
          <ac:chgData name="Vickers, Libby" userId="e250baef-1418-4325-b620-0f9540a0387b" providerId="ADAL" clId="{96E3D4DE-AEB9-4285-A5E5-41537A3E480E}" dt="2021-03-28T21:57:17.793" v="14511" actId="478"/>
          <ac:spMkLst>
            <pc:docMk/>
            <pc:sldMk cId="2369586456" sldId="564"/>
            <ac:spMk id="12" creationId="{5A6D6281-9F38-45E4-BC5A-58D2E0B93D16}"/>
          </ac:spMkLst>
        </pc:spChg>
        <pc:spChg chg="mod">
          <ac:chgData name="Vickers, Libby" userId="e250baef-1418-4325-b620-0f9540a0387b" providerId="ADAL" clId="{96E3D4DE-AEB9-4285-A5E5-41537A3E480E}" dt="2021-03-28T21:56:53.545" v="14506"/>
          <ac:spMkLst>
            <pc:docMk/>
            <pc:sldMk cId="2369586456" sldId="564"/>
            <ac:spMk id="14" creationId="{7D9EDA75-9DC1-480E-8FFA-FC7F77A5273F}"/>
          </ac:spMkLst>
        </pc:spChg>
        <pc:spChg chg="mod">
          <ac:chgData name="Vickers, Libby" userId="e250baef-1418-4325-b620-0f9540a0387b" providerId="ADAL" clId="{96E3D4DE-AEB9-4285-A5E5-41537A3E480E}" dt="2021-03-28T22:01:36.087" v="14541"/>
          <ac:spMkLst>
            <pc:docMk/>
            <pc:sldMk cId="2369586456" sldId="564"/>
            <ac:spMk id="18" creationId="{03E537D1-C2F4-481A-9544-EE71B20FE486}"/>
          </ac:spMkLst>
        </pc:spChg>
        <pc:grpChg chg="add del mod ord">
          <ac:chgData name="Vickers, Libby" userId="e250baef-1418-4325-b620-0f9540a0387b" providerId="ADAL" clId="{96E3D4DE-AEB9-4285-A5E5-41537A3E480E}" dt="2021-03-28T21:59:49.508" v="14537" actId="478"/>
          <ac:grpSpMkLst>
            <pc:docMk/>
            <pc:sldMk cId="2369586456" sldId="564"/>
            <ac:grpSpMk id="8" creationId="{96553261-CEF4-4723-95F2-FF233C26EB14}"/>
          </ac:grpSpMkLst>
        </pc:grpChg>
        <pc:grpChg chg="add mod">
          <ac:chgData name="Vickers, Libby" userId="e250baef-1418-4325-b620-0f9540a0387b" providerId="ADAL" clId="{96E3D4DE-AEB9-4285-A5E5-41537A3E480E}" dt="2021-03-28T22:01:50.688" v="14545" actId="1076"/>
          <ac:grpSpMkLst>
            <pc:docMk/>
            <pc:sldMk cId="2369586456" sldId="564"/>
            <ac:grpSpMk id="15" creationId="{E7D6C4A4-D78D-49EE-BFF2-E62A26E05A23}"/>
          </ac:grpSpMkLst>
        </pc:grpChg>
        <pc:picChg chg="mod">
          <ac:chgData name="Vickers, Libby" userId="e250baef-1418-4325-b620-0f9540a0387b" providerId="ADAL" clId="{96E3D4DE-AEB9-4285-A5E5-41537A3E480E}" dt="2021-03-28T21:57:31.637" v="14512" actId="1076"/>
          <ac:picMkLst>
            <pc:docMk/>
            <pc:sldMk cId="2369586456" sldId="564"/>
            <ac:picMk id="9" creationId="{03094E8E-5496-40E5-9B86-FF243302ACE9}"/>
          </ac:picMkLst>
        </pc:picChg>
        <pc:picChg chg="mod">
          <ac:chgData name="Vickers, Libby" userId="e250baef-1418-4325-b620-0f9540a0387b" providerId="ADAL" clId="{96E3D4DE-AEB9-4285-A5E5-41537A3E480E}" dt="2021-03-28T21:57:40.541" v="14513" actId="1076"/>
          <ac:picMkLst>
            <pc:docMk/>
            <pc:sldMk cId="2369586456" sldId="564"/>
            <ac:picMk id="10" creationId="{AA5688C2-DBBA-4108-89F4-8BE586AEE102}"/>
          </ac:picMkLst>
        </pc:picChg>
        <pc:picChg chg="del">
          <ac:chgData name="Vickers, Libby" userId="e250baef-1418-4325-b620-0f9540a0387b" providerId="ADAL" clId="{96E3D4DE-AEB9-4285-A5E5-41537A3E480E}" dt="2021-03-28T21:56:44.852" v="14505" actId="478"/>
          <ac:picMkLst>
            <pc:docMk/>
            <pc:sldMk cId="2369586456" sldId="564"/>
            <ac:picMk id="11" creationId="{4F98453E-0B97-42CF-AE00-89DCB1E088DE}"/>
          </ac:picMkLst>
        </pc:picChg>
        <pc:picChg chg="mod">
          <ac:chgData name="Vickers, Libby" userId="e250baef-1418-4325-b620-0f9540a0387b" providerId="ADAL" clId="{96E3D4DE-AEB9-4285-A5E5-41537A3E480E}" dt="2021-03-28T22:01:36.087" v="14541"/>
          <ac:picMkLst>
            <pc:docMk/>
            <pc:sldMk cId="2369586456" sldId="564"/>
            <ac:picMk id="16" creationId="{B9C20758-A7C6-44F7-9521-4451AB98CEAB}"/>
          </ac:picMkLst>
        </pc:picChg>
        <pc:picChg chg="mod">
          <ac:chgData name="Vickers, Libby" userId="e250baef-1418-4325-b620-0f9540a0387b" providerId="ADAL" clId="{96E3D4DE-AEB9-4285-A5E5-41537A3E480E}" dt="2021-03-28T22:01:36.087" v="14541"/>
          <ac:picMkLst>
            <pc:docMk/>
            <pc:sldMk cId="2369586456" sldId="564"/>
            <ac:picMk id="17" creationId="{52C3CCDE-B115-4428-945D-43BEE44607A2}"/>
          </ac:picMkLst>
        </pc:picChg>
      </pc:sldChg>
      <pc:sldChg chg="del">
        <pc:chgData name="Vickers, Libby" userId="e250baef-1418-4325-b620-0f9540a0387b" providerId="ADAL" clId="{96E3D4DE-AEB9-4285-A5E5-41537A3E480E}" dt="2021-03-11T01:22:06.754" v="4" actId="2696"/>
        <pc:sldMkLst>
          <pc:docMk/>
          <pc:sldMk cId="2728556344" sldId="612"/>
        </pc:sldMkLst>
      </pc:sldChg>
      <pc:sldChg chg="del">
        <pc:chgData name="Vickers, Libby" userId="e250baef-1418-4325-b620-0f9540a0387b" providerId="ADAL" clId="{96E3D4DE-AEB9-4285-A5E5-41537A3E480E}" dt="2021-03-31T18:42:00.773" v="14569" actId="2696"/>
        <pc:sldMkLst>
          <pc:docMk/>
          <pc:sldMk cId="3114303180" sldId="612"/>
        </pc:sldMkLst>
      </pc:sldChg>
      <pc:sldChg chg="del">
        <pc:chgData name="Vickers, Libby" userId="e250baef-1418-4325-b620-0f9540a0387b" providerId="ADAL" clId="{96E3D4DE-AEB9-4285-A5E5-41537A3E480E}" dt="2021-03-31T18:42:40.526" v="14570" actId="2696"/>
        <pc:sldMkLst>
          <pc:docMk/>
          <pc:sldMk cId="2619073814" sldId="614"/>
        </pc:sldMkLst>
      </pc:sldChg>
      <pc:sldChg chg="del">
        <pc:chgData name="Vickers, Libby" userId="e250baef-1418-4325-b620-0f9540a0387b" providerId="ADAL" clId="{96E3D4DE-AEB9-4285-A5E5-41537A3E480E}" dt="2021-03-11T01:21:56.444" v="3" actId="2696"/>
        <pc:sldMkLst>
          <pc:docMk/>
          <pc:sldMk cId="3327348889" sldId="615"/>
        </pc:sldMkLst>
      </pc:sldChg>
      <pc:sldChg chg="delSp del mod">
        <pc:chgData name="Vickers, Libby" userId="e250baef-1418-4325-b620-0f9540a0387b" providerId="ADAL" clId="{96E3D4DE-AEB9-4285-A5E5-41537A3E480E}" dt="2021-03-11T01:21:56.444" v="3" actId="2696"/>
        <pc:sldMkLst>
          <pc:docMk/>
          <pc:sldMk cId="1037545984" sldId="616"/>
        </pc:sldMkLst>
        <pc:spChg chg="del">
          <ac:chgData name="Vickers, Libby" userId="e250baef-1418-4325-b620-0f9540a0387b" providerId="ADAL" clId="{96E3D4DE-AEB9-4285-A5E5-41537A3E480E}" dt="2021-03-11T01:21:20.171" v="0" actId="478"/>
          <ac:spMkLst>
            <pc:docMk/>
            <pc:sldMk cId="1037545984" sldId="616"/>
            <ac:spMk id="9" creationId="{B784B79D-C51C-4320-858C-C3E5BD235131}"/>
          </ac:spMkLst>
        </pc:spChg>
      </pc:sldChg>
      <pc:sldChg chg="del">
        <pc:chgData name="Vickers, Libby" userId="e250baef-1418-4325-b620-0f9540a0387b" providerId="ADAL" clId="{96E3D4DE-AEB9-4285-A5E5-41537A3E480E}" dt="2021-03-11T01:24:19.268" v="49" actId="2696"/>
        <pc:sldMkLst>
          <pc:docMk/>
          <pc:sldMk cId="175514632" sldId="622"/>
        </pc:sldMkLst>
      </pc:sldChg>
      <pc:sldChg chg="del">
        <pc:chgData name="Vickers, Libby" userId="e250baef-1418-4325-b620-0f9540a0387b" providerId="ADAL" clId="{96E3D4DE-AEB9-4285-A5E5-41537A3E480E}" dt="2021-03-11T01:24:19.268" v="49" actId="2696"/>
        <pc:sldMkLst>
          <pc:docMk/>
          <pc:sldMk cId="1477014494" sldId="624"/>
        </pc:sldMkLst>
      </pc:sldChg>
      <pc:sldChg chg="del">
        <pc:chgData name="Vickers, Libby" userId="e250baef-1418-4325-b620-0f9540a0387b" providerId="ADAL" clId="{96E3D4DE-AEB9-4285-A5E5-41537A3E480E}" dt="2021-03-11T01:25:17.364" v="55" actId="2696"/>
        <pc:sldMkLst>
          <pc:docMk/>
          <pc:sldMk cId="2968038768" sldId="626"/>
        </pc:sldMkLst>
      </pc:sldChg>
      <pc:sldChg chg="addSp modSp del mod modNotesTx">
        <pc:chgData name="Vickers, Libby" userId="e250baef-1418-4325-b620-0f9540a0387b" providerId="ADAL" clId="{96E3D4DE-AEB9-4285-A5E5-41537A3E480E}" dt="2021-03-18T19:11:39.354" v="8850" actId="2696"/>
        <pc:sldMkLst>
          <pc:docMk/>
          <pc:sldMk cId="1475374787" sldId="630"/>
        </pc:sldMkLst>
        <pc:spChg chg="add mod ord">
          <ac:chgData name="Vickers, Libby" userId="e250baef-1418-4325-b620-0f9540a0387b" providerId="ADAL" clId="{96E3D4DE-AEB9-4285-A5E5-41537A3E480E}" dt="2021-03-11T01:43:40.794" v="703" actId="167"/>
          <ac:spMkLst>
            <pc:docMk/>
            <pc:sldMk cId="1475374787" sldId="630"/>
            <ac:spMk id="6" creationId="{86888DEA-0FE3-4828-81E7-D066398541B2}"/>
          </ac:spMkLst>
        </pc:spChg>
        <pc:spChg chg="mod">
          <ac:chgData name="Vickers, Libby" userId="e250baef-1418-4325-b620-0f9540a0387b" providerId="ADAL" clId="{96E3D4DE-AEB9-4285-A5E5-41537A3E480E}" dt="2021-03-11T01:43:45.487" v="704" actId="1076"/>
          <ac:spMkLst>
            <pc:docMk/>
            <pc:sldMk cId="1475374787" sldId="630"/>
            <ac:spMk id="7" creationId="{1BB83E8B-5FCD-40BC-90E3-DD0F760288C3}"/>
          </ac:spMkLst>
        </pc:spChg>
        <pc:spChg chg="mod">
          <ac:chgData name="Vickers, Libby" userId="e250baef-1418-4325-b620-0f9540a0387b" providerId="ADAL" clId="{96E3D4DE-AEB9-4285-A5E5-41537A3E480E}" dt="2021-03-11T01:43:57.347" v="708" actId="1076"/>
          <ac:spMkLst>
            <pc:docMk/>
            <pc:sldMk cId="1475374787" sldId="630"/>
            <ac:spMk id="8" creationId="{B05E7A6B-5B6F-46F9-A537-BC5CDD6BB095}"/>
          </ac:spMkLst>
        </pc:spChg>
        <pc:picChg chg="mod">
          <ac:chgData name="Vickers, Libby" userId="e250baef-1418-4325-b620-0f9540a0387b" providerId="ADAL" clId="{96E3D4DE-AEB9-4285-A5E5-41537A3E480E}" dt="2021-03-11T01:43:53.103" v="707" actId="1076"/>
          <ac:picMkLst>
            <pc:docMk/>
            <pc:sldMk cId="1475374787" sldId="630"/>
            <ac:picMk id="5" creationId="{A826F2C2-2F73-482C-8F43-984C280DBE42}"/>
          </ac:picMkLst>
        </pc:picChg>
      </pc:sldChg>
      <pc:sldChg chg="del modNotesTx">
        <pc:chgData name="Vickers, Libby" userId="e250baef-1418-4325-b620-0f9540a0387b" providerId="ADAL" clId="{96E3D4DE-AEB9-4285-A5E5-41537A3E480E}" dt="2021-03-27T19:07:12.425" v="10377" actId="2696"/>
        <pc:sldMkLst>
          <pc:docMk/>
          <pc:sldMk cId="2869977268" sldId="631"/>
        </pc:sldMkLst>
      </pc:sldChg>
      <pc:sldChg chg="addSp delSp modSp del mod ord modNotesTx">
        <pc:chgData name="Vickers, Libby" userId="e250baef-1418-4325-b620-0f9540a0387b" providerId="ADAL" clId="{96E3D4DE-AEB9-4285-A5E5-41537A3E480E}" dt="2021-03-31T18:41:24.283" v="14568" actId="164"/>
        <pc:sldMkLst>
          <pc:docMk/>
          <pc:sldMk cId="3090646864" sldId="632"/>
        </pc:sldMkLst>
        <pc:spChg chg="add mod">
          <ac:chgData name="Vickers, Libby" userId="e250baef-1418-4325-b620-0f9540a0387b" providerId="ADAL" clId="{96E3D4DE-AEB9-4285-A5E5-41537A3E480E}" dt="2021-03-31T18:41:24.283" v="14568" actId="164"/>
          <ac:spMkLst>
            <pc:docMk/>
            <pc:sldMk cId="3090646864" sldId="632"/>
            <ac:spMk id="2" creationId="{B3F02B59-7FBC-4845-B07D-F73BB0A195D3}"/>
          </ac:spMkLst>
        </pc:spChg>
        <pc:spChg chg="mod">
          <ac:chgData name="Vickers, Libby" userId="e250baef-1418-4325-b620-0f9540a0387b" providerId="ADAL" clId="{96E3D4DE-AEB9-4285-A5E5-41537A3E480E}" dt="2021-03-28T22:31:02.746" v="14554" actId="1076"/>
          <ac:spMkLst>
            <pc:docMk/>
            <pc:sldMk cId="3090646864" sldId="632"/>
            <ac:spMk id="3" creationId="{8424BB85-DFA0-4607-BDE4-F7B437B3D9D1}"/>
          </ac:spMkLst>
        </pc:spChg>
        <pc:spChg chg="add del mod">
          <ac:chgData name="Vickers, Libby" userId="e250baef-1418-4325-b620-0f9540a0387b" providerId="ADAL" clId="{96E3D4DE-AEB9-4285-A5E5-41537A3E480E}" dt="2021-03-28T17:05:29.598" v="10776" actId="478"/>
          <ac:spMkLst>
            <pc:docMk/>
            <pc:sldMk cId="3090646864" sldId="632"/>
            <ac:spMk id="5" creationId="{4AA8FFD4-81A5-4304-A57C-289ECE8C7227}"/>
          </ac:spMkLst>
        </pc:spChg>
        <pc:spChg chg="mod">
          <ac:chgData name="Vickers, Libby" userId="e250baef-1418-4325-b620-0f9540a0387b" providerId="ADAL" clId="{96E3D4DE-AEB9-4285-A5E5-41537A3E480E}" dt="2021-03-19T21:46:26.054" v="10064" actId="6549"/>
          <ac:spMkLst>
            <pc:docMk/>
            <pc:sldMk cId="3090646864" sldId="632"/>
            <ac:spMk id="6" creationId="{3480E54E-C899-4294-B7BF-6E611F5620EA}"/>
          </ac:spMkLst>
        </pc:spChg>
        <pc:spChg chg="del mod">
          <ac:chgData name="Vickers, Libby" userId="e250baef-1418-4325-b620-0f9540a0387b" providerId="ADAL" clId="{96E3D4DE-AEB9-4285-A5E5-41537A3E480E}" dt="2021-03-11T01:47:48.840" v="777" actId="478"/>
          <ac:spMkLst>
            <pc:docMk/>
            <pc:sldMk cId="3090646864" sldId="632"/>
            <ac:spMk id="7" creationId="{84141456-7DE5-4FEA-BE5A-E6E33E65B101}"/>
          </ac:spMkLst>
        </pc:spChg>
        <pc:spChg chg="add mod topLvl">
          <ac:chgData name="Vickers, Libby" userId="e250baef-1418-4325-b620-0f9540a0387b" providerId="ADAL" clId="{96E3D4DE-AEB9-4285-A5E5-41537A3E480E}" dt="2021-03-28T22:31:34.281" v="14558" actId="165"/>
          <ac:spMkLst>
            <pc:docMk/>
            <pc:sldMk cId="3090646864" sldId="632"/>
            <ac:spMk id="7" creationId="{E6D3D15A-E616-4483-B3EF-F589049A9C60}"/>
          </ac:spMkLst>
        </pc:spChg>
        <pc:spChg chg="mod">
          <ac:chgData name="Vickers, Libby" userId="e250baef-1418-4325-b620-0f9540a0387b" providerId="ADAL" clId="{96E3D4DE-AEB9-4285-A5E5-41537A3E480E}" dt="2021-03-27T19:00:27.620" v="10349" actId="404"/>
          <ac:spMkLst>
            <pc:docMk/>
            <pc:sldMk cId="3090646864" sldId="632"/>
            <ac:spMk id="8" creationId="{07C015FA-C00C-41E9-A3B0-555A09DF3BB9}"/>
          </ac:spMkLst>
        </pc:spChg>
        <pc:spChg chg="mod">
          <ac:chgData name="Vickers, Libby" userId="e250baef-1418-4325-b620-0f9540a0387b" providerId="ADAL" clId="{96E3D4DE-AEB9-4285-A5E5-41537A3E480E}" dt="2021-03-27T19:00:38.847" v="10352" actId="404"/>
          <ac:spMkLst>
            <pc:docMk/>
            <pc:sldMk cId="3090646864" sldId="632"/>
            <ac:spMk id="12" creationId="{782A587A-BC76-4488-BFD9-CC8E0D1C6602}"/>
          </ac:spMkLst>
        </pc:spChg>
        <pc:spChg chg="mod">
          <ac:chgData name="Vickers, Libby" userId="e250baef-1418-4325-b620-0f9540a0387b" providerId="ADAL" clId="{96E3D4DE-AEB9-4285-A5E5-41537A3E480E}" dt="2021-03-28T22:01:13.986" v="14538" actId="571"/>
          <ac:spMkLst>
            <pc:docMk/>
            <pc:sldMk cId="3090646864" sldId="632"/>
            <ac:spMk id="13" creationId="{D7D198C7-E26D-4F69-845A-D4193FCF39EF}"/>
          </ac:spMkLst>
        </pc:spChg>
        <pc:spChg chg="mod">
          <ac:chgData name="Vickers, Libby" userId="e250baef-1418-4325-b620-0f9540a0387b" providerId="ADAL" clId="{96E3D4DE-AEB9-4285-A5E5-41537A3E480E}" dt="2021-03-27T19:00:14.895" v="10346" actId="1037"/>
          <ac:spMkLst>
            <pc:docMk/>
            <pc:sldMk cId="3090646864" sldId="632"/>
            <ac:spMk id="14" creationId="{374B3098-A982-4645-A2B3-2CE545095AEC}"/>
          </ac:spMkLst>
        </pc:spChg>
        <pc:spChg chg="add del mod">
          <ac:chgData name="Vickers, Libby" userId="e250baef-1418-4325-b620-0f9540a0387b" providerId="ADAL" clId="{96E3D4DE-AEB9-4285-A5E5-41537A3E480E}" dt="2021-03-27T19:04:21.872" v="10375" actId="478"/>
          <ac:spMkLst>
            <pc:docMk/>
            <pc:sldMk cId="3090646864" sldId="632"/>
            <ac:spMk id="15" creationId="{D47C016E-7665-4DF9-B136-4746A2B68A40}"/>
          </ac:spMkLst>
        </pc:spChg>
        <pc:spChg chg="add del mod">
          <ac:chgData name="Vickers, Libby" userId="e250baef-1418-4325-b620-0f9540a0387b" providerId="ADAL" clId="{96E3D4DE-AEB9-4285-A5E5-41537A3E480E}" dt="2021-03-27T19:04:11.483" v="10374" actId="478"/>
          <ac:spMkLst>
            <pc:docMk/>
            <pc:sldMk cId="3090646864" sldId="632"/>
            <ac:spMk id="16" creationId="{C30167F6-A682-4990-9F45-FFA7AE9A78DC}"/>
          </ac:spMkLst>
        </pc:spChg>
        <pc:grpChg chg="del mod">
          <ac:chgData name="Vickers, Libby" userId="e250baef-1418-4325-b620-0f9540a0387b" providerId="ADAL" clId="{96E3D4DE-AEB9-4285-A5E5-41537A3E480E}" dt="2021-03-27T19:03:32.251" v="10359" actId="478"/>
          <ac:grpSpMkLst>
            <pc:docMk/>
            <pc:sldMk cId="3090646864" sldId="632"/>
            <ac:grpSpMk id="2" creationId="{7EC0AF7F-38D8-4DBE-8001-763AD5539DB1}"/>
          </ac:grpSpMkLst>
        </pc:grpChg>
        <pc:grpChg chg="add mod">
          <ac:chgData name="Vickers, Libby" userId="e250baef-1418-4325-b620-0f9540a0387b" providerId="ADAL" clId="{96E3D4DE-AEB9-4285-A5E5-41537A3E480E}" dt="2021-03-31T18:41:24.283" v="14568" actId="164"/>
          <ac:grpSpMkLst>
            <pc:docMk/>
            <pc:sldMk cId="3090646864" sldId="632"/>
            <ac:grpSpMk id="5" creationId="{5D47C5CE-DA6F-41D5-BC43-CC945B0F1C96}"/>
          </ac:grpSpMkLst>
        </pc:grpChg>
        <pc:grpChg chg="add del mod">
          <ac:chgData name="Vickers, Libby" userId="e250baef-1418-4325-b620-0f9540a0387b" providerId="ADAL" clId="{96E3D4DE-AEB9-4285-A5E5-41537A3E480E}" dt="2021-03-28T22:31:34.281" v="14558" actId="165"/>
          <ac:grpSpMkLst>
            <pc:docMk/>
            <pc:sldMk cId="3090646864" sldId="632"/>
            <ac:grpSpMk id="8" creationId="{7E63EA66-5E08-4499-A872-F8871EC3958C}"/>
          </ac:grpSpMkLst>
        </pc:grpChg>
        <pc:grpChg chg="add mod">
          <ac:chgData name="Vickers, Libby" userId="e250baef-1418-4325-b620-0f9540a0387b" providerId="ADAL" clId="{96E3D4DE-AEB9-4285-A5E5-41537A3E480E}" dt="2021-03-31T18:41:24.283" v="14568" actId="164"/>
          <ac:grpSpMkLst>
            <pc:docMk/>
            <pc:sldMk cId="3090646864" sldId="632"/>
            <ac:grpSpMk id="9" creationId="{1AF6E873-AEC8-4F1E-9F99-07E0EAD3030F}"/>
          </ac:grpSpMkLst>
        </pc:grpChg>
        <pc:grpChg chg="add del mod">
          <ac:chgData name="Vickers, Libby" userId="e250baef-1418-4325-b620-0f9540a0387b" providerId="ADAL" clId="{96E3D4DE-AEB9-4285-A5E5-41537A3E480E}" dt="2021-03-28T22:01:19.733" v="14540" actId="21"/>
          <ac:grpSpMkLst>
            <pc:docMk/>
            <pc:sldMk cId="3090646864" sldId="632"/>
            <ac:grpSpMk id="10" creationId="{B8DFE385-8906-4DD5-B62B-EE5B04FBC2DA}"/>
          </ac:grpSpMkLst>
        </pc:grpChg>
        <pc:grpChg chg="add del mod">
          <ac:chgData name="Vickers, Libby" userId="e250baef-1418-4325-b620-0f9540a0387b" providerId="ADAL" clId="{96E3D4DE-AEB9-4285-A5E5-41537A3E480E}" dt="2021-03-27T19:03:19.936" v="10357" actId="478"/>
          <ac:grpSpMkLst>
            <pc:docMk/>
            <pc:sldMk cId="3090646864" sldId="632"/>
            <ac:grpSpMk id="11" creationId="{30ED60FC-892F-466B-AAEF-2614EC82F796}"/>
          </ac:grpSpMkLst>
        </pc:grpChg>
        <pc:picChg chg="add mod topLvl">
          <ac:chgData name="Vickers, Libby" userId="e250baef-1418-4325-b620-0f9540a0387b" providerId="ADAL" clId="{96E3D4DE-AEB9-4285-A5E5-41537A3E480E}" dt="2021-03-28T22:31:47.803" v="14559" actId="164"/>
          <ac:picMkLst>
            <pc:docMk/>
            <pc:sldMk cId="3090646864" sldId="632"/>
            <ac:picMk id="4" creationId="{DE7F144E-DDD5-40A6-991B-D5548D937C84}"/>
          </ac:picMkLst>
        </pc:picChg>
        <pc:picChg chg="add del">
          <ac:chgData name="Vickers, Libby" userId="e250baef-1418-4325-b620-0f9540a0387b" providerId="ADAL" clId="{96E3D4DE-AEB9-4285-A5E5-41537A3E480E}" dt="2021-03-27T19:04:08.474" v="10373" actId="478"/>
          <ac:picMkLst>
            <pc:docMk/>
            <pc:sldMk cId="3090646864" sldId="632"/>
            <ac:picMk id="7" creationId="{9BC0DB46-840E-4570-BA81-B81359F6EE4F}"/>
          </ac:picMkLst>
        </pc:picChg>
        <pc:picChg chg="mod">
          <ac:chgData name="Vickers, Libby" userId="e250baef-1418-4325-b620-0f9540a0387b" providerId="ADAL" clId="{96E3D4DE-AEB9-4285-A5E5-41537A3E480E}" dt="2021-03-28T22:01:13.986" v="14538" actId="571"/>
          <ac:picMkLst>
            <pc:docMk/>
            <pc:sldMk cId="3090646864" sldId="632"/>
            <ac:picMk id="11" creationId="{38EA412B-8B20-4978-8DE6-E9FA003EE951}"/>
          </ac:picMkLst>
        </pc:picChg>
        <pc:picChg chg="mod">
          <ac:chgData name="Vickers, Libby" userId="e250baef-1418-4325-b620-0f9540a0387b" providerId="ADAL" clId="{96E3D4DE-AEB9-4285-A5E5-41537A3E480E}" dt="2021-03-28T22:01:13.986" v="14538" actId="571"/>
          <ac:picMkLst>
            <pc:docMk/>
            <pc:sldMk cId="3090646864" sldId="632"/>
            <ac:picMk id="12" creationId="{C5AD2609-21B5-4CCA-866B-083965FB40E3}"/>
          </ac:picMkLst>
        </pc:picChg>
        <pc:picChg chg="mod">
          <ac:chgData name="Vickers, Libby" userId="e250baef-1418-4325-b620-0f9540a0387b" providerId="ADAL" clId="{96E3D4DE-AEB9-4285-A5E5-41537A3E480E}" dt="2021-03-19T21:45:34.062" v="10052"/>
          <ac:picMkLst>
            <pc:docMk/>
            <pc:sldMk cId="3090646864" sldId="632"/>
            <ac:picMk id="13" creationId="{726AFEF5-3DCD-4198-9AF2-ACB50DC8F1CE}"/>
          </ac:picMkLst>
        </pc:picChg>
        <pc:picChg chg="add mod topLvl">
          <ac:chgData name="Vickers, Libby" userId="e250baef-1418-4325-b620-0f9540a0387b" providerId="ADAL" clId="{96E3D4DE-AEB9-4285-A5E5-41537A3E480E}" dt="2021-03-28T22:31:47.803" v="14559" actId="164"/>
          <ac:picMkLst>
            <pc:docMk/>
            <pc:sldMk cId="3090646864" sldId="632"/>
            <ac:picMk id="18" creationId="{0048402F-4342-4815-8BC9-194A9C62DED2}"/>
          </ac:picMkLst>
        </pc:picChg>
      </pc:sldChg>
      <pc:sldChg chg="del modNotesTx">
        <pc:chgData name="Vickers, Libby" userId="e250baef-1418-4325-b620-0f9540a0387b" providerId="ADAL" clId="{96E3D4DE-AEB9-4285-A5E5-41537A3E480E}" dt="2021-03-28T19:13:45.214" v="12686" actId="2696"/>
        <pc:sldMkLst>
          <pc:docMk/>
          <pc:sldMk cId="3873145004" sldId="633"/>
        </pc:sldMkLst>
      </pc:sldChg>
      <pc:sldChg chg="addSp delSp modSp del mod modNotesTx">
        <pc:chgData name="Vickers, Libby" userId="e250baef-1418-4325-b620-0f9540a0387b" providerId="ADAL" clId="{96E3D4DE-AEB9-4285-A5E5-41537A3E480E}" dt="2021-03-31T18:39:47.821" v="14563" actId="47"/>
        <pc:sldMkLst>
          <pc:docMk/>
          <pc:sldMk cId="497617000" sldId="639"/>
        </pc:sldMkLst>
        <pc:spChg chg="mod">
          <ac:chgData name="Vickers, Libby" userId="e250baef-1418-4325-b620-0f9540a0387b" providerId="ADAL" clId="{96E3D4DE-AEB9-4285-A5E5-41537A3E480E}" dt="2021-03-27T19:09:37.556" v="10404" actId="1037"/>
          <ac:spMkLst>
            <pc:docMk/>
            <pc:sldMk cId="497617000" sldId="639"/>
            <ac:spMk id="6" creationId="{53C4225B-FC90-4F52-8C64-F1A181D78AFF}"/>
          </ac:spMkLst>
        </pc:spChg>
        <pc:spChg chg="del mod">
          <ac:chgData name="Vickers, Libby" userId="e250baef-1418-4325-b620-0f9540a0387b" providerId="ADAL" clId="{96E3D4DE-AEB9-4285-A5E5-41537A3E480E}" dt="2021-03-28T17:08:06.758" v="10791" actId="478"/>
          <ac:spMkLst>
            <pc:docMk/>
            <pc:sldMk cId="497617000" sldId="639"/>
            <ac:spMk id="15" creationId="{EB3258AF-7982-41DB-B340-F66ECF76F973}"/>
          </ac:spMkLst>
        </pc:spChg>
        <pc:grpChg chg="del">
          <ac:chgData name="Vickers, Libby" userId="e250baef-1418-4325-b620-0f9540a0387b" providerId="ADAL" clId="{96E3D4DE-AEB9-4285-A5E5-41537A3E480E}" dt="2021-03-27T19:08:12.276" v="10383" actId="478"/>
          <ac:grpSpMkLst>
            <pc:docMk/>
            <pc:sldMk cId="497617000" sldId="639"/>
            <ac:grpSpMk id="10" creationId="{B108404E-3919-45E4-A9A2-31BB68C3E668}"/>
          </ac:grpSpMkLst>
        </pc:grpChg>
        <pc:grpChg chg="add mod">
          <ac:chgData name="Vickers, Libby" userId="e250baef-1418-4325-b620-0f9540a0387b" providerId="ADAL" clId="{96E3D4DE-AEB9-4285-A5E5-41537A3E480E}" dt="2021-03-27T19:09:43.253" v="10405" actId="1076"/>
          <ac:grpSpMkLst>
            <pc:docMk/>
            <pc:sldMk cId="497617000" sldId="639"/>
            <ac:grpSpMk id="11" creationId="{0E4A7D3F-4C4E-4BE1-B539-A466EFBC12F9}"/>
          </ac:grpSpMkLst>
        </pc:grpChg>
        <pc:picChg chg="add mod ord">
          <ac:chgData name="Vickers, Libby" userId="e250baef-1418-4325-b620-0f9540a0387b" providerId="ADAL" clId="{96E3D4DE-AEB9-4285-A5E5-41537A3E480E}" dt="2021-03-27T19:09:31.311" v="10401" actId="164"/>
          <ac:picMkLst>
            <pc:docMk/>
            <pc:sldMk cId="497617000" sldId="639"/>
            <ac:picMk id="16" creationId="{C998469E-397A-43D7-87B8-83BB1A61EDA3}"/>
          </ac:picMkLst>
        </pc:picChg>
      </pc:sldChg>
      <pc:sldChg chg="addSp delSp modSp del mod modNotesTx">
        <pc:chgData name="Vickers, Libby" userId="e250baef-1418-4325-b620-0f9540a0387b" providerId="ADAL" clId="{96E3D4DE-AEB9-4285-A5E5-41537A3E480E}" dt="2021-03-31T18:39:47.821" v="14563" actId="47"/>
        <pc:sldMkLst>
          <pc:docMk/>
          <pc:sldMk cId="3006308825" sldId="640"/>
        </pc:sldMkLst>
        <pc:spChg chg="add del mod topLvl">
          <ac:chgData name="Vickers, Libby" userId="e250baef-1418-4325-b620-0f9540a0387b" providerId="ADAL" clId="{96E3D4DE-AEB9-4285-A5E5-41537A3E480E}" dt="2021-03-27T19:10:53.668" v="10416" actId="478"/>
          <ac:spMkLst>
            <pc:docMk/>
            <pc:sldMk cId="3006308825" sldId="640"/>
            <ac:spMk id="6" creationId="{53C4225B-FC90-4F52-8C64-F1A181D78AFF}"/>
          </ac:spMkLst>
        </pc:spChg>
        <pc:spChg chg="del mod topLvl">
          <ac:chgData name="Vickers, Libby" userId="e250baef-1418-4325-b620-0f9540a0387b" providerId="ADAL" clId="{96E3D4DE-AEB9-4285-A5E5-41537A3E480E}" dt="2021-03-27T19:11:00.146" v="10417" actId="478"/>
          <ac:spMkLst>
            <pc:docMk/>
            <pc:sldMk cId="3006308825" sldId="640"/>
            <ac:spMk id="13" creationId="{4C7736CC-444A-47A5-97A5-E6AC3C3E17A4}"/>
          </ac:spMkLst>
        </pc:spChg>
        <pc:spChg chg="mod">
          <ac:chgData name="Vickers, Libby" userId="e250baef-1418-4325-b620-0f9540a0387b" providerId="ADAL" clId="{96E3D4DE-AEB9-4285-A5E5-41537A3E480E}" dt="2021-03-27T19:10:14.719" v="10409"/>
          <ac:spMkLst>
            <pc:docMk/>
            <pc:sldMk cId="3006308825" sldId="640"/>
            <ac:spMk id="21" creationId="{9AE28E2B-7D42-4273-8757-4D4F3339EBDE}"/>
          </ac:spMkLst>
        </pc:spChg>
        <pc:grpChg chg="del mod">
          <ac:chgData name="Vickers, Libby" userId="e250baef-1418-4325-b620-0f9540a0387b" providerId="ADAL" clId="{96E3D4DE-AEB9-4285-A5E5-41537A3E480E}" dt="2021-03-27T19:10:26.172" v="10411" actId="165"/>
          <ac:grpSpMkLst>
            <pc:docMk/>
            <pc:sldMk cId="3006308825" sldId="640"/>
            <ac:grpSpMk id="3" creationId="{B8A335A7-CCC8-4671-8CA0-145F1A2F8CA4}"/>
          </ac:grpSpMkLst>
        </pc:grpChg>
        <pc:grpChg chg="add mod">
          <ac:chgData name="Vickers, Libby" userId="e250baef-1418-4325-b620-0f9540a0387b" providerId="ADAL" clId="{96E3D4DE-AEB9-4285-A5E5-41537A3E480E}" dt="2021-03-27T19:12:03.960" v="10424" actId="164"/>
          <ac:grpSpMkLst>
            <pc:docMk/>
            <pc:sldMk cId="3006308825" sldId="640"/>
            <ac:grpSpMk id="8" creationId="{0A37822A-57AA-41B2-83CF-AC80EE3193FE}"/>
          </ac:grpSpMkLst>
        </pc:grpChg>
        <pc:grpChg chg="del mod topLvl">
          <ac:chgData name="Vickers, Libby" userId="e250baef-1418-4325-b620-0f9540a0387b" providerId="ADAL" clId="{96E3D4DE-AEB9-4285-A5E5-41537A3E480E}" dt="2021-03-27T19:10:31.153" v="10412" actId="165"/>
          <ac:grpSpMkLst>
            <pc:docMk/>
            <pc:sldMk cId="3006308825" sldId="640"/>
            <ac:grpSpMk id="16" creationId="{458A2745-9A5B-4BF0-842C-28454BF0469A}"/>
          </ac:grpSpMkLst>
        </pc:grpChg>
        <pc:grpChg chg="add mod">
          <ac:chgData name="Vickers, Libby" userId="e250baef-1418-4325-b620-0f9540a0387b" providerId="ADAL" clId="{96E3D4DE-AEB9-4285-A5E5-41537A3E480E}" dt="2021-03-27T19:12:03.960" v="10424" actId="164"/>
          <ac:grpSpMkLst>
            <pc:docMk/>
            <pc:sldMk cId="3006308825" sldId="640"/>
            <ac:grpSpMk id="17" creationId="{17693524-0722-44B3-8257-A86C1B14447C}"/>
          </ac:grpSpMkLst>
        </pc:grpChg>
        <pc:picChg chg="del">
          <ac:chgData name="Vickers, Libby" userId="e250baef-1418-4325-b620-0f9540a0387b" providerId="ADAL" clId="{96E3D4DE-AEB9-4285-A5E5-41537A3E480E}" dt="2021-03-27T19:10:05.535" v="10408" actId="478"/>
          <ac:picMkLst>
            <pc:docMk/>
            <pc:sldMk cId="3006308825" sldId="640"/>
            <ac:picMk id="4" creationId="{0F90B596-7B24-4F0B-9790-6A2473942D97}"/>
          </ac:picMkLst>
        </pc:picChg>
        <pc:picChg chg="add del mod ord topLvl">
          <ac:chgData name="Vickers, Libby" userId="e250baef-1418-4325-b620-0f9540a0387b" providerId="ADAL" clId="{96E3D4DE-AEB9-4285-A5E5-41537A3E480E}" dt="2021-03-27T19:12:03.960" v="10424" actId="164"/>
          <ac:picMkLst>
            <pc:docMk/>
            <pc:sldMk cId="3006308825" sldId="640"/>
            <ac:picMk id="10" creationId="{589905B0-8558-4C8E-B7E1-0D35C9405918}"/>
          </ac:picMkLst>
        </pc:picChg>
        <pc:picChg chg="mod">
          <ac:chgData name="Vickers, Libby" userId="e250baef-1418-4325-b620-0f9540a0387b" providerId="ADAL" clId="{96E3D4DE-AEB9-4285-A5E5-41537A3E480E}" dt="2021-03-27T19:10:14.719" v="10409"/>
          <ac:picMkLst>
            <pc:docMk/>
            <pc:sldMk cId="3006308825" sldId="640"/>
            <ac:picMk id="20" creationId="{551D88B4-A7E5-4760-AFA4-E694B8F3357B}"/>
          </ac:picMkLst>
        </pc:picChg>
      </pc:sldChg>
      <pc:sldChg chg="del">
        <pc:chgData name="Vickers, Libby" userId="e250baef-1418-4325-b620-0f9540a0387b" providerId="ADAL" clId="{96E3D4DE-AEB9-4285-A5E5-41537A3E480E}" dt="2021-03-11T01:30:14.790" v="115" actId="2696"/>
        <pc:sldMkLst>
          <pc:docMk/>
          <pc:sldMk cId="1011926830" sldId="641"/>
        </pc:sldMkLst>
      </pc:sldChg>
      <pc:sldChg chg="addSp delSp modSp del mod modNotesTx">
        <pc:chgData name="Vickers, Libby" userId="e250baef-1418-4325-b620-0f9540a0387b" providerId="ADAL" clId="{96E3D4DE-AEB9-4285-A5E5-41537A3E480E}" dt="2021-03-31T18:39:47.821" v="14563" actId="47"/>
        <pc:sldMkLst>
          <pc:docMk/>
          <pc:sldMk cId="1454091564" sldId="642"/>
        </pc:sldMkLst>
        <pc:spChg chg="mod">
          <ac:chgData name="Vickers, Libby" userId="e250baef-1418-4325-b620-0f9540a0387b" providerId="ADAL" clId="{96E3D4DE-AEB9-4285-A5E5-41537A3E480E}" dt="2021-03-27T19:12:34.140" v="10426"/>
          <ac:spMkLst>
            <pc:docMk/>
            <pc:sldMk cId="1454091564" sldId="642"/>
            <ac:spMk id="21" creationId="{436D7261-8D25-4041-A2A7-5721DD165E83}"/>
          </ac:spMkLst>
        </pc:spChg>
        <pc:spChg chg="mod">
          <ac:chgData name="Vickers, Libby" userId="e250baef-1418-4325-b620-0f9540a0387b" providerId="ADAL" clId="{96E3D4DE-AEB9-4285-A5E5-41537A3E480E}" dt="2021-03-27T19:13:23.819" v="10449" actId="571"/>
          <ac:spMkLst>
            <pc:docMk/>
            <pc:sldMk cId="1454091564" sldId="642"/>
            <ac:spMk id="24" creationId="{09DAC41D-A5B9-4A88-960B-3166EC0162D1}"/>
          </ac:spMkLst>
        </pc:spChg>
        <pc:grpChg chg="add mod">
          <ac:chgData name="Vickers, Libby" userId="e250baef-1418-4325-b620-0f9540a0387b" providerId="ADAL" clId="{96E3D4DE-AEB9-4285-A5E5-41537A3E480E}" dt="2021-03-27T19:13:30.399" v="10450" actId="164"/>
          <ac:grpSpMkLst>
            <pc:docMk/>
            <pc:sldMk cId="1454091564" sldId="642"/>
            <ac:grpSpMk id="3" creationId="{1AF58899-4613-4465-9F30-FAE3AB0C0301}"/>
          </ac:grpSpMkLst>
        </pc:grpChg>
        <pc:grpChg chg="del">
          <ac:chgData name="Vickers, Libby" userId="e250baef-1418-4325-b620-0f9540a0387b" providerId="ADAL" clId="{96E3D4DE-AEB9-4285-A5E5-41537A3E480E}" dt="2021-03-27T19:12:30.690" v="10425" actId="478"/>
          <ac:grpSpMkLst>
            <pc:docMk/>
            <pc:sldMk cId="1454091564" sldId="642"/>
            <ac:grpSpMk id="11" creationId="{CD837407-9CA6-479E-BF69-2CA64F829582}"/>
          </ac:grpSpMkLst>
        </pc:grpChg>
        <pc:grpChg chg="add mod">
          <ac:chgData name="Vickers, Libby" userId="e250baef-1418-4325-b620-0f9540a0387b" providerId="ADAL" clId="{96E3D4DE-AEB9-4285-A5E5-41537A3E480E}" dt="2021-03-27T19:12:45.738" v="10429" actId="1076"/>
          <ac:grpSpMkLst>
            <pc:docMk/>
            <pc:sldMk cId="1454091564" sldId="642"/>
            <ac:grpSpMk id="19" creationId="{CE507A20-AD27-4363-A03E-488FBFB4650A}"/>
          </ac:grpSpMkLst>
        </pc:grpChg>
        <pc:grpChg chg="add mod">
          <ac:chgData name="Vickers, Libby" userId="e250baef-1418-4325-b620-0f9540a0387b" providerId="ADAL" clId="{96E3D4DE-AEB9-4285-A5E5-41537A3E480E}" dt="2021-03-27T19:13:30.399" v="10450" actId="164"/>
          <ac:grpSpMkLst>
            <pc:docMk/>
            <pc:sldMk cId="1454091564" sldId="642"/>
            <ac:grpSpMk id="22" creationId="{33793903-EE80-4859-A9D2-947B13200068}"/>
          </ac:grpSpMkLst>
        </pc:grpChg>
        <pc:picChg chg="mod ord">
          <ac:chgData name="Vickers, Libby" userId="e250baef-1418-4325-b620-0f9540a0387b" providerId="ADAL" clId="{96E3D4DE-AEB9-4285-A5E5-41537A3E480E}" dt="2021-03-27T19:13:18.239" v="10448" actId="1035"/>
          <ac:picMkLst>
            <pc:docMk/>
            <pc:sldMk cId="1454091564" sldId="642"/>
            <ac:picMk id="18" creationId="{DEB796F5-67C1-487A-9DE2-8E6566A07AF9}"/>
          </ac:picMkLst>
        </pc:picChg>
        <pc:picChg chg="mod">
          <ac:chgData name="Vickers, Libby" userId="e250baef-1418-4325-b620-0f9540a0387b" providerId="ADAL" clId="{96E3D4DE-AEB9-4285-A5E5-41537A3E480E}" dt="2021-03-27T19:12:34.140" v="10426"/>
          <ac:picMkLst>
            <pc:docMk/>
            <pc:sldMk cId="1454091564" sldId="642"/>
            <ac:picMk id="20" creationId="{64C59DF3-AF67-4611-8E39-419B888E3B71}"/>
          </ac:picMkLst>
        </pc:picChg>
        <pc:picChg chg="mod">
          <ac:chgData name="Vickers, Libby" userId="e250baef-1418-4325-b620-0f9540a0387b" providerId="ADAL" clId="{96E3D4DE-AEB9-4285-A5E5-41537A3E480E}" dt="2021-03-27T19:13:23.819" v="10449" actId="571"/>
          <ac:picMkLst>
            <pc:docMk/>
            <pc:sldMk cId="1454091564" sldId="642"/>
            <ac:picMk id="23" creationId="{32ED40F5-FD96-45CB-B02D-A1B296A3B5DA}"/>
          </ac:picMkLst>
        </pc:picChg>
        <pc:picChg chg="add mod">
          <ac:chgData name="Vickers, Libby" userId="e250baef-1418-4325-b620-0f9540a0387b" providerId="ADAL" clId="{96E3D4DE-AEB9-4285-A5E5-41537A3E480E}" dt="2021-03-27T19:13:30.399" v="10450" actId="164"/>
          <ac:picMkLst>
            <pc:docMk/>
            <pc:sldMk cId="1454091564" sldId="642"/>
            <ac:picMk id="25" creationId="{2EC95703-04F8-4D53-888B-76EC3811B1CC}"/>
          </ac:picMkLst>
        </pc:picChg>
      </pc:sldChg>
      <pc:sldChg chg="addSp delSp modSp del mod modNotesTx">
        <pc:chgData name="Vickers, Libby" userId="e250baef-1418-4325-b620-0f9540a0387b" providerId="ADAL" clId="{96E3D4DE-AEB9-4285-A5E5-41537A3E480E}" dt="2021-03-31T18:39:47.821" v="14563" actId="47"/>
        <pc:sldMkLst>
          <pc:docMk/>
          <pc:sldMk cId="902010613" sldId="643"/>
        </pc:sldMkLst>
        <pc:spChg chg="add mod">
          <ac:chgData name="Vickers, Libby" userId="e250baef-1418-4325-b620-0f9540a0387b" providerId="ADAL" clId="{96E3D4DE-AEB9-4285-A5E5-41537A3E480E}" dt="2021-03-11T05:38:25.159" v="6726" actId="164"/>
          <ac:spMkLst>
            <pc:docMk/>
            <pc:sldMk cId="902010613" sldId="643"/>
            <ac:spMk id="8" creationId="{CB57F5F8-F86C-44CD-98A1-D9F477EC00A4}"/>
          </ac:spMkLst>
        </pc:spChg>
        <pc:spChg chg="mod">
          <ac:chgData name="Vickers, Libby" userId="e250baef-1418-4325-b620-0f9540a0387b" providerId="ADAL" clId="{96E3D4DE-AEB9-4285-A5E5-41537A3E480E}" dt="2021-03-11T01:56:55.331" v="1127" actId="1076"/>
          <ac:spMkLst>
            <pc:docMk/>
            <pc:sldMk cId="902010613" sldId="643"/>
            <ac:spMk id="14" creationId="{1D863256-5158-4D3F-8F81-156B60D1657E}"/>
          </ac:spMkLst>
        </pc:spChg>
        <pc:spChg chg="mod">
          <ac:chgData name="Vickers, Libby" userId="e250baef-1418-4325-b620-0f9540a0387b" providerId="ADAL" clId="{96E3D4DE-AEB9-4285-A5E5-41537A3E480E}" dt="2021-03-27T19:15:26.579" v="10452"/>
          <ac:spMkLst>
            <pc:docMk/>
            <pc:sldMk cId="902010613" sldId="643"/>
            <ac:spMk id="17" creationId="{F89268C9-761C-43F0-B917-7A0E4F84454D}"/>
          </ac:spMkLst>
        </pc:spChg>
        <pc:grpChg chg="del">
          <ac:chgData name="Vickers, Libby" userId="e250baef-1418-4325-b620-0f9540a0387b" providerId="ADAL" clId="{96E3D4DE-AEB9-4285-A5E5-41537A3E480E}" dt="2021-03-27T19:15:22.824" v="10451" actId="478"/>
          <ac:grpSpMkLst>
            <pc:docMk/>
            <pc:sldMk cId="902010613" sldId="643"/>
            <ac:grpSpMk id="3" creationId="{14E60F5A-A9A2-4A9C-B063-85A7C9D8D59B}"/>
          </ac:grpSpMkLst>
        </pc:grpChg>
        <pc:grpChg chg="add del mod">
          <ac:chgData name="Vickers, Libby" userId="e250baef-1418-4325-b620-0f9540a0387b" providerId="ADAL" clId="{96E3D4DE-AEB9-4285-A5E5-41537A3E480E}" dt="2021-03-27T19:18:32.007" v="10463" actId="478"/>
          <ac:grpSpMkLst>
            <pc:docMk/>
            <pc:sldMk cId="902010613" sldId="643"/>
            <ac:grpSpMk id="12" creationId="{37AE206B-B814-42CF-A395-0E6B4A06F551}"/>
          </ac:grpSpMkLst>
        </pc:grpChg>
        <pc:grpChg chg="add mod">
          <ac:chgData name="Vickers, Libby" userId="e250baef-1418-4325-b620-0f9540a0387b" providerId="ADAL" clId="{96E3D4DE-AEB9-4285-A5E5-41537A3E480E}" dt="2021-03-27T19:15:54.113" v="10458" actId="1076"/>
          <ac:grpSpMkLst>
            <pc:docMk/>
            <pc:sldMk cId="902010613" sldId="643"/>
            <ac:grpSpMk id="15" creationId="{325962E2-E7E4-4FF7-B6C9-142403EEFA69}"/>
          </ac:grpSpMkLst>
        </pc:grpChg>
        <pc:picChg chg="mod">
          <ac:chgData name="Vickers, Libby" userId="e250baef-1418-4325-b620-0f9540a0387b" providerId="ADAL" clId="{96E3D4DE-AEB9-4285-A5E5-41537A3E480E}" dt="2021-03-11T05:38:25.159" v="6726" actId="164"/>
          <ac:picMkLst>
            <pc:docMk/>
            <pc:sldMk cId="902010613" sldId="643"/>
            <ac:picMk id="10" creationId="{F5AB7C1D-3FBD-4D64-8093-6AA26F2A4971}"/>
          </ac:picMkLst>
        </pc:picChg>
        <pc:picChg chg="mod">
          <ac:chgData name="Vickers, Libby" userId="e250baef-1418-4325-b620-0f9540a0387b" providerId="ADAL" clId="{96E3D4DE-AEB9-4285-A5E5-41537A3E480E}" dt="2021-03-27T19:15:26.579" v="10452"/>
          <ac:picMkLst>
            <pc:docMk/>
            <pc:sldMk cId="902010613" sldId="643"/>
            <ac:picMk id="16" creationId="{BB53F25F-364B-475B-A270-BBB615181599}"/>
          </ac:picMkLst>
        </pc:picChg>
        <pc:picChg chg="add mod">
          <ac:chgData name="Vickers, Libby" userId="e250baef-1418-4325-b620-0f9540a0387b" providerId="ADAL" clId="{96E3D4DE-AEB9-4285-A5E5-41537A3E480E}" dt="2021-03-27T19:18:44.978" v="10468" actId="1440"/>
          <ac:picMkLst>
            <pc:docMk/>
            <pc:sldMk cId="902010613" sldId="643"/>
            <ac:picMk id="18" creationId="{8FA39189-A122-442E-8AEF-DC252B0D2B45}"/>
          </ac:picMkLst>
        </pc:picChg>
      </pc:sldChg>
      <pc:sldChg chg="addSp delSp modSp del mod modNotesTx">
        <pc:chgData name="Vickers, Libby" userId="e250baef-1418-4325-b620-0f9540a0387b" providerId="ADAL" clId="{96E3D4DE-AEB9-4285-A5E5-41537A3E480E}" dt="2021-03-31T18:39:47.821" v="14563" actId="47"/>
        <pc:sldMkLst>
          <pc:docMk/>
          <pc:sldMk cId="373672396" sldId="644"/>
        </pc:sldMkLst>
        <pc:spChg chg="del">
          <ac:chgData name="Vickers, Libby" userId="e250baef-1418-4325-b620-0f9540a0387b" providerId="ADAL" clId="{96E3D4DE-AEB9-4285-A5E5-41537A3E480E}" dt="2021-03-27T19:16:06.391" v="10460" actId="478"/>
          <ac:spMkLst>
            <pc:docMk/>
            <pc:sldMk cId="373672396" sldId="644"/>
            <ac:spMk id="6" creationId="{53C4225B-FC90-4F52-8C64-F1A181D78AFF}"/>
          </ac:spMkLst>
        </pc:spChg>
        <pc:spChg chg="mod">
          <ac:chgData name="Vickers, Libby" userId="e250baef-1418-4325-b620-0f9540a0387b" providerId="ADAL" clId="{96E3D4DE-AEB9-4285-A5E5-41537A3E480E}" dt="2021-03-27T19:16:13.295" v="10462"/>
          <ac:spMkLst>
            <pc:docMk/>
            <pc:sldMk cId="373672396" sldId="644"/>
            <ac:spMk id="13" creationId="{7663D604-84B0-4CB1-A962-9F6964378249}"/>
          </ac:spMkLst>
        </pc:spChg>
        <pc:spChg chg="mod">
          <ac:chgData name="Vickers, Libby" userId="e250baef-1418-4325-b620-0f9540a0387b" providerId="ADAL" clId="{96E3D4DE-AEB9-4285-A5E5-41537A3E480E}" dt="2021-03-27T19:16:09.691" v="10461" actId="1076"/>
          <ac:spMkLst>
            <pc:docMk/>
            <pc:sldMk cId="373672396" sldId="644"/>
            <ac:spMk id="14" creationId="{1D863256-5158-4D3F-8F81-156B60D1657E}"/>
          </ac:spMkLst>
        </pc:spChg>
        <pc:grpChg chg="add mod">
          <ac:chgData name="Vickers, Libby" userId="e250baef-1418-4325-b620-0f9540a0387b" providerId="ADAL" clId="{96E3D4DE-AEB9-4285-A5E5-41537A3E480E}" dt="2021-03-27T19:16:13.295" v="10462"/>
          <ac:grpSpMkLst>
            <pc:docMk/>
            <pc:sldMk cId="373672396" sldId="644"/>
            <ac:grpSpMk id="11" creationId="{BC8FAEED-8F15-454E-A714-C1CFDAF9A8C4}"/>
          </ac:grpSpMkLst>
        </pc:grpChg>
        <pc:picChg chg="del">
          <ac:chgData name="Vickers, Libby" userId="e250baef-1418-4325-b620-0f9540a0387b" providerId="ADAL" clId="{96E3D4DE-AEB9-4285-A5E5-41537A3E480E}" dt="2021-03-27T19:16:02.429" v="10459" actId="478"/>
          <ac:picMkLst>
            <pc:docMk/>
            <pc:sldMk cId="373672396" sldId="644"/>
            <ac:picMk id="4" creationId="{0F90B596-7B24-4F0B-9790-6A2473942D97}"/>
          </ac:picMkLst>
        </pc:picChg>
        <pc:picChg chg="del">
          <ac:chgData name="Vickers, Libby" userId="e250baef-1418-4325-b620-0f9540a0387b" providerId="ADAL" clId="{96E3D4DE-AEB9-4285-A5E5-41537A3E480E}" dt="2021-03-27T19:19:52.559" v="10469" actId="478"/>
          <ac:picMkLst>
            <pc:docMk/>
            <pc:sldMk cId="373672396" sldId="644"/>
            <ac:picMk id="8" creationId="{4CFD92F3-F496-4A9A-8D13-0A2577E2EBBB}"/>
          </ac:picMkLst>
        </pc:picChg>
        <pc:picChg chg="mod">
          <ac:chgData name="Vickers, Libby" userId="e250baef-1418-4325-b620-0f9540a0387b" providerId="ADAL" clId="{96E3D4DE-AEB9-4285-A5E5-41537A3E480E}" dt="2021-03-27T19:16:13.295" v="10462"/>
          <ac:picMkLst>
            <pc:docMk/>
            <pc:sldMk cId="373672396" sldId="644"/>
            <ac:picMk id="12" creationId="{4A500FAA-DB53-440D-A34F-A77A2062F03E}"/>
          </ac:picMkLst>
        </pc:picChg>
        <pc:picChg chg="add mod">
          <ac:chgData name="Vickers, Libby" userId="e250baef-1418-4325-b620-0f9540a0387b" providerId="ADAL" clId="{96E3D4DE-AEB9-4285-A5E5-41537A3E480E}" dt="2021-03-27T19:20:01.750" v="10473" actId="1440"/>
          <ac:picMkLst>
            <pc:docMk/>
            <pc:sldMk cId="373672396" sldId="644"/>
            <ac:picMk id="15" creationId="{5FBF48A7-FB97-426A-880F-C6676A02634F}"/>
          </ac:picMkLst>
        </pc:picChg>
      </pc:sldChg>
      <pc:sldChg chg="addSp delSp modSp del mod modNotesTx">
        <pc:chgData name="Vickers, Libby" userId="e250baef-1418-4325-b620-0f9540a0387b" providerId="ADAL" clId="{96E3D4DE-AEB9-4285-A5E5-41537A3E480E}" dt="2021-03-31T18:39:47.821" v="14563" actId="47"/>
        <pc:sldMkLst>
          <pc:docMk/>
          <pc:sldMk cId="2006684750" sldId="645"/>
        </pc:sldMkLst>
        <pc:spChg chg="del">
          <ac:chgData name="Vickers, Libby" userId="e250baef-1418-4325-b620-0f9540a0387b" providerId="ADAL" clId="{96E3D4DE-AEB9-4285-A5E5-41537A3E480E}" dt="2021-03-11T01:22:40.502" v="7" actId="478"/>
          <ac:spMkLst>
            <pc:docMk/>
            <pc:sldMk cId="2006684750" sldId="645"/>
            <ac:spMk id="12" creationId="{84BFE4A2-89FF-4206-8DAE-5DB42EAA7E56}"/>
          </ac:spMkLst>
        </pc:spChg>
        <pc:spChg chg="add mod">
          <ac:chgData name="Vickers, Libby" userId="e250baef-1418-4325-b620-0f9540a0387b" providerId="ADAL" clId="{96E3D4DE-AEB9-4285-A5E5-41537A3E480E}" dt="2021-03-11T03:05:06.547" v="2440" actId="1076"/>
          <ac:spMkLst>
            <pc:docMk/>
            <pc:sldMk cId="2006684750" sldId="645"/>
            <ac:spMk id="17" creationId="{7D2F015D-0D1F-4960-AB50-8C788FA4EAA6}"/>
          </ac:spMkLst>
        </pc:spChg>
        <pc:spChg chg="add mod">
          <ac:chgData name="Vickers, Libby" userId="e250baef-1418-4325-b620-0f9540a0387b" providerId="ADAL" clId="{96E3D4DE-AEB9-4285-A5E5-41537A3E480E}" dt="2021-03-11T03:05:19.980" v="2442" actId="1076"/>
          <ac:spMkLst>
            <pc:docMk/>
            <pc:sldMk cId="2006684750" sldId="645"/>
            <ac:spMk id="18" creationId="{7C20E043-917D-436C-A65D-2D649D76A00E}"/>
          </ac:spMkLst>
        </pc:spChg>
        <pc:spChg chg="mod topLvl">
          <ac:chgData name="Vickers, Libby" userId="e250baef-1418-4325-b620-0f9540a0387b" providerId="ADAL" clId="{96E3D4DE-AEB9-4285-A5E5-41537A3E480E}" dt="2021-03-27T19:23:51.039" v="10494" actId="164"/>
          <ac:spMkLst>
            <pc:docMk/>
            <pc:sldMk cId="2006684750" sldId="645"/>
            <ac:spMk id="21" creationId="{71745BC0-3F67-4201-A329-0E0375696D67}"/>
          </ac:spMkLst>
        </pc:spChg>
        <pc:grpChg chg="del">
          <ac:chgData name="Vickers, Libby" userId="e250baef-1418-4325-b620-0f9540a0387b" providerId="ADAL" clId="{96E3D4DE-AEB9-4285-A5E5-41537A3E480E}" dt="2021-03-27T19:21:04.637" v="10474" actId="478"/>
          <ac:grpSpMkLst>
            <pc:docMk/>
            <pc:sldMk cId="2006684750" sldId="645"/>
            <ac:grpSpMk id="4" creationId="{3FD1034F-0613-426B-9B3E-0A9DDD9E3D59}"/>
          </ac:grpSpMkLst>
        </pc:grpChg>
        <pc:grpChg chg="add del mod">
          <ac:chgData name="Vickers, Libby" userId="e250baef-1418-4325-b620-0f9540a0387b" providerId="ADAL" clId="{96E3D4DE-AEB9-4285-A5E5-41537A3E480E}" dt="2021-03-27T19:21:53.747" v="10483" actId="165"/>
          <ac:grpSpMkLst>
            <pc:docMk/>
            <pc:sldMk cId="2006684750" sldId="645"/>
            <ac:grpSpMk id="5" creationId="{88A31B97-9EEF-4D8E-B243-55753507D428}"/>
          </ac:grpSpMkLst>
        </pc:grpChg>
        <pc:grpChg chg="add del mod">
          <ac:chgData name="Vickers, Libby" userId="e250baef-1418-4325-b620-0f9540a0387b" providerId="ADAL" clId="{96E3D4DE-AEB9-4285-A5E5-41537A3E480E}" dt="2021-03-27T19:23:45.826" v="10493" actId="165"/>
          <ac:grpSpMkLst>
            <pc:docMk/>
            <pc:sldMk cId="2006684750" sldId="645"/>
            <ac:grpSpMk id="7" creationId="{48238CC8-1146-4672-AE77-D06CA18FC51F}"/>
          </ac:grpSpMkLst>
        </pc:grpChg>
        <pc:grpChg chg="add mod">
          <ac:chgData name="Vickers, Libby" userId="e250baef-1418-4325-b620-0f9540a0387b" providerId="ADAL" clId="{96E3D4DE-AEB9-4285-A5E5-41537A3E480E}" dt="2021-03-27T19:23:55.419" v="10495" actId="1076"/>
          <ac:grpSpMkLst>
            <pc:docMk/>
            <pc:sldMk cId="2006684750" sldId="645"/>
            <ac:grpSpMk id="8" creationId="{7BB294B1-5240-4D3B-B6FE-73680E1494B4}"/>
          </ac:grpSpMkLst>
        </pc:grpChg>
        <pc:grpChg chg="add del mod">
          <ac:chgData name="Vickers, Libby" userId="e250baef-1418-4325-b620-0f9540a0387b" providerId="ADAL" clId="{96E3D4DE-AEB9-4285-A5E5-41537A3E480E}" dt="2021-03-27T19:21:13.632" v="10477" actId="165"/>
          <ac:grpSpMkLst>
            <pc:docMk/>
            <pc:sldMk cId="2006684750" sldId="645"/>
            <ac:grpSpMk id="19" creationId="{1F958989-04CF-4791-B704-1C28852A0B51}"/>
          </ac:grpSpMkLst>
        </pc:grpChg>
        <pc:picChg chg="mod topLvl">
          <ac:chgData name="Vickers, Libby" userId="e250baef-1418-4325-b620-0f9540a0387b" providerId="ADAL" clId="{96E3D4DE-AEB9-4285-A5E5-41537A3E480E}" dt="2021-03-27T19:23:51.039" v="10494" actId="164"/>
          <ac:picMkLst>
            <pc:docMk/>
            <pc:sldMk cId="2006684750" sldId="645"/>
            <ac:picMk id="20" creationId="{773EAF3A-8D06-4A68-8F47-F33B9777AF6B}"/>
          </ac:picMkLst>
        </pc:picChg>
      </pc:sldChg>
      <pc:sldChg chg="addSp delSp modSp del mod modNotesTx">
        <pc:chgData name="Vickers, Libby" userId="e250baef-1418-4325-b620-0f9540a0387b" providerId="ADAL" clId="{96E3D4DE-AEB9-4285-A5E5-41537A3E480E}" dt="2021-03-31T18:39:47.821" v="14563" actId="47"/>
        <pc:sldMkLst>
          <pc:docMk/>
          <pc:sldMk cId="391725812" sldId="646"/>
        </pc:sldMkLst>
        <pc:spChg chg="del mod ord topLvl">
          <ac:chgData name="Vickers, Libby" userId="e250baef-1418-4325-b620-0f9540a0387b" providerId="ADAL" clId="{96E3D4DE-AEB9-4285-A5E5-41537A3E480E}" dt="2021-03-27T19:27:27.480" v="10524" actId="478"/>
          <ac:spMkLst>
            <pc:docMk/>
            <pc:sldMk cId="391725812" sldId="646"/>
            <ac:spMk id="6" creationId="{53C4225B-FC90-4F52-8C64-F1A181D78AFF}"/>
          </ac:spMkLst>
        </pc:spChg>
        <pc:spChg chg="add del mod">
          <ac:chgData name="Vickers, Libby" userId="e250baef-1418-4325-b620-0f9540a0387b" providerId="ADAL" clId="{96E3D4DE-AEB9-4285-A5E5-41537A3E480E}" dt="2021-03-27T19:27:27.480" v="10524" actId="478"/>
          <ac:spMkLst>
            <pc:docMk/>
            <pc:sldMk cId="391725812" sldId="646"/>
            <ac:spMk id="10" creationId="{9F68A431-79FE-4536-BE5E-87CF46FC7E17}"/>
          </ac:spMkLst>
        </pc:spChg>
        <pc:spChg chg="del mod topLvl">
          <ac:chgData name="Vickers, Libby" userId="e250baef-1418-4325-b620-0f9540a0387b" providerId="ADAL" clId="{96E3D4DE-AEB9-4285-A5E5-41537A3E480E}" dt="2021-03-27T19:25:44.030" v="10512" actId="478"/>
          <ac:spMkLst>
            <pc:docMk/>
            <pc:sldMk cId="391725812" sldId="646"/>
            <ac:spMk id="12" creationId="{7F794A8A-E571-4341-869B-F100F3EEEE82}"/>
          </ac:spMkLst>
        </pc:spChg>
        <pc:spChg chg="add del mod">
          <ac:chgData name="Vickers, Libby" userId="e250baef-1418-4325-b620-0f9540a0387b" providerId="ADAL" clId="{96E3D4DE-AEB9-4285-A5E5-41537A3E480E}" dt="2021-03-27T19:26:13.433" v="10516" actId="478"/>
          <ac:spMkLst>
            <pc:docMk/>
            <pc:sldMk cId="391725812" sldId="646"/>
            <ac:spMk id="13" creationId="{A21D8F59-AECA-4A2B-A3E5-504DC81EB4F8}"/>
          </ac:spMkLst>
        </pc:spChg>
        <pc:spChg chg="mod">
          <ac:chgData name="Vickers, Libby" userId="e250baef-1418-4325-b620-0f9540a0387b" providerId="ADAL" clId="{96E3D4DE-AEB9-4285-A5E5-41537A3E480E}" dt="2021-03-27T19:24:52.570" v="10504" actId="1076"/>
          <ac:spMkLst>
            <pc:docMk/>
            <pc:sldMk cId="391725812" sldId="646"/>
            <ac:spMk id="14" creationId="{1D863256-5158-4D3F-8F81-156B60D1657E}"/>
          </ac:spMkLst>
        </pc:spChg>
        <pc:spChg chg="add mod">
          <ac:chgData name="Vickers, Libby" userId="e250baef-1418-4325-b620-0f9540a0387b" providerId="ADAL" clId="{96E3D4DE-AEB9-4285-A5E5-41537A3E480E}" dt="2021-03-11T03:02:43.530" v="2431" actId="1076"/>
          <ac:spMkLst>
            <pc:docMk/>
            <pc:sldMk cId="391725812" sldId="646"/>
            <ac:spMk id="15" creationId="{A28BA090-8845-4DE3-B6B7-C1450955A842}"/>
          </ac:spMkLst>
        </pc:spChg>
        <pc:spChg chg="add mod">
          <ac:chgData name="Vickers, Libby" userId="e250baef-1418-4325-b620-0f9540a0387b" providerId="ADAL" clId="{96E3D4DE-AEB9-4285-A5E5-41537A3E480E}" dt="2021-03-11T03:04:48.882" v="2438" actId="1076"/>
          <ac:spMkLst>
            <pc:docMk/>
            <pc:sldMk cId="391725812" sldId="646"/>
            <ac:spMk id="16" creationId="{CD7637A9-4B16-429C-805E-33F81A4536C7}"/>
          </ac:spMkLst>
        </pc:spChg>
        <pc:spChg chg="mod">
          <ac:chgData name="Vickers, Libby" userId="e250baef-1418-4325-b620-0f9540a0387b" providerId="ADAL" clId="{96E3D4DE-AEB9-4285-A5E5-41537A3E480E}" dt="2021-03-27T19:28:01.882" v="10533" actId="1036"/>
          <ac:spMkLst>
            <pc:docMk/>
            <pc:sldMk cId="391725812" sldId="646"/>
            <ac:spMk id="20" creationId="{4B81163C-1122-49D6-826B-25D750C373B3}"/>
          </ac:spMkLst>
        </pc:spChg>
        <pc:grpChg chg="del mod topLvl">
          <ac:chgData name="Vickers, Libby" userId="e250baef-1418-4325-b620-0f9540a0387b" providerId="ADAL" clId="{96E3D4DE-AEB9-4285-A5E5-41537A3E480E}" dt="2021-03-27T19:25:40.135" v="10511" actId="478"/>
          <ac:grpSpMkLst>
            <pc:docMk/>
            <pc:sldMk cId="391725812" sldId="646"/>
            <ac:grpSpMk id="3" creationId="{5678CB93-A1FA-4596-9562-B3630586A53B}"/>
          </ac:grpSpMkLst>
        </pc:grpChg>
        <pc:grpChg chg="del mod">
          <ac:chgData name="Vickers, Libby" userId="e250baef-1418-4325-b620-0f9540a0387b" providerId="ADAL" clId="{96E3D4DE-AEB9-4285-A5E5-41537A3E480E}" dt="2021-03-27T19:24:23.300" v="10499" actId="165"/>
          <ac:grpSpMkLst>
            <pc:docMk/>
            <pc:sldMk cId="391725812" sldId="646"/>
            <ac:grpSpMk id="4" creationId="{F9A25ADE-D14D-4AE9-B91A-3EC72B76D7CE}"/>
          </ac:grpSpMkLst>
        </pc:grpChg>
        <pc:grpChg chg="add mod">
          <ac:chgData name="Vickers, Libby" userId="e250baef-1418-4325-b620-0f9540a0387b" providerId="ADAL" clId="{96E3D4DE-AEB9-4285-A5E5-41537A3E480E}" dt="2021-03-27T19:27:42.740" v="10525"/>
          <ac:grpSpMkLst>
            <pc:docMk/>
            <pc:sldMk cId="391725812" sldId="646"/>
            <ac:grpSpMk id="18" creationId="{7F4DD796-FC52-451B-82B4-40DDFBCC3FDC}"/>
          </ac:grpSpMkLst>
        </pc:grpChg>
        <pc:picChg chg="del mod topLvl">
          <ac:chgData name="Vickers, Libby" userId="e250baef-1418-4325-b620-0f9540a0387b" providerId="ADAL" clId="{96E3D4DE-AEB9-4285-A5E5-41537A3E480E}" dt="2021-03-27T19:25:40.135" v="10511" actId="478"/>
          <ac:picMkLst>
            <pc:docMk/>
            <pc:sldMk cId="391725812" sldId="646"/>
            <ac:picMk id="9" creationId="{E3A4BB73-F5A1-4524-91C0-17505F1B1236}"/>
          </ac:picMkLst>
        </pc:picChg>
        <pc:picChg chg="add del mod ord">
          <ac:chgData name="Vickers, Libby" userId="e250baef-1418-4325-b620-0f9540a0387b" providerId="ADAL" clId="{96E3D4DE-AEB9-4285-A5E5-41537A3E480E}" dt="2021-03-27T19:27:27.480" v="10524" actId="478"/>
          <ac:picMkLst>
            <pc:docMk/>
            <pc:sldMk cId="391725812" sldId="646"/>
            <ac:picMk id="17" creationId="{3D51C8DD-68F0-4527-BED1-B472406CB63B}"/>
          </ac:picMkLst>
        </pc:picChg>
        <pc:picChg chg="mod">
          <ac:chgData name="Vickers, Libby" userId="e250baef-1418-4325-b620-0f9540a0387b" providerId="ADAL" clId="{96E3D4DE-AEB9-4285-A5E5-41537A3E480E}" dt="2021-03-27T19:27:42.740" v="10525"/>
          <ac:picMkLst>
            <pc:docMk/>
            <pc:sldMk cId="391725812" sldId="646"/>
            <ac:picMk id="19" creationId="{07965E04-C95F-4E55-A7CA-AFDAA7B60864}"/>
          </ac:picMkLst>
        </pc:picChg>
      </pc:sldChg>
      <pc:sldChg chg="addSp delSp modSp del mod modNotesTx">
        <pc:chgData name="Vickers, Libby" userId="e250baef-1418-4325-b620-0f9540a0387b" providerId="ADAL" clId="{96E3D4DE-AEB9-4285-A5E5-41537A3E480E}" dt="2021-03-31T18:39:47.821" v="14563" actId="47"/>
        <pc:sldMkLst>
          <pc:docMk/>
          <pc:sldMk cId="1951067467" sldId="647"/>
        </pc:sldMkLst>
        <pc:spChg chg="mod">
          <ac:chgData name="Vickers, Libby" userId="e250baef-1418-4325-b620-0f9540a0387b" providerId="ADAL" clId="{96E3D4DE-AEB9-4285-A5E5-41537A3E480E}" dt="2021-03-28T17:11:29.396" v="10843" actId="20577"/>
          <ac:spMkLst>
            <pc:docMk/>
            <pc:sldMk cId="1951067467" sldId="647"/>
            <ac:spMk id="4" creationId="{D429B83B-F807-440F-81F5-350084DF050A}"/>
          </ac:spMkLst>
        </pc:spChg>
        <pc:spChg chg="mod">
          <ac:chgData name="Vickers, Libby" userId="e250baef-1418-4325-b620-0f9540a0387b" providerId="ADAL" clId="{96E3D4DE-AEB9-4285-A5E5-41537A3E480E}" dt="2021-03-28T17:10:40.351" v="10796" actId="165"/>
          <ac:spMkLst>
            <pc:docMk/>
            <pc:sldMk cId="1951067467" sldId="647"/>
            <ac:spMk id="6" creationId="{53C4225B-FC90-4F52-8C64-F1A181D78AFF}"/>
          </ac:spMkLst>
        </pc:spChg>
        <pc:spChg chg="mod topLvl">
          <ac:chgData name="Vickers, Libby" userId="e250baef-1418-4325-b620-0f9540a0387b" providerId="ADAL" clId="{96E3D4DE-AEB9-4285-A5E5-41537A3E480E}" dt="2021-03-28T17:10:43.374" v="10797" actId="164"/>
          <ac:spMkLst>
            <pc:docMk/>
            <pc:sldMk cId="1951067467" sldId="647"/>
            <ac:spMk id="13" creationId="{6C7394E8-6C12-4DEF-B59D-1A3FA5800673}"/>
          </ac:spMkLst>
        </pc:spChg>
        <pc:spChg chg="add mod">
          <ac:chgData name="Vickers, Libby" userId="e250baef-1418-4325-b620-0f9540a0387b" providerId="ADAL" clId="{96E3D4DE-AEB9-4285-A5E5-41537A3E480E}" dt="2021-03-11T03:03:53.566" v="2434" actId="1076"/>
          <ac:spMkLst>
            <pc:docMk/>
            <pc:sldMk cId="1951067467" sldId="647"/>
            <ac:spMk id="15" creationId="{D3DEF7BA-CF18-44E3-9B0B-77DF36BB34F2}"/>
          </ac:spMkLst>
        </pc:spChg>
        <pc:spChg chg="add mod">
          <ac:chgData name="Vickers, Libby" userId="e250baef-1418-4325-b620-0f9540a0387b" providerId="ADAL" clId="{96E3D4DE-AEB9-4285-A5E5-41537A3E480E}" dt="2021-03-11T05:40:10.378" v="6732" actId="1076"/>
          <ac:spMkLst>
            <pc:docMk/>
            <pc:sldMk cId="1951067467" sldId="647"/>
            <ac:spMk id="16" creationId="{D1DC93FC-6862-4E81-A3F6-86795D8E58BF}"/>
          </ac:spMkLst>
        </pc:spChg>
        <pc:grpChg chg="mod topLvl">
          <ac:chgData name="Vickers, Libby" userId="e250baef-1418-4325-b620-0f9540a0387b" providerId="ADAL" clId="{96E3D4DE-AEB9-4285-A5E5-41537A3E480E}" dt="2021-03-28T17:10:43.374" v="10797" actId="164"/>
          <ac:grpSpMkLst>
            <pc:docMk/>
            <pc:sldMk cId="1951067467" sldId="647"/>
            <ac:grpSpMk id="3" creationId="{5678CB93-A1FA-4596-9562-B3630586A53B}"/>
          </ac:grpSpMkLst>
        </pc:grpChg>
        <pc:grpChg chg="del mod">
          <ac:chgData name="Vickers, Libby" userId="e250baef-1418-4325-b620-0f9540a0387b" providerId="ADAL" clId="{96E3D4DE-AEB9-4285-A5E5-41537A3E480E}" dt="2021-03-28T17:10:40.351" v="10796" actId="165"/>
          <ac:grpSpMkLst>
            <pc:docMk/>
            <pc:sldMk cId="1951067467" sldId="647"/>
            <ac:grpSpMk id="8" creationId="{C9C6E520-CC59-42B2-A41F-9F04BBA0722C}"/>
          </ac:grpSpMkLst>
        </pc:grpChg>
        <pc:grpChg chg="add mod">
          <ac:chgData name="Vickers, Libby" userId="e250baef-1418-4325-b620-0f9540a0387b" providerId="ADAL" clId="{96E3D4DE-AEB9-4285-A5E5-41537A3E480E}" dt="2021-03-28T17:10:43.374" v="10797" actId="164"/>
          <ac:grpSpMkLst>
            <pc:docMk/>
            <pc:sldMk cId="1951067467" sldId="647"/>
            <ac:grpSpMk id="11" creationId="{E9C6263A-B3D8-4E41-BF0F-15EFED741619}"/>
          </ac:grpSpMkLst>
        </pc:grpChg>
        <pc:picChg chg="mod">
          <ac:chgData name="Vickers, Libby" userId="e250baef-1418-4325-b620-0f9540a0387b" providerId="ADAL" clId="{96E3D4DE-AEB9-4285-A5E5-41537A3E480E}" dt="2021-03-28T17:10:40.351" v="10796" actId="165"/>
          <ac:picMkLst>
            <pc:docMk/>
            <pc:sldMk cId="1951067467" sldId="647"/>
            <ac:picMk id="9" creationId="{E3A4BB73-F5A1-4524-91C0-17505F1B1236}"/>
          </ac:picMkLst>
        </pc:picChg>
      </pc:sldChg>
      <pc:sldChg chg="del modNotesTx">
        <pc:chgData name="Vickers, Libby" userId="e250baef-1418-4325-b620-0f9540a0387b" providerId="ADAL" clId="{96E3D4DE-AEB9-4285-A5E5-41537A3E480E}" dt="2021-03-28T19:09:29.039" v="12579" actId="47"/>
        <pc:sldMkLst>
          <pc:docMk/>
          <pc:sldMk cId="1732314427" sldId="648"/>
        </pc:sldMkLst>
      </pc:sldChg>
      <pc:sldChg chg="addSp delSp modSp del mod modNotesTx">
        <pc:chgData name="Vickers, Libby" userId="e250baef-1418-4325-b620-0f9540a0387b" providerId="ADAL" clId="{96E3D4DE-AEB9-4285-A5E5-41537A3E480E}" dt="2021-03-28T19:09:29.039" v="12579" actId="47"/>
        <pc:sldMkLst>
          <pc:docMk/>
          <pc:sldMk cId="3267623612" sldId="649"/>
        </pc:sldMkLst>
        <pc:spChg chg="mod">
          <ac:chgData name="Vickers, Libby" userId="e250baef-1418-4325-b620-0f9540a0387b" providerId="ADAL" clId="{96E3D4DE-AEB9-4285-A5E5-41537A3E480E}" dt="2021-03-11T05:18:56.036" v="6555" actId="1076"/>
          <ac:spMkLst>
            <pc:docMk/>
            <pc:sldMk cId="3267623612" sldId="649"/>
            <ac:spMk id="3" creationId="{8424BB85-DFA0-4607-BDE4-F7B437B3D9D1}"/>
          </ac:spMkLst>
        </pc:spChg>
        <pc:spChg chg="add del mod">
          <ac:chgData name="Vickers, Libby" userId="e250baef-1418-4325-b620-0f9540a0387b" providerId="ADAL" clId="{96E3D4DE-AEB9-4285-A5E5-41537A3E480E}" dt="2021-03-11T05:18:55.708" v="6554" actId="478"/>
          <ac:spMkLst>
            <pc:docMk/>
            <pc:sldMk cId="3267623612" sldId="649"/>
            <ac:spMk id="4" creationId="{CB0ADB4F-D073-41EB-A827-533F16B5AEA6}"/>
          </ac:spMkLst>
        </pc:spChg>
        <pc:spChg chg="del">
          <ac:chgData name="Vickers, Libby" userId="e250baef-1418-4325-b620-0f9540a0387b" providerId="ADAL" clId="{96E3D4DE-AEB9-4285-A5E5-41537A3E480E}" dt="2021-03-11T05:18:51.454" v="6553" actId="478"/>
          <ac:spMkLst>
            <pc:docMk/>
            <pc:sldMk cId="3267623612" sldId="649"/>
            <ac:spMk id="6" creationId="{3480E54E-C899-4294-B7BF-6E611F5620EA}"/>
          </ac:spMkLst>
        </pc:spChg>
        <pc:spChg chg="add mod">
          <ac:chgData name="Vickers, Libby" userId="e250baef-1418-4325-b620-0f9540a0387b" providerId="ADAL" clId="{96E3D4DE-AEB9-4285-A5E5-41537A3E480E}" dt="2021-03-13T00:53:35.423" v="8776" actId="1076"/>
          <ac:spMkLst>
            <pc:docMk/>
            <pc:sldMk cId="3267623612" sldId="649"/>
            <ac:spMk id="6" creationId="{49C40F4D-B1CB-4E7A-B75A-210B4DDCF7B7}"/>
          </ac:spMkLst>
        </pc:spChg>
        <pc:spChg chg="add del mod">
          <ac:chgData name="Vickers, Libby" userId="e250baef-1418-4325-b620-0f9540a0387b" providerId="ADAL" clId="{96E3D4DE-AEB9-4285-A5E5-41537A3E480E}" dt="2021-03-13T00:53:52.744" v="8780" actId="21"/>
          <ac:spMkLst>
            <pc:docMk/>
            <pc:sldMk cId="3267623612" sldId="649"/>
            <ac:spMk id="10" creationId="{4BE96C10-EDB9-49EE-A86D-A3875A9C6E23}"/>
          </ac:spMkLst>
        </pc:spChg>
        <pc:spChg chg="del mod">
          <ac:chgData name="Vickers, Libby" userId="e250baef-1418-4325-b620-0f9540a0387b" providerId="ADAL" clId="{96E3D4DE-AEB9-4285-A5E5-41537A3E480E}" dt="2021-03-11T05:18:43.241" v="6552" actId="478"/>
          <ac:spMkLst>
            <pc:docMk/>
            <pc:sldMk cId="3267623612" sldId="649"/>
            <ac:spMk id="11" creationId="{EF885FD5-3EDB-48FC-A630-E1E877844FDE}"/>
          </ac:spMkLst>
        </pc:spChg>
        <pc:grpChg chg="add mod">
          <ac:chgData name="Vickers, Libby" userId="e250baef-1418-4325-b620-0f9540a0387b" providerId="ADAL" clId="{96E3D4DE-AEB9-4285-A5E5-41537A3E480E}" dt="2021-03-13T00:53:37.523" v="8777" actId="1076"/>
          <ac:grpSpMkLst>
            <pc:docMk/>
            <pc:sldMk cId="3267623612" sldId="649"/>
            <ac:grpSpMk id="8" creationId="{B9A3DD52-0D90-40D3-B942-0AEAD0F3AAF4}"/>
          </ac:grpSpMkLst>
        </pc:grpChg>
        <pc:picChg chg="add mod">
          <ac:chgData name="Vickers, Libby" userId="e250baef-1418-4325-b620-0f9540a0387b" providerId="ADAL" clId="{96E3D4DE-AEB9-4285-A5E5-41537A3E480E}" dt="2021-03-11T05:34:10.895" v="6704" actId="164"/>
          <ac:picMkLst>
            <pc:docMk/>
            <pc:sldMk cId="3267623612" sldId="649"/>
            <ac:picMk id="7" creationId="{3B548FDB-33FD-466F-B192-E3979EB627C1}"/>
          </ac:picMkLst>
        </pc:picChg>
        <pc:picChg chg="mod">
          <ac:chgData name="Vickers, Libby" userId="e250baef-1418-4325-b620-0f9540a0387b" providerId="ADAL" clId="{96E3D4DE-AEB9-4285-A5E5-41537A3E480E}" dt="2021-03-11T05:34:10.895" v="6704" actId="164"/>
          <ac:picMkLst>
            <pc:docMk/>
            <pc:sldMk cId="3267623612" sldId="649"/>
            <ac:picMk id="9" creationId="{6E9FE3E9-6635-469B-BCDA-E79822999198}"/>
          </ac:picMkLst>
        </pc:picChg>
      </pc:sldChg>
      <pc:sldChg chg="addSp delSp modSp del mod ord">
        <pc:chgData name="Vickers, Libby" userId="e250baef-1418-4325-b620-0f9540a0387b" providerId="ADAL" clId="{96E3D4DE-AEB9-4285-A5E5-41537A3E480E}" dt="2021-03-28T19:09:29.039" v="12579" actId="47"/>
        <pc:sldMkLst>
          <pc:docMk/>
          <pc:sldMk cId="3406606194" sldId="650"/>
        </pc:sldMkLst>
        <pc:spChg chg="mod">
          <ac:chgData name="Vickers, Libby" userId="e250baef-1418-4325-b620-0f9540a0387b" providerId="ADAL" clId="{96E3D4DE-AEB9-4285-A5E5-41537A3E480E}" dt="2021-03-11T05:19:49.035" v="6581" actId="1036"/>
          <ac:spMkLst>
            <pc:docMk/>
            <pc:sldMk cId="3406606194" sldId="650"/>
            <ac:spMk id="3" creationId="{8424BB85-DFA0-4607-BDE4-F7B437B3D9D1}"/>
          </ac:spMkLst>
        </pc:spChg>
        <pc:spChg chg="add del mod">
          <ac:chgData name="Vickers, Libby" userId="e250baef-1418-4325-b620-0f9540a0387b" providerId="ADAL" clId="{96E3D4DE-AEB9-4285-A5E5-41537A3E480E}" dt="2021-03-11T05:19:42.206" v="6566" actId="478"/>
          <ac:spMkLst>
            <pc:docMk/>
            <pc:sldMk cId="3406606194" sldId="650"/>
            <ac:spMk id="5" creationId="{85DF386F-9742-4EF0-BBA8-098F56F930B4}"/>
          </ac:spMkLst>
        </pc:spChg>
        <pc:spChg chg="del">
          <ac:chgData name="Vickers, Libby" userId="e250baef-1418-4325-b620-0f9540a0387b" providerId="ADAL" clId="{96E3D4DE-AEB9-4285-A5E5-41537A3E480E}" dt="2021-03-11T05:19:36.538" v="6563" actId="478"/>
          <ac:spMkLst>
            <pc:docMk/>
            <pc:sldMk cId="3406606194" sldId="650"/>
            <ac:spMk id="6" creationId="{3480E54E-C899-4294-B7BF-6E611F5620EA}"/>
          </ac:spMkLst>
        </pc:spChg>
        <pc:spChg chg="del mod">
          <ac:chgData name="Vickers, Libby" userId="e250baef-1418-4325-b620-0f9540a0387b" providerId="ADAL" clId="{96E3D4DE-AEB9-4285-A5E5-41537A3E480E}" dt="2021-03-11T05:19:25.092" v="6561" actId="478"/>
          <ac:spMkLst>
            <pc:docMk/>
            <pc:sldMk cId="3406606194" sldId="650"/>
            <ac:spMk id="11" creationId="{EF885FD5-3EDB-48FC-A630-E1E877844FDE}"/>
          </ac:spMkLst>
        </pc:spChg>
        <pc:grpChg chg="add mod">
          <ac:chgData name="Vickers, Libby" userId="e250baef-1418-4325-b620-0f9540a0387b" providerId="ADAL" clId="{96E3D4DE-AEB9-4285-A5E5-41537A3E480E}" dt="2021-03-11T05:34:48.959" v="6710" actId="164"/>
          <ac:grpSpMkLst>
            <pc:docMk/>
            <pc:sldMk cId="3406606194" sldId="650"/>
            <ac:grpSpMk id="9" creationId="{544B2079-17F6-4DC2-AEBD-D383F05FEB5B}"/>
          </ac:grpSpMkLst>
        </pc:grpChg>
        <pc:picChg chg="mod">
          <ac:chgData name="Vickers, Libby" userId="e250baef-1418-4325-b620-0f9540a0387b" providerId="ADAL" clId="{96E3D4DE-AEB9-4285-A5E5-41537A3E480E}" dt="2021-03-11T05:34:48.959" v="6710" actId="164"/>
          <ac:picMkLst>
            <pc:docMk/>
            <pc:sldMk cId="3406606194" sldId="650"/>
            <ac:picMk id="4" creationId="{58A51C39-32B2-4D6E-9199-5331A637D6E5}"/>
          </ac:picMkLst>
        </pc:picChg>
        <pc:picChg chg="add mod">
          <ac:chgData name="Vickers, Libby" userId="e250baef-1418-4325-b620-0f9540a0387b" providerId="ADAL" clId="{96E3D4DE-AEB9-4285-A5E5-41537A3E480E}" dt="2021-03-11T05:34:48.959" v="6710" actId="164"/>
          <ac:picMkLst>
            <pc:docMk/>
            <pc:sldMk cId="3406606194" sldId="650"/>
            <ac:picMk id="8" creationId="{DD114166-7CF9-4FEB-9905-BFEC9D91A1F5}"/>
          </ac:picMkLst>
        </pc:picChg>
      </pc:sldChg>
      <pc:sldChg chg="addSp delSp modSp del mod modNotesTx">
        <pc:chgData name="Vickers, Libby" userId="e250baef-1418-4325-b620-0f9540a0387b" providerId="ADAL" clId="{96E3D4DE-AEB9-4285-A5E5-41537A3E480E}" dt="2021-03-28T19:09:29.039" v="12579" actId="47"/>
        <pc:sldMkLst>
          <pc:docMk/>
          <pc:sldMk cId="3002259184" sldId="651"/>
        </pc:sldMkLst>
        <pc:spChg chg="mod">
          <ac:chgData name="Vickers, Libby" userId="e250baef-1418-4325-b620-0f9540a0387b" providerId="ADAL" clId="{96E3D4DE-AEB9-4285-A5E5-41537A3E480E}" dt="2021-03-11T05:20:34.171" v="6594" actId="1036"/>
          <ac:spMkLst>
            <pc:docMk/>
            <pc:sldMk cId="3002259184" sldId="651"/>
            <ac:spMk id="3" creationId="{8424BB85-DFA0-4607-BDE4-F7B437B3D9D1}"/>
          </ac:spMkLst>
        </pc:spChg>
        <pc:spChg chg="add del mod">
          <ac:chgData name="Vickers, Libby" userId="e250baef-1418-4325-b620-0f9540a0387b" providerId="ADAL" clId="{96E3D4DE-AEB9-4285-A5E5-41537A3E480E}" dt="2021-03-11T05:20:25.181" v="6591" actId="478"/>
          <ac:spMkLst>
            <pc:docMk/>
            <pc:sldMk cId="3002259184" sldId="651"/>
            <ac:spMk id="4" creationId="{EDB68D8B-7EB7-4304-A040-44358E23D1C2}"/>
          </ac:spMkLst>
        </pc:spChg>
        <pc:spChg chg="add mod">
          <ac:chgData name="Vickers, Libby" userId="e250baef-1418-4325-b620-0f9540a0387b" providerId="ADAL" clId="{96E3D4DE-AEB9-4285-A5E5-41537A3E480E}" dt="2021-03-13T00:54:14.178" v="8785" actId="14100"/>
          <ac:spMkLst>
            <pc:docMk/>
            <pc:sldMk cId="3002259184" sldId="651"/>
            <ac:spMk id="6" creationId="{2D9975C8-6A0C-42B5-A969-74EE020E8989}"/>
          </ac:spMkLst>
        </pc:spChg>
        <pc:spChg chg="del mod">
          <ac:chgData name="Vickers, Libby" userId="e250baef-1418-4325-b620-0f9540a0387b" providerId="ADAL" clId="{96E3D4DE-AEB9-4285-A5E5-41537A3E480E}" dt="2021-03-11T05:20:22.747" v="6590" actId="478"/>
          <ac:spMkLst>
            <pc:docMk/>
            <pc:sldMk cId="3002259184" sldId="651"/>
            <ac:spMk id="6" creationId="{3480E54E-C899-4294-B7BF-6E611F5620EA}"/>
          </ac:spMkLst>
        </pc:spChg>
        <pc:spChg chg="del">
          <ac:chgData name="Vickers, Libby" userId="e250baef-1418-4325-b620-0f9540a0387b" providerId="ADAL" clId="{96E3D4DE-AEB9-4285-A5E5-41537A3E480E}" dt="2021-03-11T05:20:13.535" v="6587" actId="478"/>
          <ac:spMkLst>
            <pc:docMk/>
            <pc:sldMk cId="3002259184" sldId="651"/>
            <ac:spMk id="11" creationId="{EF885FD5-3EDB-48FC-A630-E1E877844FDE}"/>
          </ac:spMkLst>
        </pc:spChg>
        <pc:grpChg chg="add mod">
          <ac:chgData name="Vickers, Libby" userId="e250baef-1418-4325-b620-0f9540a0387b" providerId="ADAL" clId="{96E3D4DE-AEB9-4285-A5E5-41537A3E480E}" dt="2021-03-13T00:54:06.330" v="8783" actId="1076"/>
          <ac:grpSpMkLst>
            <pc:docMk/>
            <pc:sldMk cId="3002259184" sldId="651"/>
            <ac:grpSpMk id="9" creationId="{5ACA347F-71F6-464D-BF06-B7FB406FB984}"/>
          </ac:grpSpMkLst>
        </pc:grpChg>
        <pc:picChg chg="mod">
          <ac:chgData name="Vickers, Libby" userId="e250baef-1418-4325-b620-0f9540a0387b" providerId="ADAL" clId="{96E3D4DE-AEB9-4285-A5E5-41537A3E480E}" dt="2021-03-11T05:35:21.910" v="6716" actId="164"/>
          <ac:picMkLst>
            <pc:docMk/>
            <pc:sldMk cId="3002259184" sldId="651"/>
            <ac:picMk id="5" creationId="{49E0DAF2-8A6F-4C30-B3D4-13D696881C2D}"/>
          </ac:picMkLst>
        </pc:picChg>
        <pc:picChg chg="add mod">
          <ac:chgData name="Vickers, Libby" userId="e250baef-1418-4325-b620-0f9540a0387b" providerId="ADAL" clId="{96E3D4DE-AEB9-4285-A5E5-41537A3E480E}" dt="2021-03-11T05:35:21.910" v="6716" actId="164"/>
          <ac:picMkLst>
            <pc:docMk/>
            <pc:sldMk cId="3002259184" sldId="651"/>
            <ac:picMk id="8" creationId="{ED8183F2-01E3-4177-91BB-3AF8F3830A97}"/>
          </ac:picMkLst>
        </pc:picChg>
      </pc:sldChg>
      <pc:sldChg chg="addSp modSp del mod">
        <pc:chgData name="Vickers, Libby" userId="e250baef-1418-4325-b620-0f9540a0387b" providerId="ADAL" clId="{96E3D4DE-AEB9-4285-A5E5-41537A3E480E}" dt="2021-03-28T19:09:29.039" v="12579" actId="47"/>
        <pc:sldMkLst>
          <pc:docMk/>
          <pc:sldMk cId="3870770745" sldId="652"/>
        </pc:sldMkLst>
        <pc:grpChg chg="add mod">
          <ac:chgData name="Vickers, Libby" userId="e250baef-1418-4325-b620-0f9540a0387b" providerId="ADAL" clId="{96E3D4DE-AEB9-4285-A5E5-41537A3E480E}" dt="2021-03-11T05:33:26.840" v="6695" actId="164"/>
          <ac:grpSpMkLst>
            <pc:docMk/>
            <pc:sldMk cId="3870770745" sldId="652"/>
            <ac:grpSpMk id="7" creationId="{4D30BCFB-8654-433B-8189-0CC45A17696D}"/>
          </ac:grpSpMkLst>
        </pc:grpChg>
        <pc:picChg chg="add mod">
          <ac:chgData name="Vickers, Libby" userId="e250baef-1418-4325-b620-0f9540a0387b" providerId="ADAL" clId="{96E3D4DE-AEB9-4285-A5E5-41537A3E480E}" dt="2021-03-11T05:33:26.840" v="6695" actId="164"/>
          <ac:picMkLst>
            <pc:docMk/>
            <pc:sldMk cId="3870770745" sldId="652"/>
            <ac:picMk id="4" creationId="{8EDE617B-66EB-4F8B-BC10-222B57E570CB}"/>
          </ac:picMkLst>
        </pc:picChg>
        <pc:picChg chg="mod">
          <ac:chgData name="Vickers, Libby" userId="e250baef-1418-4325-b620-0f9540a0387b" providerId="ADAL" clId="{96E3D4DE-AEB9-4285-A5E5-41537A3E480E}" dt="2021-03-11T05:33:26.840" v="6695" actId="164"/>
          <ac:picMkLst>
            <pc:docMk/>
            <pc:sldMk cId="3870770745" sldId="652"/>
            <ac:picMk id="5" creationId="{D2BCE98C-8DC1-438A-B5B9-8BAFFDE703F3}"/>
          </ac:picMkLst>
        </pc:picChg>
      </pc:sldChg>
      <pc:sldChg chg="del modNotesTx">
        <pc:chgData name="Vickers, Libby" userId="e250baef-1418-4325-b620-0f9540a0387b" providerId="ADAL" clId="{96E3D4DE-AEB9-4285-A5E5-41537A3E480E}" dt="2021-03-31T18:39:47.821" v="14563" actId="47"/>
        <pc:sldMkLst>
          <pc:docMk/>
          <pc:sldMk cId="3494838788" sldId="656"/>
        </pc:sldMkLst>
      </pc:sldChg>
      <pc:sldChg chg="del modNotesTx">
        <pc:chgData name="Vickers, Libby" userId="e250baef-1418-4325-b620-0f9540a0387b" providerId="ADAL" clId="{96E3D4DE-AEB9-4285-A5E5-41537A3E480E}" dt="2021-03-31T18:39:47.821" v="14563" actId="47"/>
        <pc:sldMkLst>
          <pc:docMk/>
          <pc:sldMk cId="3034923159" sldId="657"/>
        </pc:sldMkLst>
      </pc:sldChg>
      <pc:sldChg chg="addSp delSp modSp del mod addCm modCm">
        <pc:chgData name="Vickers, Libby" userId="e250baef-1418-4325-b620-0f9540a0387b" providerId="ADAL" clId="{96E3D4DE-AEB9-4285-A5E5-41537A3E480E}" dt="2021-03-31T18:39:47.821" v="14563" actId="47"/>
        <pc:sldMkLst>
          <pc:docMk/>
          <pc:sldMk cId="121418302" sldId="658"/>
        </pc:sldMkLst>
        <pc:spChg chg="del">
          <ac:chgData name="Vickers, Libby" userId="e250baef-1418-4325-b620-0f9540a0387b" providerId="ADAL" clId="{96E3D4DE-AEB9-4285-A5E5-41537A3E480E}" dt="2021-03-27T19:36:03.182" v="10556" actId="478"/>
          <ac:spMkLst>
            <pc:docMk/>
            <pc:sldMk cId="121418302" sldId="658"/>
            <ac:spMk id="5" creationId="{9106079C-AC42-4EA5-88E5-D728FD1ED1CE}"/>
          </ac:spMkLst>
        </pc:spChg>
        <pc:spChg chg="mod">
          <ac:chgData name="Vickers, Libby" userId="e250baef-1418-4325-b620-0f9540a0387b" providerId="ADAL" clId="{96E3D4DE-AEB9-4285-A5E5-41537A3E480E}" dt="2021-03-16T18:02:36.317" v="8848" actId="164"/>
          <ac:spMkLst>
            <pc:docMk/>
            <pc:sldMk cId="121418302" sldId="658"/>
            <ac:spMk id="15" creationId="{1C7107B6-AE88-4246-84EE-BA71EAA258C1}"/>
          </ac:spMkLst>
        </pc:spChg>
        <pc:grpChg chg="add mod">
          <ac:chgData name="Vickers, Libby" userId="e250baef-1418-4325-b620-0f9540a0387b" providerId="ADAL" clId="{96E3D4DE-AEB9-4285-A5E5-41537A3E480E}" dt="2021-03-16T18:02:36.317" v="8848" actId="164"/>
          <ac:grpSpMkLst>
            <pc:docMk/>
            <pc:sldMk cId="121418302" sldId="658"/>
            <ac:grpSpMk id="4" creationId="{51492191-EAEB-4B42-A047-E7FAD7F22615}"/>
          </ac:grpSpMkLst>
        </pc:grpChg>
        <pc:grpChg chg="del">
          <ac:chgData name="Vickers, Libby" userId="e250baef-1418-4325-b620-0f9540a0387b" providerId="ADAL" clId="{96E3D4DE-AEB9-4285-A5E5-41537A3E480E}" dt="2021-03-27T19:28:46.127" v="10535" actId="478"/>
          <ac:grpSpMkLst>
            <pc:docMk/>
            <pc:sldMk cId="121418302" sldId="658"/>
            <ac:grpSpMk id="11" creationId="{ACB34386-6656-48B2-88ED-A02307121509}"/>
          </ac:grpSpMkLst>
        </pc:grpChg>
        <pc:picChg chg="add del mod">
          <ac:chgData name="Vickers, Libby" userId="e250baef-1418-4325-b620-0f9540a0387b" providerId="ADAL" clId="{96E3D4DE-AEB9-4285-A5E5-41537A3E480E}" dt="2021-03-27T19:28:42.486" v="10534" actId="478"/>
          <ac:picMkLst>
            <pc:docMk/>
            <pc:sldMk cId="121418302" sldId="658"/>
            <ac:picMk id="3" creationId="{1C7ACC7D-2E43-4BD5-85EB-5B2E3EE2FB6A}"/>
          </ac:picMkLst>
        </pc:picChg>
        <pc:picChg chg="add del">
          <ac:chgData name="Vickers, Libby" userId="e250baef-1418-4325-b620-0f9540a0387b" providerId="ADAL" clId="{96E3D4DE-AEB9-4285-A5E5-41537A3E480E}" dt="2021-03-27T19:30:07.987" v="10537" actId="478"/>
          <ac:picMkLst>
            <pc:docMk/>
            <pc:sldMk cId="121418302" sldId="658"/>
            <ac:picMk id="4" creationId="{7B00C3B7-EFFE-43FD-927A-7A8EECB8E96A}"/>
          </ac:picMkLst>
        </pc:picChg>
        <pc:picChg chg="add mod">
          <ac:chgData name="Vickers, Libby" userId="e250baef-1418-4325-b620-0f9540a0387b" providerId="ADAL" clId="{96E3D4DE-AEB9-4285-A5E5-41537A3E480E}" dt="2021-03-27T19:36:14.116" v="10559" actId="1076"/>
          <ac:picMkLst>
            <pc:docMk/>
            <pc:sldMk cId="121418302" sldId="658"/>
            <ac:picMk id="8" creationId="{587D6B6D-2B09-47A8-92FB-BD81A54DFB9B}"/>
          </ac:picMkLst>
        </pc:picChg>
      </pc:sldChg>
      <pc:sldChg chg="addSp delSp modSp del mod">
        <pc:chgData name="Vickers, Libby" userId="e250baef-1418-4325-b620-0f9540a0387b" providerId="ADAL" clId="{96E3D4DE-AEB9-4285-A5E5-41537A3E480E}" dt="2021-03-31T18:39:47.821" v="14563" actId="47"/>
        <pc:sldMkLst>
          <pc:docMk/>
          <pc:sldMk cId="847466032" sldId="659"/>
        </pc:sldMkLst>
        <pc:picChg chg="add mod">
          <ac:chgData name="Vickers, Libby" userId="e250baef-1418-4325-b620-0f9540a0387b" providerId="ADAL" clId="{96E3D4DE-AEB9-4285-A5E5-41537A3E480E}" dt="2021-03-27T19:32:28.104" v="10546" actId="1076"/>
          <ac:picMkLst>
            <pc:docMk/>
            <pc:sldMk cId="847466032" sldId="659"/>
            <ac:picMk id="4" creationId="{D903F44C-687A-49E6-A867-82CF290E0888}"/>
          </ac:picMkLst>
        </pc:picChg>
        <pc:picChg chg="del">
          <ac:chgData name="Vickers, Libby" userId="e250baef-1418-4325-b620-0f9540a0387b" providerId="ADAL" clId="{96E3D4DE-AEB9-4285-A5E5-41537A3E480E}" dt="2021-03-27T19:31:30.802" v="10542" actId="478"/>
          <ac:picMkLst>
            <pc:docMk/>
            <pc:sldMk cId="847466032" sldId="659"/>
            <ac:picMk id="5" creationId="{EAAE01B3-9BFD-405C-B4AF-D3477409F553}"/>
          </ac:picMkLst>
        </pc:picChg>
      </pc:sldChg>
      <pc:sldChg chg="addSp delSp modSp del mod addCm modCm">
        <pc:chgData name="Vickers, Libby" userId="e250baef-1418-4325-b620-0f9540a0387b" providerId="ADAL" clId="{96E3D4DE-AEB9-4285-A5E5-41537A3E480E}" dt="2021-03-31T18:39:47.821" v="14563" actId="47"/>
        <pc:sldMkLst>
          <pc:docMk/>
          <pc:sldMk cId="3068227566" sldId="660"/>
        </pc:sldMkLst>
        <pc:picChg chg="add del mod">
          <ac:chgData name="Vickers, Libby" userId="e250baef-1418-4325-b620-0f9540a0387b" providerId="ADAL" clId="{96E3D4DE-AEB9-4285-A5E5-41537A3E480E}" dt="2021-03-27T19:33:18.980" v="10547" actId="478"/>
          <ac:picMkLst>
            <pc:docMk/>
            <pc:sldMk cId="3068227566" sldId="660"/>
            <ac:picMk id="4" creationId="{30AB1812-E497-4D9C-9EB9-3DA38380C715}"/>
          </ac:picMkLst>
        </pc:picChg>
        <pc:picChg chg="del">
          <ac:chgData name="Vickers, Libby" userId="e250baef-1418-4325-b620-0f9540a0387b" providerId="ADAL" clId="{96E3D4DE-AEB9-4285-A5E5-41537A3E480E}" dt="2021-03-11T05:44:04.756" v="6754" actId="478"/>
          <ac:picMkLst>
            <pc:docMk/>
            <pc:sldMk cId="3068227566" sldId="660"/>
            <ac:picMk id="4" creationId="{B4B3FC48-1FB9-41A9-869C-CA0833526C4A}"/>
          </ac:picMkLst>
        </pc:picChg>
        <pc:picChg chg="add del mod">
          <ac:chgData name="Vickers, Libby" userId="e250baef-1418-4325-b620-0f9540a0387b" providerId="ADAL" clId="{96E3D4DE-AEB9-4285-A5E5-41537A3E480E}" dt="2021-03-16T17:55:19.662" v="8833" actId="478"/>
          <ac:picMkLst>
            <pc:docMk/>
            <pc:sldMk cId="3068227566" sldId="660"/>
            <ac:picMk id="5" creationId="{4AE19D16-5789-4170-BB3B-F904B25716D2}"/>
          </ac:picMkLst>
        </pc:picChg>
        <pc:picChg chg="add mod">
          <ac:chgData name="Vickers, Libby" userId="e250baef-1418-4325-b620-0f9540a0387b" providerId="ADAL" clId="{96E3D4DE-AEB9-4285-A5E5-41537A3E480E}" dt="2021-03-28T21:10:44.165" v="14298" actId="1076"/>
          <ac:picMkLst>
            <pc:docMk/>
            <pc:sldMk cId="3068227566" sldId="660"/>
            <ac:picMk id="5" creationId="{99D49DA6-797E-4F4F-AC36-323F7279DB5F}"/>
          </ac:picMkLst>
        </pc:picChg>
      </pc:sldChg>
      <pc:sldChg chg="delSp del mod modNotesTx">
        <pc:chgData name="Vickers, Libby" userId="e250baef-1418-4325-b620-0f9540a0387b" providerId="ADAL" clId="{96E3D4DE-AEB9-4285-A5E5-41537A3E480E}" dt="2021-03-31T18:39:47.821" v="14563" actId="47"/>
        <pc:sldMkLst>
          <pc:docMk/>
          <pc:sldMk cId="3634046233" sldId="661"/>
        </pc:sldMkLst>
        <pc:spChg chg="del">
          <ac:chgData name="Vickers, Libby" userId="e250baef-1418-4325-b620-0f9540a0387b" providerId="ADAL" clId="{96E3D4DE-AEB9-4285-A5E5-41537A3E480E}" dt="2021-03-11T01:24:01.918" v="47" actId="478"/>
          <ac:spMkLst>
            <pc:docMk/>
            <pc:sldMk cId="3634046233" sldId="661"/>
            <ac:spMk id="24" creationId="{3241B0CE-44B5-4F05-B0B4-964AAE6119E5}"/>
          </ac:spMkLst>
        </pc:spChg>
      </pc:sldChg>
      <pc:sldChg chg="delSp del mod modNotesTx">
        <pc:chgData name="Vickers, Libby" userId="e250baef-1418-4325-b620-0f9540a0387b" providerId="ADAL" clId="{96E3D4DE-AEB9-4285-A5E5-41537A3E480E}" dt="2021-03-31T18:39:47.821" v="14563" actId="47"/>
        <pc:sldMkLst>
          <pc:docMk/>
          <pc:sldMk cId="2354640881" sldId="662"/>
        </pc:sldMkLst>
        <pc:spChg chg="del">
          <ac:chgData name="Vickers, Libby" userId="e250baef-1418-4325-b620-0f9540a0387b" providerId="ADAL" clId="{96E3D4DE-AEB9-4285-A5E5-41537A3E480E}" dt="2021-03-11T01:23:56.359" v="46" actId="478"/>
          <ac:spMkLst>
            <pc:docMk/>
            <pc:sldMk cId="2354640881" sldId="662"/>
            <ac:spMk id="20" creationId="{4475F9B1-549E-4E36-95E5-8A476E1BA6CB}"/>
          </ac:spMkLst>
        </pc:spChg>
      </pc:sldChg>
      <pc:sldChg chg="delSp del mod modNotesTx">
        <pc:chgData name="Vickers, Libby" userId="e250baef-1418-4325-b620-0f9540a0387b" providerId="ADAL" clId="{96E3D4DE-AEB9-4285-A5E5-41537A3E480E}" dt="2021-03-31T18:39:47.821" v="14563" actId="47"/>
        <pc:sldMkLst>
          <pc:docMk/>
          <pc:sldMk cId="3553252430" sldId="663"/>
        </pc:sldMkLst>
        <pc:spChg chg="del">
          <ac:chgData name="Vickers, Libby" userId="e250baef-1418-4325-b620-0f9540a0387b" providerId="ADAL" clId="{96E3D4DE-AEB9-4285-A5E5-41537A3E480E}" dt="2021-03-11T01:24:08.087" v="48" actId="478"/>
          <ac:spMkLst>
            <pc:docMk/>
            <pc:sldMk cId="3553252430" sldId="663"/>
            <ac:spMk id="24" creationId="{3241B0CE-44B5-4F05-B0B4-964AAE6119E5}"/>
          </ac:spMkLst>
        </pc:spChg>
      </pc:sldChg>
      <pc:sldChg chg="addSp modSp del mod modNotesTx">
        <pc:chgData name="Vickers, Libby" userId="e250baef-1418-4325-b620-0f9540a0387b" providerId="ADAL" clId="{96E3D4DE-AEB9-4285-A5E5-41537A3E480E}" dt="2021-03-31T18:39:47.821" v="14563" actId="47"/>
        <pc:sldMkLst>
          <pc:docMk/>
          <pc:sldMk cId="2714692746" sldId="665"/>
        </pc:sldMkLst>
        <pc:grpChg chg="add mod">
          <ac:chgData name="Vickers, Libby" userId="e250baef-1418-4325-b620-0f9540a0387b" providerId="ADAL" clId="{96E3D4DE-AEB9-4285-A5E5-41537A3E480E}" dt="2021-03-28T17:15:38.414" v="10877" actId="164"/>
          <ac:grpSpMkLst>
            <pc:docMk/>
            <pc:sldMk cId="2714692746" sldId="665"/>
            <ac:grpSpMk id="2" creationId="{17EA6CB8-7315-49A5-9396-989CFCE2A3D6}"/>
          </ac:grpSpMkLst>
        </pc:grpChg>
        <pc:picChg chg="mod ord">
          <ac:chgData name="Vickers, Libby" userId="e250baef-1418-4325-b620-0f9540a0387b" providerId="ADAL" clId="{96E3D4DE-AEB9-4285-A5E5-41537A3E480E}" dt="2021-03-28T17:15:38.414" v="10877" actId="164"/>
          <ac:picMkLst>
            <pc:docMk/>
            <pc:sldMk cId="2714692746" sldId="665"/>
            <ac:picMk id="5" creationId="{C763EECB-EDDD-4E8E-AE30-1217FADFFA96}"/>
          </ac:picMkLst>
        </pc:picChg>
        <pc:picChg chg="mod">
          <ac:chgData name="Vickers, Libby" userId="e250baef-1418-4325-b620-0f9540a0387b" providerId="ADAL" clId="{96E3D4DE-AEB9-4285-A5E5-41537A3E480E}" dt="2021-03-28T17:15:38.414" v="10877" actId="164"/>
          <ac:picMkLst>
            <pc:docMk/>
            <pc:sldMk cId="2714692746" sldId="665"/>
            <ac:picMk id="8" creationId="{50932CEA-821F-4084-8CE5-40F376A42FC7}"/>
          </ac:picMkLst>
        </pc:picChg>
      </pc:sldChg>
      <pc:sldChg chg="modSp del mod modNotesTx">
        <pc:chgData name="Vickers, Libby" userId="e250baef-1418-4325-b620-0f9540a0387b" providerId="ADAL" clId="{96E3D4DE-AEB9-4285-A5E5-41537A3E480E}" dt="2021-03-31T18:48:37.610" v="14854" actId="1076"/>
        <pc:sldMkLst>
          <pc:docMk/>
          <pc:sldMk cId="1902299204" sldId="666"/>
        </pc:sldMkLst>
        <pc:spChg chg="mod">
          <ac:chgData name="Vickers, Libby" userId="e250baef-1418-4325-b620-0f9540a0387b" providerId="ADAL" clId="{96E3D4DE-AEB9-4285-A5E5-41537A3E480E}" dt="2021-03-31T18:48:37.610" v="14854" actId="1076"/>
          <ac:spMkLst>
            <pc:docMk/>
            <pc:sldMk cId="1902299204" sldId="666"/>
            <ac:spMk id="3" creationId="{8424BB85-DFA0-4607-BDE4-F7B437B3D9D1}"/>
          </ac:spMkLst>
        </pc:spChg>
        <pc:picChg chg="mod">
          <ac:chgData name="Vickers, Libby" userId="e250baef-1418-4325-b620-0f9540a0387b" providerId="ADAL" clId="{96E3D4DE-AEB9-4285-A5E5-41537A3E480E}" dt="2021-03-28T17:16:12.467" v="10884" actId="1076"/>
          <ac:picMkLst>
            <pc:docMk/>
            <pc:sldMk cId="1902299204" sldId="666"/>
            <ac:picMk id="4" creationId="{A514C33B-E6C6-42E9-82A1-0940BB6F045F}"/>
          </ac:picMkLst>
        </pc:picChg>
      </pc:sldChg>
      <pc:sldChg chg="addSp delSp modSp del mod modNotesTx">
        <pc:chgData name="Vickers, Libby" userId="e250baef-1418-4325-b620-0f9540a0387b" providerId="ADAL" clId="{96E3D4DE-AEB9-4285-A5E5-41537A3E480E}" dt="2021-03-31T18:39:47.821" v="14563" actId="47"/>
        <pc:sldMkLst>
          <pc:docMk/>
          <pc:sldMk cId="3346160526" sldId="667"/>
        </pc:sldMkLst>
        <pc:spChg chg="del">
          <ac:chgData name="Vickers, Libby" userId="e250baef-1418-4325-b620-0f9540a0387b" providerId="ADAL" clId="{96E3D4DE-AEB9-4285-A5E5-41537A3E480E}" dt="2021-03-11T01:24:28.783" v="50" actId="478"/>
          <ac:spMkLst>
            <pc:docMk/>
            <pc:sldMk cId="3346160526" sldId="667"/>
            <ac:spMk id="8" creationId="{2ED51F5A-0E69-4D95-888C-27AB294E8D79}"/>
          </ac:spMkLst>
        </pc:spChg>
        <pc:grpChg chg="add mod">
          <ac:chgData name="Vickers, Libby" userId="e250baef-1418-4325-b620-0f9540a0387b" providerId="ADAL" clId="{96E3D4DE-AEB9-4285-A5E5-41537A3E480E}" dt="2021-03-28T17:15:50.743" v="10880" actId="1076"/>
          <ac:grpSpMkLst>
            <pc:docMk/>
            <pc:sldMk cId="3346160526" sldId="667"/>
            <ac:grpSpMk id="2" creationId="{49FE3033-9A07-4E47-81C9-B4EBD686F119}"/>
          </ac:grpSpMkLst>
        </pc:grpChg>
        <pc:picChg chg="mod ord">
          <ac:chgData name="Vickers, Libby" userId="e250baef-1418-4325-b620-0f9540a0387b" providerId="ADAL" clId="{96E3D4DE-AEB9-4285-A5E5-41537A3E480E}" dt="2021-03-28T17:15:43.426" v="10878" actId="164"/>
          <ac:picMkLst>
            <pc:docMk/>
            <pc:sldMk cId="3346160526" sldId="667"/>
            <ac:picMk id="7" creationId="{48B60713-269F-4054-AE18-D67B514D4CEC}"/>
          </ac:picMkLst>
        </pc:picChg>
        <pc:picChg chg="mod">
          <ac:chgData name="Vickers, Libby" userId="e250baef-1418-4325-b620-0f9540a0387b" providerId="ADAL" clId="{96E3D4DE-AEB9-4285-A5E5-41537A3E480E}" dt="2021-03-28T17:15:43.426" v="10878" actId="164"/>
          <ac:picMkLst>
            <pc:docMk/>
            <pc:sldMk cId="3346160526" sldId="667"/>
            <ac:picMk id="9" creationId="{226E4D12-9704-4289-B48D-18E214F147C3}"/>
          </ac:picMkLst>
        </pc:picChg>
      </pc:sldChg>
      <pc:sldChg chg="addSp delSp modSp del mod modNotesTx">
        <pc:chgData name="Vickers, Libby" userId="e250baef-1418-4325-b620-0f9540a0387b" providerId="ADAL" clId="{96E3D4DE-AEB9-4285-A5E5-41537A3E480E}" dt="2021-03-31T18:39:47.821" v="14563" actId="47"/>
        <pc:sldMkLst>
          <pc:docMk/>
          <pc:sldMk cId="660622877" sldId="669"/>
        </pc:sldMkLst>
        <pc:picChg chg="add mod">
          <ac:chgData name="Vickers, Libby" userId="e250baef-1418-4325-b620-0f9540a0387b" providerId="ADAL" clId="{96E3D4DE-AEB9-4285-A5E5-41537A3E480E}" dt="2021-03-28T17:17:44.764" v="10899" actId="1076"/>
          <ac:picMkLst>
            <pc:docMk/>
            <pc:sldMk cId="660622877" sldId="669"/>
            <ac:picMk id="4" creationId="{2C378186-FDE2-41CA-BE31-15B6B136F637}"/>
          </ac:picMkLst>
        </pc:picChg>
        <pc:picChg chg="mod">
          <ac:chgData name="Vickers, Libby" userId="e250baef-1418-4325-b620-0f9540a0387b" providerId="ADAL" clId="{96E3D4DE-AEB9-4285-A5E5-41537A3E480E}" dt="2021-03-28T17:17:38.788" v="10897" actId="1076"/>
          <ac:picMkLst>
            <pc:docMk/>
            <pc:sldMk cId="660622877" sldId="669"/>
            <ac:picMk id="5" creationId="{F180C702-6C5B-478B-AC6F-9AD625D728CE}"/>
          </ac:picMkLst>
        </pc:picChg>
        <pc:picChg chg="del">
          <ac:chgData name="Vickers, Libby" userId="e250baef-1418-4325-b620-0f9540a0387b" providerId="ADAL" clId="{96E3D4DE-AEB9-4285-A5E5-41537A3E480E}" dt="2021-03-27T19:41:49.557" v="10582" actId="478"/>
          <ac:picMkLst>
            <pc:docMk/>
            <pc:sldMk cId="660622877" sldId="669"/>
            <ac:picMk id="8" creationId="{42DFAD82-BA7A-4D41-B4BD-247F03A5A328}"/>
          </ac:picMkLst>
        </pc:picChg>
        <pc:picChg chg="add mod">
          <ac:chgData name="Vickers, Libby" userId="e250baef-1418-4325-b620-0f9540a0387b" providerId="ADAL" clId="{96E3D4DE-AEB9-4285-A5E5-41537A3E480E}" dt="2021-03-28T17:17:40.972" v="10898" actId="1076"/>
          <ac:picMkLst>
            <pc:docMk/>
            <pc:sldMk cId="660622877" sldId="669"/>
            <ac:picMk id="9" creationId="{6F5672CF-924B-4D1B-9C62-376F4FD85A19}"/>
          </ac:picMkLst>
        </pc:picChg>
        <pc:picChg chg="del">
          <ac:chgData name="Vickers, Libby" userId="e250baef-1418-4325-b620-0f9540a0387b" providerId="ADAL" clId="{96E3D4DE-AEB9-4285-A5E5-41537A3E480E}" dt="2021-03-27T19:43:18.842" v="10589" actId="478"/>
          <ac:picMkLst>
            <pc:docMk/>
            <pc:sldMk cId="660622877" sldId="669"/>
            <ac:picMk id="10" creationId="{4B90FC04-8004-4CD8-BE82-75137567B328}"/>
          </ac:picMkLst>
        </pc:picChg>
      </pc:sldChg>
      <pc:sldChg chg="addSp delSp modSp del mod modNotesTx">
        <pc:chgData name="Vickers, Libby" userId="e250baef-1418-4325-b620-0f9540a0387b" providerId="ADAL" clId="{96E3D4DE-AEB9-4285-A5E5-41537A3E480E}" dt="2021-03-31T18:39:47.821" v="14563" actId="47"/>
        <pc:sldMkLst>
          <pc:docMk/>
          <pc:sldMk cId="4026920008" sldId="670"/>
        </pc:sldMkLst>
        <pc:picChg chg="mod">
          <ac:chgData name="Vickers, Libby" userId="e250baef-1418-4325-b620-0f9540a0387b" providerId="ADAL" clId="{96E3D4DE-AEB9-4285-A5E5-41537A3E480E}" dt="2021-03-28T17:18:19.541" v="10908" actId="1076"/>
          <ac:picMkLst>
            <pc:docMk/>
            <pc:sldMk cId="4026920008" sldId="670"/>
            <ac:picMk id="4" creationId="{2EEFD1DA-62F8-4261-84AA-64AE4BCF5558}"/>
          </ac:picMkLst>
        </pc:picChg>
        <pc:picChg chg="add mod">
          <ac:chgData name="Vickers, Libby" userId="e250baef-1418-4325-b620-0f9540a0387b" providerId="ADAL" clId="{96E3D4DE-AEB9-4285-A5E5-41537A3E480E}" dt="2021-03-28T17:18:29.592" v="10927" actId="1076"/>
          <ac:picMkLst>
            <pc:docMk/>
            <pc:sldMk cId="4026920008" sldId="670"/>
            <ac:picMk id="5" creationId="{D36DF2B4-137F-408C-A5F1-0C6C0F022D2C}"/>
          </ac:picMkLst>
        </pc:picChg>
        <pc:picChg chg="del">
          <ac:chgData name="Vickers, Libby" userId="e250baef-1418-4325-b620-0f9540a0387b" providerId="ADAL" clId="{96E3D4DE-AEB9-4285-A5E5-41537A3E480E}" dt="2021-03-27T19:40:44.935" v="10573" actId="478"/>
          <ac:picMkLst>
            <pc:docMk/>
            <pc:sldMk cId="4026920008" sldId="670"/>
            <ac:picMk id="7" creationId="{B34E4957-9F9B-423E-82CC-1A7A3A7FF48F}"/>
          </ac:picMkLst>
        </pc:picChg>
        <pc:picChg chg="del">
          <ac:chgData name="Vickers, Libby" userId="e250baef-1418-4325-b620-0f9540a0387b" providerId="ADAL" clId="{96E3D4DE-AEB9-4285-A5E5-41537A3E480E}" dt="2021-03-27T19:39:28.617" v="10568" actId="478"/>
          <ac:picMkLst>
            <pc:docMk/>
            <pc:sldMk cId="4026920008" sldId="670"/>
            <ac:picMk id="9" creationId="{50949CCD-8A95-424F-BEE7-932F1C83388A}"/>
          </ac:picMkLst>
        </pc:picChg>
        <pc:picChg chg="add mod">
          <ac:chgData name="Vickers, Libby" userId="e250baef-1418-4325-b620-0f9540a0387b" providerId="ADAL" clId="{96E3D4DE-AEB9-4285-A5E5-41537A3E480E}" dt="2021-03-28T17:18:25.084" v="10926" actId="1036"/>
          <ac:picMkLst>
            <pc:docMk/>
            <pc:sldMk cId="4026920008" sldId="670"/>
            <ac:picMk id="10" creationId="{F8B50C50-9EB6-4D9D-9370-539BE4C94494}"/>
          </ac:picMkLst>
        </pc:picChg>
      </pc:sldChg>
      <pc:sldChg chg="addSp delSp modSp del mod modNotesTx">
        <pc:chgData name="Vickers, Libby" userId="e250baef-1418-4325-b620-0f9540a0387b" providerId="ADAL" clId="{96E3D4DE-AEB9-4285-A5E5-41537A3E480E}" dt="2021-03-31T18:39:47.821" v="14563" actId="47"/>
        <pc:sldMkLst>
          <pc:docMk/>
          <pc:sldMk cId="1126509910" sldId="672"/>
        </pc:sldMkLst>
        <pc:spChg chg="del">
          <ac:chgData name="Vickers, Libby" userId="e250baef-1418-4325-b620-0f9540a0387b" providerId="ADAL" clId="{96E3D4DE-AEB9-4285-A5E5-41537A3E480E}" dt="2021-03-11T01:24:42.886" v="51" actId="478"/>
          <ac:spMkLst>
            <pc:docMk/>
            <pc:sldMk cId="1126509910" sldId="672"/>
            <ac:spMk id="14" creationId="{BF1FA5B7-8889-49B1-AC8A-536287921249}"/>
          </ac:spMkLst>
        </pc:spChg>
        <pc:picChg chg="add mod">
          <ac:chgData name="Vickers, Libby" userId="e250baef-1418-4325-b620-0f9540a0387b" providerId="ADAL" clId="{96E3D4DE-AEB9-4285-A5E5-41537A3E480E}" dt="2021-03-27T19:45:47.458" v="10606" actId="1440"/>
          <ac:picMkLst>
            <pc:docMk/>
            <pc:sldMk cId="1126509910" sldId="672"/>
            <ac:picMk id="4" creationId="{91348FA5-930C-4085-83B5-FD388C1C4914}"/>
          </ac:picMkLst>
        </pc:picChg>
        <pc:picChg chg="add mod">
          <ac:chgData name="Vickers, Libby" userId="e250baef-1418-4325-b620-0f9540a0387b" providerId="ADAL" clId="{96E3D4DE-AEB9-4285-A5E5-41537A3E480E}" dt="2021-03-27T19:46:43.074" v="10612" actId="14100"/>
          <ac:picMkLst>
            <pc:docMk/>
            <pc:sldMk cId="1126509910" sldId="672"/>
            <ac:picMk id="7" creationId="{405798ED-DDEE-413E-BE47-06CDCD63295A}"/>
          </ac:picMkLst>
        </pc:picChg>
        <pc:picChg chg="del">
          <ac:chgData name="Vickers, Libby" userId="e250baef-1418-4325-b620-0f9540a0387b" providerId="ADAL" clId="{96E3D4DE-AEB9-4285-A5E5-41537A3E480E}" dt="2021-03-27T19:45:34.846" v="10600" actId="478"/>
          <ac:picMkLst>
            <pc:docMk/>
            <pc:sldMk cId="1126509910" sldId="672"/>
            <ac:picMk id="9" creationId="{5FED0B87-83F3-4905-941D-E959CA3DECE1}"/>
          </ac:picMkLst>
        </pc:picChg>
        <pc:picChg chg="del">
          <ac:chgData name="Vickers, Libby" userId="e250baef-1418-4325-b620-0f9540a0387b" providerId="ADAL" clId="{96E3D4DE-AEB9-4285-A5E5-41537A3E480E}" dt="2021-03-27T19:46:29.769" v="10607" actId="478"/>
          <ac:picMkLst>
            <pc:docMk/>
            <pc:sldMk cId="1126509910" sldId="672"/>
            <ac:picMk id="13" creationId="{1C6ED34C-7351-4BB8-A1AA-477E2D190CEF}"/>
          </ac:picMkLst>
        </pc:picChg>
      </pc:sldChg>
      <pc:sldChg chg="addSp modSp del mod modNotesTx">
        <pc:chgData name="Vickers, Libby" userId="e250baef-1418-4325-b620-0f9540a0387b" providerId="ADAL" clId="{96E3D4DE-AEB9-4285-A5E5-41537A3E480E}" dt="2021-03-31T18:39:47.821" v="14563" actId="47"/>
        <pc:sldMkLst>
          <pc:docMk/>
          <pc:sldMk cId="1725779613" sldId="674"/>
        </pc:sldMkLst>
        <pc:grpChg chg="add mod">
          <ac:chgData name="Vickers, Libby" userId="e250baef-1418-4325-b620-0f9540a0387b" providerId="ADAL" clId="{96E3D4DE-AEB9-4285-A5E5-41537A3E480E}" dt="2021-03-28T17:20:49.051" v="10945" actId="164"/>
          <ac:grpSpMkLst>
            <pc:docMk/>
            <pc:sldMk cId="1725779613" sldId="674"/>
            <ac:grpSpMk id="2" creationId="{5186A316-7580-4DF8-8248-6B4DE43BB4D6}"/>
          </ac:grpSpMkLst>
        </pc:grpChg>
        <pc:picChg chg="mod ord">
          <ac:chgData name="Vickers, Libby" userId="e250baef-1418-4325-b620-0f9540a0387b" providerId="ADAL" clId="{96E3D4DE-AEB9-4285-A5E5-41537A3E480E}" dt="2021-03-28T17:20:49.051" v="10945" actId="164"/>
          <ac:picMkLst>
            <pc:docMk/>
            <pc:sldMk cId="1725779613" sldId="674"/>
            <ac:picMk id="5" creationId="{4E63E8D7-1FB6-4539-A969-D19BE1990C62}"/>
          </ac:picMkLst>
        </pc:picChg>
        <pc:picChg chg="mod">
          <ac:chgData name="Vickers, Libby" userId="e250baef-1418-4325-b620-0f9540a0387b" providerId="ADAL" clId="{96E3D4DE-AEB9-4285-A5E5-41537A3E480E}" dt="2021-03-28T17:20:49.051" v="10945" actId="164"/>
          <ac:picMkLst>
            <pc:docMk/>
            <pc:sldMk cId="1725779613" sldId="674"/>
            <ac:picMk id="10" creationId="{7F87A6FB-3906-420D-8A78-A755FACCE326}"/>
          </ac:picMkLst>
        </pc:picChg>
      </pc:sldChg>
      <pc:sldChg chg="del">
        <pc:chgData name="Vickers, Libby" userId="e250baef-1418-4325-b620-0f9540a0387b" providerId="ADAL" clId="{96E3D4DE-AEB9-4285-A5E5-41537A3E480E}" dt="2021-03-11T03:30:55.376" v="4140" actId="2696"/>
        <pc:sldMkLst>
          <pc:docMk/>
          <pc:sldMk cId="336489062" sldId="675"/>
        </pc:sldMkLst>
      </pc:sldChg>
      <pc:sldChg chg="addSp delSp modSp del mod modNotesTx">
        <pc:chgData name="Vickers, Libby" userId="e250baef-1418-4325-b620-0f9540a0387b" providerId="ADAL" clId="{96E3D4DE-AEB9-4285-A5E5-41537A3E480E}" dt="2021-03-31T18:39:47.821" v="14563" actId="47"/>
        <pc:sldMkLst>
          <pc:docMk/>
          <pc:sldMk cId="2400476417" sldId="676"/>
        </pc:sldMkLst>
        <pc:spChg chg="del">
          <ac:chgData name="Vickers, Libby" userId="e250baef-1418-4325-b620-0f9540a0387b" providerId="ADAL" clId="{96E3D4DE-AEB9-4285-A5E5-41537A3E480E}" dt="2021-03-11T01:24:51.534" v="52" actId="478"/>
          <ac:spMkLst>
            <pc:docMk/>
            <pc:sldMk cId="2400476417" sldId="676"/>
            <ac:spMk id="8" creationId="{89DD464E-ACCE-4410-988C-CE3CB96D8A5D}"/>
          </ac:spMkLst>
        </pc:spChg>
        <pc:grpChg chg="del">
          <ac:chgData name="Vickers, Libby" userId="e250baef-1418-4325-b620-0f9540a0387b" providerId="ADAL" clId="{96E3D4DE-AEB9-4285-A5E5-41537A3E480E}" dt="2021-03-27T19:50:27.018" v="10620" actId="478"/>
          <ac:grpSpMkLst>
            <pc:docMk/>
            <pc:sldMk cId="2400476417" sldId="676"/>
            <ac:grpSpMk id="16" creationId="{A9597513-6F1D-4A6F-899B-A273E0590009}"/>
          </ac:grpSpMkLst>
        </pc:grpChg>
        <pc:picChg chg="del mod">
          <ac:chgData name="Vickers, Libby" userId="e250baef-1418-4325-b620-0f9540a0387b" providerId="ADAL" clId="{96E3D4DE-AEB9-4285-A5E5-41537A3E480E}" dt="2021-03-27T19:51:00.172" v="10627" actId="478"/>
          <ac:picMkLst>
            <pc:docMk/>
            <pc:sldMk cId="2400476417" sldId="676"/>
            <ac:picMk id="4" creationId="{B5E1A4A5-F414-4493-872F-9CAE5B8D8639}"/>
          </ac:picMkLst>
        </pc:picChg>
        <pc:picChg chg="add mod">
          <ac:chgData name="Vickers, Libby" userId="e250baef-1418-4325-b620-0f9540a0387b" providerId="ADAL" clId="{96E3D4DE-AEB9-4285-A5E5-41537A3E480E}" dt="2021-03-27T19:50:45.952" v="10625" actId="1076"/>
          <ac:picMkLst>
            <pc:docMk/>
            <pc:sldMk cId="2400476417" sldId="676"/>
            <ac:picMk id="6" creationId="{F32FE1A9-AE70-40D8-B0A6-7CA860076AD4}"/>
          </ac:picMkLst>
        </pc:picChg>
        <pc:picChg chg="add del mod">
          <ac:chgData name="Vickers, Libby" userId="e250baef-1418-4325-b620-0f9540a0387b" providerId="ADAL" clId="{96E3D4DE-AEB9-4285-A5E5-41537A3E480E}" dt="2021-03-27T19:56:43.906" v="10650" actId="478"/>
          <ac:picMkLst>
            <pc:docMk/>
            <pc:sldMk cId="2400476417" sldId="676"/>
            <ac:picMk id="10" creationId="{6E8ACC4C-182C-4BF7-8E4C-26C1F2EBAA7D}"/>
          </ac:picMkLst>
        </pc:picChg>
        <pc:picChg chg="add mod">
          <ac:chgData name="Vickers, Libby" userId="e250baef-1418-4325-b620-0f9540a0387b" providerId="ADAL" clId="{96E3D4DE-AEB9-4285-A5E5-41537A3E480E}" dt="2021-03-27T19:58:01.486" v="10655" actId="1076"/>
          <ac:picMkLst>
            <pc:docMk/>
            <pc:sldMk cId="2400476417" sldId="676"/>
            <ac:picMk id="20" creationId="{860EA0FA-F54E-458C-901E-EEF423A97D36}"/>
          </ac:picMkLst>
        </pc:picChg>
      </pc:sldChg>
      <pc:sldChg chg="addSp delSp modSp del mod modNotesTx">
        <pc:chgData name="Vickers, Libby" userId="e250baef-1418-4325-b620-0f9540a0387b" providerId="ADAL" clId="{96E3D4DE-AEB9-4285-A5E5-41537A3E480E}" dt="2021-03-31T18:39:47.821" v="14563" actId="47"/>
        <pc:sldMkLst>
          <pc:docMk/>
          <pc:sldMk cId="3798489023" sldId="677"/>
        </pc:sldMkLst>
        <pc:picChg chg="add mod">
          <ac:chgData name="Vickers, Libby" userId="e250baef-1418-4325-b620-0f9540a0387b" providerId="ADAL" clId="{96E3D4DE-AEB9-4285-A5E5-41537A3E480E}" dt="2021-03-27T19:58:09.620" v="10656" actId="1440"/>
          <ac:picMkLst>
            <pc:docMk/>
            <pc:sldMk cId="3798489023" sldId="677"/>
            <ac:picMk id="4" creationId="{BC6FD46F-6152-4FFD-BE9E-DF4DB7B70E9B}"/>
          </ac:picMkLst>
        </pc:picChg>
        <pc:picChg chg="del">
          <ac:chgData name="Vickers, Libby" userId="e250baef-1418-4325-b620-0f9540a0387b" providerId="ADAL" clId="{96E3D4DE-AEB9-4285-A5E5-41537A3E480E}" dt="2021-03-27T19:52:24.746" v="10634" actId="478"/>
          <ac:picMkLst>
            <pc:docMk/>
            <pc:sldMk cId="3798489023" sldId="677"/>
            <ac:picMk id="7" creationId="{68820D09-C558-415B-A797-056A3D244FEA}"/>
          </ac:picMkLst>
        </pc:picChg>
      </pc:sldChg>
      <pc:sldChg chg="addSp delSp modSp del mod modNotesTx">
        <pc:chgData name="Vickers, Libby" userId="e250baef-1418-4325-b620-0f9540a0387b" providerId="ADAL" clId="{96E3D4DE-AEB9-4285-A5E5-41537A3E480E}" dt="2021-03-31T18:39:47.821" v="14563" actId="47"/>
        <pc:sldMkLst>
          <pc:docMk/>
          <pc:sldMk cId="3193556885" sldId="678"/>
        </pc:sldMkLst>
        <pc:picChg chg="add mod">
          <ac:chgData name="Vickers, Libby" userId="e250baef-1418-4325-b620-0f9540a0387b" providerId="ADAL" clId="{96E3D4DE-AEB9-4285-A5E5-41537A3E480E}" dt="2021-03-27T19:58:15.314" v="10657" actId="1440"/>
          <ac:picMkLst>
            <pc:docMk/>
            <pc:sldMk cId="3193556885" sldId="678"/>
            <ac:picMk id="4" creationId="{ECEE0256-D0D7-4406-BCDC-E11B2107F583}"/>
          </ac:picMkLst>
        </pc:picChg>
        <pc:picChg chg="del">
          <ac:chgData name="Vickers, Libby" userId="e250baef-1418-4325-b620-0f9540a0387b" providerId="ADAL" clId="{96E3D4DE-AEB9-4285-A5E5-41537A3E480E}" dt="2021-03-27T19:55:52.122" v="10642" actId="478"/>
          <ac:picMkLst>
            <pc:docMk/>
            <pc:sldMk cId="3193556885" sldId="678"/>
            <ac:picMk id="8" creationId="{8A92C71B-41C2-47D9-9E7B-D51E8EB19567}"/>
          </ac:picMkLst>
        </pc:picChg>
      </pc:sldChg>
      <pc:sldChg chg="addSp delSp modSp del mod modNotesTx">
        <pc:chgData name="Vickers, Libby" userId="e250baef-1418-4325-b620-0f9540a0387b" providerId="ADAL" clId="{96E3D4DE-AEB9-4285-A5E5-41537A3E480E}" dt="2021-03-31T18:39:47.821" v="14563" actId="47"/>
        <pc:sldMkLst>
          <pc:docMk/>
          <pc:sldMk cId="4214152101" sldId="679"/>
        </pc:sldMkLst>
        <pc:picChg chg="add mod">
          <ac:chgData name="Vickers, Libby" userId="e250baef-1418-4325-b620-0f9540a0387b" providerId="ADAL" clId="{96E3D4DE-AEB9-4285-A5E5-41537A3E480E}" dt="2021-03-27T19:59:15.679" v="10662" actId="1440"/>
          <ac:picMkLst>
            <pc:docMk/>
            <pc:sldMk cId="4214152101" sldId="679"/>
            <ac:picMk id="4" creationId="{7C63BB52-1880-4BAA-95CA-9944317E120D}"/>
          </ac:picMkLst>
        </pc:picChg>
        <pc:picChg chg="del">
          <ac:chgData name="Vickers, Libby" userId="e250baef-1418-4325-b620-0f9540a0387b" providerId="ADAL" clId="{96E3D4DE-AEB9-4285-A5E5-41537A3E480E}" dt="2021-03-27T19:59:07.022" v="10658" actId="478"/>
          <ac:picMkLst>
            <pc:docMk/>
            <pc:sldMk cId="4214152101" sldId="679"/>
            <ac:picMk id="7" creationId="{32CBBC6A-7A51-47FA-A25A-C2EEB29605EB}"/>
          </ac:picMkLst>
        </pc:picChg>
      </pc:sldChg>
      <pc:sldChg chg="addSp delSp modSp del mod modNotesTx">
        <pc:chgData name="Vickers, Libby" userId="e250baef-1418-4325-b620-0f9540a0387b" providerId="ADAL" clId="{96E3D4DE-AEB9-4285-A5E5-41537A3E480E}" dt="2021-03-31T18:39:47.821" v="14563" actId="47"/>
        <pc:sldMkLst>
          <pc:docMk/>
          <pc:sldMk cId="1224081430" sldId="680"/>
        </pc:sldMkLst>
        <pc:picChg chg="add mod">
          <ac:chgData name="Vickers, Libby" userId="e250baef-1418-4325-b620-0f9540a0387b" providerId="ADAL" clId="{96E3D4DE-AEB9-4285-A5E5-41537A3E480E}" dt="2021-03-27T19:59:50.521" v="10671" actId="1440"/>
          <ac:picMkLst>
            <pc:docMk/>
            <pc:sldMk cId="1224081430" sldId="680"/>
            <ac:picMk id="4" creationId="{8F1D64C6-EDD1-4440-AD70-209FBBB3A73A}"/>
          </ac:picMkLst>
        </pc:picChg>
        <pc:picChg chg="del mod">
          <ac:chgData name="Vickers, Libby" userId="e250baef-1418-4325-b620-0f9540a0387b" providerId="ADAL" clId="{96E3D4DE-AEB9-4285-A5E5-41537A3E480E}" dt="2021-03-27T19:59:37.243" v="10664" actId="478"/>
          <ac:picMkLst>
            <pc:docMk/>
            <pc:sldMk cId="1224081430" sldId="680"/>
            <ac:picMk id="8" creationId="{6A920F5D-4336-45D8-AC2F-BF4ECC2BADFC}"/>
          </ac:picMkLst>
        </pc:picChg>
      </pc:sldChg>
      <pc:sldChg chg="delSp del mod">
        <pc:chgData name="Vickers, Libby" userId="e250baef-1418-4325-b620-0f9540a0387b" providerId="ADAL" clId="{96E3D4DE-AEB9-4285-A5E5-41537A3E480E}" dt="2021-03-11T01:25:13.838" v="54" actId="2696"/>
        <pc:sldMkLst>
          <pc:docMk/>
          <pc:sldMk cId="1552483006" sldId="687"/>
        </pc:sldMkLst>
        <pc:spChg chg="del">
          <ac:chgData name="Vickers, Libby" userId="e250baef-1418-4325-b620-0f9540a0387b" providerId="ADAL" clId="{96E3D4DE-AEB9-4285-A5E5-41537A3E480E}" dt="2021-03-11T01:25:01.749" v="53" actId="478"/>
          <ac:spMkLst>
            <pc:docMk/>
            <pc:sldMk cId="1552483006" sldId="687"/>
            <ac:spMk id="9" creationId="{DA3CF498-9827-4D71-9D71-4B7CA1DB7FC9}"/>
          </ac:spMkLst>
        </pc:spChg>
      </pc:sldChg>
      <pc:sldChg chg="del">
        <pc:chgData name="Vickers, Libby" userId="e250baef-1418-4325-b620-0f9540a0387b" providerId="ADAL" clId="{96E3D4DE-AEB9-4285-A5E5-41537A3E480E}" dt="2021-03-11T01:25:37.159" v="56" actId="2696"/>
        <pc:sldMkLst>
          <pc:docMk/>
          <pc:sldMk cId="674618495" sldId="691"/>
        </pc:sldMkLst>
      </pc:sldChg>
      <pc:sldChg chg="addSp delSp modSp del mod modNotesTx">
        <pc:chgData name="Vickers, Libby" userId="e250baef-1418-4325-b620-0f9540a0387b" providerId="ADAL" clId="{96E3D4DE-AEB9-4285-A5E5-41537A3E480E}" dt="2021-03-31T18:39:47.821" v="14563" actId="47"/>
        <pc:sldMkLst>
          <pc:docMk/>
          <pc:sldMk cId="1390892831" sldId="699"/>
        </pc:sldMkLst>
        <pc:spChg chg="del">
          <ac:chgData name="Vickers, Libby" userId="e250baef-1418-4325-b620-0f9540a0387b" providerId="ADAL" clId="{96E3D4DE-AEB9-4285-A5E5-41537A3E480E}" dt="2021-03-27T19:36:20.713" v="10560" actId="478"/>
          <ac:spMkLst>
            <pc:docMk/>
            <pc:sldMk cId="1390892831" sldId="699"/>
            <ac:spMk id="5" creationId="{9106079C-AC42-4EA5-88E5-D728FD1ED1CE}"/>
          </ac:spMkLst>
        </pc:spChg>
        <pc:grpChg chg="del">
          <ac:chgData name="Vickers, Libby" userId="e250baef-1418-4325-b620-0f9540a0387b" providerId="ADAL" clId="{96E3D4DE-AEB9-4285-A5E5-41537A3E480E}" dt="2021-03-27T19:35:39.212" v="10552" actId="478"/>
          <ac:grpSpMkLst>
            <pc:docMk/>
            <pc:sldMk cId="1390892831" sldId="699"/>
            <ac:grpSpMk id="2" creationId="{8C56216D-64D4-4A4B-8908-758A75F5510D}"/>
          </ac:grpSpMkLst>
        </pc:grpChg>
        <pc:picChg chg="add mod">
          <ac:chgData name="Vickers, Libby" userId="e250baef-1418-4325-b620-0f9540a0387b" providerId="ADAL" clId="{96E3D4DE-AEB9-4285-A5E5-41537A3E480E}" dt="2021-03-27T19:36:27.449" v="10562" actId="14100"/>
          <ac:picMkLst>
            <pc:docMk/>
            <pc:sldMk cId="1390892831" sldId="699"/>
            <ac:picMk id="4" creationId="{BFF95E2A-FF5E-4174-B458-1261BF030206}"/>
          </ac:picMkLst>
        </pc:picChg>
      </pc:sldChg>
      <pc:sldChg chg="addSp delSp modSp del mod modNotesTx">
        <pc:chgData name="Vickers, Libby" userId="e250baef-1418-4325-b620-0f9540a0387b" providerId="ADAL" clId="{96E3D4DE-AEB9-4285-A5E5-41537A3E480E}" dt="2021-03-31T18:39:47.821" v="14563" actId="47"/>
        <pc:sldMkLst>
          <pc:docMk/>
          <pc:sldMk cId="91697273" sldId="700"/>
        </pc:sldMkLst>
        <pc:spChg chg="del">
          <ac:chgData name="Vickers, Libby" userId="e250baef-1418-4325-b620-0f9540a0387b" providerId="ADAL" clId="{96E3D4DE-AEB9-4285-A5E5-41537A3E480E}" dt="2021-03-27T19:37:44.717" v="10564" actId="478"/>
          <ac:spMkLst>
            <pc:docMk/>
            <pc:sldMk cId="91697273" sldId="700"/>
            <ac:spMk id="5" creationId="{9106079C-AC42-4EA5-88E5-D728FD1ED1CE}"/>
          </ac:spMkLst>
        </pc:spChg>
        <pc:grpChg chg="del">
          <ac:chgData name="Vickers, Libby" userId="e250baef-1418-4325-b620-0f9540a0387b" providerId="ADAL" clId="{96E3D4DE-AEB9-4285-A5E5-41537A3E480E}" dt="2021-03-27T19:37:41.309" v="10563" actId="478"/>
          <ac:grpSpMkLst>
            <pc:docMk/>
            <pc:sldMk cId="91697273" sldId="700"/>
            <ac:grpSpMk id="2" creationId="{7BA4FF5B-CA72-437F-80C7-4249710EFABA}"/>
          </ac:grpSpMkLst>
        </pc:grpChg>
        <pc:picChg chg="add mod">
          <ac:chgData name="Vickers, Libby" userId="e250baef-1418-4325-b620-0f9540a0387b" providerId="ADAL" clId="{96E3D4DE-AEB9-4285-A5E5-41537A3E480E}" dt="2021-03-27T19:37:53.124" v="10567" actId="1076"/>
          <ac:picMkLst>
            <pc:docMk/>
            <pc:sldMk cId="91697273" sldId="700"/>
            <ac:picMk id="4" creationId="{3044B54E-BADD-4542-A0E3-2B79CF87C324}"/>
          </ac:picMkLst>
        </pc:picChg>
      </pc:sldChg>
      <pc:sldChg chg="addSp delSp modSp del mod modNotesTx">
        <pc:chgData name="Vickers, Libby" userId="e250baef-1418-4325-b620-0f9540a0387b" providerId="ADAL" clId="{96E3D4DE-AEB9-4285-A5E5-41537A3E480E}" dt="2021-03-31T18:39:47.821" v="14563" actId="47"/>
        <pc:sldMkLst>
          <pc:docMk/>
          <pc:sldMk cId="3388479789" sldId="701"/>
        </pc:sldMkLst>
        <pc:spChg chg="del">
          <ac:chgData name="Vickers, Libby" userId="e250baef-1418-4325-b620-0f9540a0387b" providerId="ADAL" clId="{96E3D4DE-AEB9-4285-A5E5-41537A3E480E}" dt="2021-03-27T19:44:48.277" v="10596" actId="478"/>
          <ac:spMkLst>
            <pc:docMk/>
            <pc:sldMk cId="3388479789" sldId="701"/>
            <ac:spMk id="5" creationId="{9106079C-AC42-4EA5-88E5-D728FD1ED1CE}"/>
          </ac:spMkLst>
        </pc:spChg>
        <pc:grpChg chg="del">
          <ac:chgData name="Vickers, Libby" userId="e250baef-1418-4325-b620-0f9540a0387b" providerId="ADAL" clId="{96E3D4DE-AEB9-4285-A5E5-41537A3E480E}" dt="2021-03-27T19:44:44.182" v="10595" actId="478"/>
          <ac:grpSpMkLst>
            <pc:docMk/>
            <pc:sldMk cId="3388479789" sldId="701"/>
            <ac:grpSpMk id="2" creationId="{CE745ED7-BC17-4D80-AFD4-2F9529609009}"/>
          </ac:grpSpMkLst>
        </pc:grpChg>
        <pc:picChg chg="add mod">
          <ac:chgData name="Vickers, Libby" userId="e250baef-1418-4325-b620-0f9540a0387b" providerId="ADAL" clId="{96E3D4DE-AEB9-4285-A5E5-41537A3E480E}" dt="2021-03-27T19:44:58.360" v="10599" actId="1076"/>
          <ac:picMkLst>
            <pc:docMk/>
            <pc:sldMk cId="3388479789" sldId="701"/>
            <ac:picMk id="4" creationId="{1E410790-E069-4228-9F9F-F610A21E6B79}"/>
          </ac:picMkLst>
        </pc:picChg>
      </pc:sldChg>
      <pc:sldChg chg="addSp delSp modSp del mod">
        <pc:chgData name="Vickers, Libby" userId="e250baef-1418-4325-b620-0f9540a0387b" providerId="ADAL" clId="{96E3D4DE-AEB9-4285-A5E5-41537A3E480E}" dt="2021-03-31T18:39:47.821" v="14563" actId="47"/>
        <pc:sldMkLst>
          <pc:docMk/>
          <pc:sldMk cId="2682733723" sldId="702"/>
        </pc:sldMkLst>
        <pc:spChg chg="del">
          <ac:chgData name="Vickers, Libby" userId="e250baef-1418-4325-b620-0f9540a0387b" providerId="ADAL" clId="{96E3D4DE-AEB9-4285-A5E5-41537A3E480E}" dt="2021-03-27T19:47:49.794" v="10614" actId="478"/>
          <ac:spMkLst>
            <pc:docMk/>
            <pc:sldMk cId="2682733723" sldId="702"/>
            <ac:spMk id="5" creationId="{9106079C-AC42-4EA5-88E5-D728FD1ED1CE}"/>
          </ac:spMkLst>
        </pc:spChg>
        <pc:grpChg chg="del">
          <ac:chgData name="Vickers, Libby" userId="e250baef-1418-4325-b620-0f9540a0387b" providerId="ADAL" clId="{96E3D4DE-AEB9-4285-A5E5-41537A3E480E}" dt="2021-03-27T19:47:46.322" v="10613" actId="478"/>
          <ac:grpSpMkLst>
            <pc:docMk/>
            <pc:sldMk cId="2682733723" sldId="702"/>
            <ac:grpSpMk id="2" creationId="{77832683-B282-4447-BC38-4241CBB8F4D6}"/>
          </ac:grpSpMkLst>
        </pc:grpChg>
        <pc:picChg chg="add mod">
          <ac:chgData name="Vickers, Libby" userId="e250baef-1418-4325-b620-0f9540a0387b" providerId="ADAL" clId="{96E3D4DE-AEB9-4285-A5E5-41537A3E480E}" dt="2021-03-27T19:48:04.365" v="10619" actId="1076"/>
          <ac:picMkLst>
            <pc:docMk/>
            <pc:sldMk cId="2682733723" sldId="702"/>
            <ac:picMk id="4" creationId="{B48B4FC8-E30A-4943-ADC0-4B9203DFCC59}"/>
          </ac:picMkLst>
        </pc:picChg>
      </pc:sldChg>
      <pc:sldChg chg="addSp delSp modSp del mod modNotesTx">
        <pc:chgData name="Vickers, Libby" userId="e250baef-1418-4325-b620-0f9540a0387b" providerId="ADAL" clId="{96E3D4DE-AEB9-4285-A5E5-41537A3E480E}" dt="2021-03-31T18:39:47.821" v="14563" actId="47"/>
        <pc:sldMkLst>
          <pc:docMk/>
          <pc:sldMk cId="3194943031" sldId="703"/>
        </pc:sldMkLst>
        <pc:spChg chg="del">
          <ac:chgData name="Vickers, Libby" userId="e250baef-1418-4325-b620-0f9540a0387b" providerId="ADAL" clId="{96E3D4DE-AEB9-4285-A5E5-41537A3E480E}" dt="2021-03-27T20:02:33.580" v="10676" actId="478"/>
          <ac:spMkLst>
            <pc:docMk/>
            <pc:sldMk cId="3194943031" sldId="703"/>
            <ac:spMk id="5" creationId="{9106079C-AC42-4EA5-88E5-D728FD1ED1CE}"/>
          </ac:spMkLst>
        </pc:spChg>
        <pc:grpChg chg="del mod">
          <ac:chgData name="Vickers, Libby" userId="e250baef-1418-4325-b620-0f9540a0387b" providerId="ADAL" clId="{96E3D4DE-AEB9-4285-A5E5-41537A3E480E}" dt="2021-03-27T20:01:09.290" v="10673" actId="478"/>
          <ac:grpSpMkLst>
            <pc:docMk/>
            <pc:sldMk cId="3194943031" sldId="703"/>
            <ac:grpSpMk id="7" creationId="{ACD79D8B-65EF-45EF-8F4E-0EA050575FCA}"/>
          </ac:grpSpMkLst>
        </pc:grpChg>
        <pc:picChg chg="add mod">
          <ac:chgData name="Vickers, Libby" userId="e250baef-1418-4325-b620-0f9540a0387b" providerId="ADAL" clId="{96E3D4DE-AEB9-4285-A5E5-41537A3E480E}" dt="2021-03-27T20:02:39.979" v="10678" actId="14100"/>
          <ac:picMkLst>
            <pc:docMk/>
            <pc:sldMk cId="3194943031" sldId="703"/>
            <ac:picMk id="3" creationId="{69D1B59F-F4F9-471E-B175-943DBF9A4E3D}"/>
          </ac:picMkLst>
        </pc:picChg>
      </pc:sldChg>
      <pc:sldChg chg="addSp delSp modSp del mod modNotesTx">
        <pc:chgData name="Vickers, Libby" userId="e250baef-1418-4325-b620-0f9540a0387b" providerId="ADAL" clId="{96E3D4DE-AEB9-4285-A5E5-41537A3E480E}" dt="2021-03-31T18:39:47.821" v="14563" actId="47"/>
        <pc:sldMkLst>
          <pc:docMk/>
          <pc:sldMk cId="822877136" sldId="704"/>
        </pc:sldMkLst>
        <pc:spChg chg="del">
          <ac:chgData name="Vickers, Libby" userId="e250baef-1418-4325-b620-0f9540a0387b" providerId="ADAL" clId="{96E3D4DE-AEB9-4285-A5E5-41537A3E480E}" dt="2021-03-28T18:09:43.413" v="10968" actId="478"/>
          <ac:spMkLst>
            <pc:docMk/>
            <pc:sldMk cId="822877136" sldId="704"/>
            <ac:spMk id="5" creationId="{9106079C-AC42-4EA5-88E5-D728FD1ED1CE}"/>
          </ac:spMkLst>
        </pc:spChg>
        <pc:grpChg chg="del">
          <ac:chgData name="Vickers, Libby" userId="e250baef-1418-4325-b620-0f9540a0387b" providerId="ADAL" clId="{96E3D4DE-AEB9-4285-A5E5-41537A3E480E}" dt="2021-03-28T18:09:39.372" v="10967" actId="478"/>
          <ac:grpSpMkLst>
            <pc:docMk/>
            <pc:sldMk cId="822877136" sldId="704"/>
            <ac:grpSpMk id="2" creationId="{9F3A1628-2E4A-441E-8B68-24B1D0CC19C2}"/>
          </ac:grpSpMkLst>
        </pc:grpChg>
        <pc:picChg chg="add del mod">
          <ac:chgData name="Vickers, Libby" userId="e250baef-1418-4325-b620-0f9540a0387b" providerId="ADAL" clId="{96E3D4DE-AEB9-4285-A5E5-41537A3E480E}" dt="2021-03-28T17:26:01.375" v="10953" actId="478"/>
          <ac:picMkLst>
            <pc:docMk/>
            <pc:sldMk cId="822877136" sldId="704"/>
            <ac:picMk id="4" creationId="{81E21DD3-887A-4B14-9B82-55DF18BD11ED}"/>
          </ac:picMkLst>
        </pc:picChg>
        <pc:picChg chg="add del mod">
          <ac:chgData name="Vickers, Libby" userId="e250baef-1418-4325-b620-0f9540a0387b" providerId="ADAL" clId="{96E3D4DE-AEB9-4285-A5E5-41537A3E480E}" dt="2021-03-28T18:43:44.869" v="12460" actId="478"/>
          <ac:picMkLst>
            <pc:docMk/>
            <pc:sldMk cId="822877136" sldId="704"/>
            <ac:picMk id="7" creationId="{54F6F627-53DC-4046-9B88-835AC2F718D8}"/>
          </ac:picMkLst>
        </pc:picChg>
        <pc:picChg chg="add mod">
          <ac:chgData name="Vickers, Libby" userId="e250baef-1418-4325-b620-0f9540a0387b" providerId="ADAL" clId="{96E3D4DE-AEB9-4285-A5E5-41537A3E480E}" dt="2021-03-28T18:44:00.416" v="12465" actId="1076"/>
          <ac:picMkLst>
            <pc:docMk/>
            <pc:sldMk cId="822877136" sldId="704"/>
            <ac:picMk id="10" creationId="{472653B7-C78F-4925-88AD-028EA3B855AF}"/>
          </ac:picMkLst>
        </pc:picChg>
      </pc:sldChg>
      <pc:sldChg chg="addSp delSp modSp del mod modNotesTx">
        <pc:chgData name="Vickers, Libby" userId="e250baef-1418-4325-b620-0f9540a0387b" providerId="ADAL" clId="{96E3D4DE-AEB9-4285-A5E5-41537A3E480E}" dt="2021-03-31T18:39:47.821" v="14563" actId="47"/>
        <pc:sldMkLst>
          <pc:docMk/>
          <pc:sldMk cId="1110969953" sldId="705"/>
        </pc:sldMkLst>
        <pc:spChg chg="del">
          <ac:chgData name="Vickers, Libby" userId="e250baef-1418-4325-b620-0f9540a0387b" providerId="ADAL" clId="{96E3D4DE-AEB9-4285-A5E5-41537A3E480E}" dt="2021-03-28T18:20:45.371" v="11515" actId="478"/>
          <ac:spMkLst>
            <pc:docMk/>
            <pc:sldMk cId="1110969953" sldId="705"/>
            <ac:spMk id="5" creationId="{9106079C-AC42-4EA5-88E5-D728FD1ED1CE}"/>
          </ac:spMkLst>
        </pc:spChg>
        <pc:grpChg chg="del">
          <ac:chgData name="Vickers, Libby" userId="e250baef-1418-4325-b620-0f9540a0387b" providerId="ADAL" clId="{96E3D4DE-AEB9-4285-A5E5-41537A3E480E}" dt="2021-03-28T18:20:41.777" v="11514" actId="478"/>
          <ac:grpSpMkLst>
            <pc:docMk/>
            <pc:sldMk cId="1110969953" sldId="705"/>
            <ac:grpSpMk id="7" creationId="{A1B40479-9A2B-40A1-A4F3-D70095DB3227}"/>
          </ac:grpSpMkLst>
        </pc:grpChg>
        <pc:picChg chg="add del mod">
          <ac:chgData name="Vickers, Libby" userId="e250baef-1418-4325-b620-0f9540a0387b" providerId="ADAL" clId="{96E3D4DE-AEB9-4285-A5E5-41537A3E480E}" dt="2021-03-28T18:45:48.066" v="12466" actId="478"/>
          <ac:picMkLst>
            <pc:docMk/>
            <pc:sldMk cId="1110969953" sldId="705"/>
            <ac:picMk id="3" creationId="{45DB4809-0AC9-4CFB-ACD3-5E1CCF19AA05}"/>
          </ac:picMkLst>
        </pc:picChg>
        <pc:picChg chg="add mod">
          <ac:chgData name="Vickers, Libby" userId="e250baef-1418-4325-b620-0f9540a0387b" providerId="ADAL" clId="{96E3D4DE-AEB9-4285-A5E5-41537A3E480E}" dt="2021-03-28T18:45:58.168" v="12469" actId="1076"/>
          <ac:picMkLst>
            <pc:docMk/>
            <pc:sldMk cId="1110969953" sldId="705"/>
            <ac:picMk id="8" creationId="{37EF9DDA-9DB5-4FDF-9553-A01D7085F7D7}"/>
          </ac:picMkLst>
        </pc:picChg>
      </pc:sldChg>
      <pc:sldChg chg="addSp delSp modSp del mod modNotesTx">
        <pc:chgData name="Vickers, Libby" userId="e250baef-1418-4325-b620-0f9540a0387b" providerId="ADAL" clId="{96E3D4DE-AEB9-4285-A5E5-41537A3E480E}" dt="2021-03-31T18:39:47.821" v="14563" actId="47"/>
        <pc:sldMkLst>
          <pc:docMk/>
          <pc:sldMk cId="227793558" sldId="706"/>
        </pc:sldMkLst>
        <pc:spChg chg="del">
          <ac:chgData name="Vickers, Libby" userId="e250baef-1418-4325-b620-0f9540a0387b" providerId="ADAL" clId="{96E3D4DE-AEB9-4285-A5E5-41537A3E480E}" dt="2021-03-28T18:27:58.936" v="11788" actId="478"/>
          <ac:spMkLst>
            <pc:docMk/>
            <pc:sldMk cId="227793558" sldId="706"/>
            <ac:spMk id="5" creationId="{9106079C-AC42-4EA5-88E5-D728FD1ED1CE}"/>
          </ac:spMkLst>
        </pc:spChg>
        <pc:grpChg chg="del">
          <ac:chgData name="Vickers, Libby" userId="e250baef-1418-4325-b620-0f9540a0387b" providerId="ADAL" clId="{96E3D4DE-AEB9-4285-A5E5-41537A3E480E}" dt="2021-03-28T18:27:52.721" v="11787" actId="478"/>
          <ac:grpSpMkLst>
            <pc:docMk/>
            <pc:sldMk cId="227793558" sldId="706"/>
            <ac:grpSpMk id="2" creationId="{817AC66E-FAEF-4DD7-8A4E-EF60F1ABF455}"/>
          </ac:grpSpMkLst>
        </pc:grpChg>
        <pc:picChg chg="add mod">
          <ac:chgData name="Vickers, Libby" userId="e250baef-1418-4325-b620-0f9540a0387b" providerId="ADAL" clId="{96E3D4DE-AEB9-4285-A5E5-41537A3E480E}" dt="2021-03-28T18:28:09.830" v="11791" actId="1076"/>
          <ac:picMkLst>
            <pc:docMk/>
            <pc:sldMk cId="227793558" sldId="706"/>
            <ac:picMk id="4" creationId="{393F5528-5530-43B7-AF14-3F071F2C8C3A}"/>
          </ac:picMkLst>
        </pc:picChg>
      </pc:sldChg>
      <pc:sldChg chg="addSp delSp modSp del mod modNotesTx">
        <pc:chgData name="Vickers, Libby" userId="e250baef-1418-4325-b620-0f9540a0387b" providerId="ADAL" clId="{96E3D4DE-AEB9-4285-A5E5-41537A3E480E}" dt="2021-03-31T18:39:47.821" v="14563" actId="47"/>
        <pc:sldMkLst>
          <pc:docMk/>
          <pc:sldMk cId="2326152455" sldId="707"/>
        </pc:sldMkLst>
        <pc:spChg chg="del">
          <ac:chgData name="Vickers, Libby" userId="e250baef-1418-4325-b620-0f9540a0387b" providerId="ADAL" clId="{96E3D4DE-AEB9-4285-A5E5-41537A3E480E}" dt="2021-03-28T18:30:49.024" v="11869" actId="478"/>
          <ac:spMkLst>
            <pc:docMk/>
            <pc:sldMk cId="2326152455" sldId="707"/>
            <ac:spMk id="5" creationId="{9106079C-AC42-4EA5-88E5-D728FD1ED1CE}"/>
          </ac:spMkLst>
        </pc:spChg>
        <pc:grpChg chg="del">
          <ac:chgData name="Vickers, Libby" userId="e250baef-1418-4325-b620-0f9540a0387b" providerId="ADAL" clId="{96E3D4DE-AEB9-4285-A5E5-41537A3E480E}" dt="2021-03-28T18:30:44.896" v="11868" actId="478"/>
          <ac:grpSpMkLst>
            <pc:docMk/>
            <pc:sldMk cId="2326152455" sldId="707"/>
            <ac:grpSpMk id="9" creationId="{EF82DE38-3DB4-4B10-8D46-58F4C53F2247}"/>
          </ac:grpSpMkLst>
        </pc:grpChg>
        <pc:picChg chg="add mod">
          <ac:chgData name="Vickers, Libby" userId="e250baef-1418-4325-b620-0f9540a0387b" providerId="ADAL" clId="{96E3D4DE-AEB9-4285-A5E5-41537A3E480E}" dt="2021-03-28T18:30:56.905" v="11872" actId="1076"/>
          <ac:picMkLst>
            <pc:docMk/>
            <pc:sldMk cId="2326152455" sldId="707"/>
            <ac:picMk id="4" creationId="{3F360205-18DB-41D3-89E6-7542EF085540}"/>
          </ac:picMkLst>
        </pc:picChg>
      </pc:sldChg>
      <pc:sldChg chg="addSp delSp modSp del mod modNotesTx">
        <pc:chgData name="Vickers, Libby" userId="e250baef-1418-4325-b620-0f9540a0387b" providerId="ADAL" clId="{96E3D4DE-AEB9-4285-A5E5-41537A3E480E}" dt="2021-03-31T18:39:47.821" v="14563" actId="47"/>
        <pc:sldMkLst>
          <pc:docMk/>
          <pc:sldMk cId="2397038288" sldId="708"/>
        </pc:sldMkLst>
        <pc:spChg chg="del">
          <ac:chgData name="Vickers, Libby" userId="e250baef-1418-4325-b620-0f9540a0387b" providerId="ADAL" clId="{96E3D4DE-AEB9-4285-A5E5-41537A3E480E}" dt="2021-03-28T18:32:43.294" v="11876" actId="478"/>
          <ac:spMkLst>
            <pc:docMk/>
            <pc:sldMk cId="2397038288" sldId="708"/>
            <ac:spMk id="5" creationId="{9106079C-AC42-4EA5-88E5-D728FD1ED1CE}"/>
          </ac:spMkLst>
        </pc:spChg>
        <pc:grpChg chg="del">
          <ac:chgData name="Vickers, Libby" userId="e250baef-1418-4325-b620-0f9540a0387b" providerId="ADAL" clId="{96E3D4DE-AEB9-4285-A5E5-41537A3E480E}" dt="2021-03-28T18:32:37.049" v="11873" actId="478"/>
          <ac:grpSpMkLst>
            <pc:docMk/>
            <pc:sldMk cId="2397038288" sldId="708"/>
            <ac:grpSpMk id="2" creationId="{92B8246B-2B50-4D1A-88D2-8DC44A32113E}"/>
          </ac:grpSpMkLst>
        </pc:grpChg>
        <pc:picChg chg="add del mod">
          <ac:chgData name="Vickers, Libby" userId="e250baef-1418-4325-b620-0f9540a0387b" providerId="ADAL" clId="{96E3D4DE-AEB9-4285-A5E5-41537A3E480E}" dt="2021-03-28T18:32:48.017" v="11878" actId="478"/>
          <ac:picMkLst>
            <pc:docMk/>
            <pc:sldMk cId="2397038288" sldId="708"/>
            <ac:picMk id="4" creationId="{7E8ED95E-9650-4075-AF51-B61315B35B50}"/>
          </ac:picMkLst>
        </pc:picChg>
        <pc:picChg chg="add del mod">
          <ac:chgData name="Vickers, Libby" userId="e250baef-1418-4325-b620-0f9540a0387b" providerId="ADAL" clId="{96E3D4DE-AEB9-4285-A5E5-41537A3E480E}" dt="2021-03-28T18:48:21.950" v="12472" actId="478"/>
          <ac:picMkLst>
            <pc:docMk/>
            <pc:sldMk cId="2397038288" sldId="708"/>
            <ac:picMk id="7" creationId="{EF3D8518-183E-4FB8-BEB9-D85C977988A0}"/>
          </ac:picMkLst>
        </pc:picChg>
        <pc:picChg chg="add mod">
          <ac:chgData name="Vickers, Libby" userId="e250baef-1418-4325-b620-0f9540a0387b" providerId="ADAL" clId="{96E3D4DE-AEB9-4285-A5E5-41537A3E480E}" dt="2021-03-28T18:48:33.042" v="12475" actId="1076"/>
          <ac:picMkLst>
            <pc:docMk/>
            <pc:sldMk cId="2397038288" sldId="708"/>
            <ac:picMk id="9" creationId="{1D45C312-E8F9-4BA3-86A7-C090DDA28158}"/>
          </ac:picMkLst>
        </pc:picChg>
      </pc:sldChg>
      <pc:sldChg chg="addSp delSp modSp del mod modNotesTx">
        <pc:chgData name="Vickers, Libby" userId="e250baef-1418-4325-b620-0f9540a0387b" providerId="ADAL" clId="{96E3D4DE-AEB9-4285-A5E5-41537A3E480E}" dt="2021-03-31T18:39:47.821" v="14563" actId="47"/>
        <pc:sldMkLst>
          <pc:docMk/>
          <pc:sldMk cId="3582900161" sldId="709"/>
        </pc:sldMkLst>
        <pc:grpChg chg="del">
          <ac:chgData name="Vickers, Libby" userId="e250baef-1418-4325-b620-0f9540a0387b" providerId="ADAL" clId="{96E3D4DE-AEB9-4285-A5E5-41537A3E480E}" dt="2021-03-28T18:35:27.537" v="12054" actId="478"/>
          <ac:grpSpMkLst>
            <pc:docMk/>
            <pc:sldMk cId="3582900161" sldId="709"/>
            <ac:grpSpMk id="4" creationId="{1D9F379C-16D1-477C-A666-6584B28F6F84}"/>
          </ac:grpSpMkLst>
        </pc:grpChg>
        <pc:picChg chg="add del mod">
          <ac:chgData name="Vickers, Libby" userId="e250baef-1418-4325-b620-0f9540a0387b" providerId="ADAL" clId="{96E3D4DE-AEB9-4285-A5E5-41537A3E480E}" dt="2021-03-28T18:48:46.767" v="12476" actId="478"/>
          <ac:picMkLst>
            <pc:docMk/>
            <pc:sldMk cId="3582900161" sldId="709"/>
            <ac:picMk id="6" creationId="{DD0803EB-D5D4-4858-AC96-85144FC57156}"/>
          </ac:picMkLst>
        </pc:picChg>
        <pc:picChg chg="add mod">
          <ac:chgData name="Vickers, Libby" userId="e250baef-1418-4325-b620-0f9540a0387b" providerId="ADAL" clId="{96E3D4DE-AEB9-4285-A5E5-41537A3E480E}" dt="2021-03-28T18:49:21.108" v="12482" actId="1076"/>
          <ac:picMkLst>
            <pc:docMk/>
            <pc:sldMk cId="3582900161" sldId="709"/>
            <ac:picMk id="8" creationId="{785A5EC7-72D4-4D2F-AA69-DA103DB39154}"/>
          </ac:picMkLst>
        </pc:picChg>
      </pc:sldChg>
      <pc:sldChg chg="del modNotesTx">
        <pc:chgData name="Vickers, Libby" userId="e250baef-1418-4325-b620-0f9540a0387b" providerId="ADAL" clId="{96E3D4DE-AEB9-4285-A5E5-41537A3E480E}" dt="2021-03-28T18:39:21.341" v="12459" actId="2696"/>
        <pc:sldMkLst>
          <pc:docMk/>
          <pc:sldMk cId="2026968917" sldId="710"/>
        </pc:sldMkLst>
      </pc:sldChg>
      <pc:sldChg chg="addSp delSp modSp del mod modNotesTx">
        <pc:chgData name="Vickers, Libby" userId="e250baef-1418-4325-b620-0f9540a0387b" providerId="ADAL" clId="{96E3D4DE-AEB9-4285-A5E5-41537A3E480E}" dt="2021-03-31T18:39:47.821" v="14563" actId="47"/>
        <pc:sldMkLst>
          <pc:docMk/>
          <pc:sldMk cId="2534755463" sldId="711"/>
        </pc:sldMkLst>
        <pc:spChg chg="add del mod">
          <ac:chgData name="Vickers, Libby" userId="e250baef-1418-4325-b620-0f9540a0387b" providerId="ADAL" clId="{96E3D4DE-AEB9-4285-A5E5-41537A3E480E}" dt="2021-03-28T19:21:26.219" v="12947" actId="478"/>
          <ac:spMkLst>
            <pc:docMk/>
            <pc:sldMk cId="2534755463" sldId="711"/>
            <ac:spMk id="2" creationId="{951D372B-B3D2-4562-994F-78B28056219C}"/>
          </ac:spMkLst>
        </pc:spChg>
        <pc:spChg chg="del">
          <ac:chgData name="Vickers, Libby" userId="e250baef-1418-4325-b620-0f9540a0387b" providerId="ADAL" clId="{96E3D4DE-AEB9-4285-A5E5-41537A3E480E}" dt="2021-03-28T18:52:32.153" v="12483" actId="478"/>
          <ac:spMkLst>
            <pc:docMk/>
            <pc:sldMk cId="2534755463" sldId="711"/>
            <ac:spMk id="5" creationId="{9106079C-AC42-4EA5-88E5-D728FD1ED1CE}"/>
          </ac:spMkLst>
        </pc:spChg>
        <pc:spChg chg="mod">
          <ac:chgData name="Vickers, Libby" userId="e250baef-1418-4325-b620-0f9540a0387b" providerId="ADAL" clId="{96E3D4DE-AEB9-4285-A5E5-41537A3E480E}" dt="2021-03-28T18:53:59.392" v="12492" actId="13926"/>
          <ac:spMkLst>
            <pc:docMk/>
            <pc:sldMk cId="2534755463" sldId="711"/>
            <ac:spMk id="15" creationId="{1C7107B6-AE88-4246-84EE-BA71EAA258C1}"/>
          </ac:spMkLst>
        </pc:spChg>
        <pc:spChg chg="del">
          <ac:chgData name="Vickers, Libby" userId="e250baef-1418-4325-b620-0f9540a0387b" providerId="ADAL" clId="{96E3D4DE-AEB9-4285-A5E5-41537A3E480E}" dt="2021-03-28T18:52:52.541" v="12491" actId="478"/>
          <ac:spMkLst>
            <pc:docMk/>
            <pc:sldMk cId="2534755463" sldId="711"/>
            <ac:spMk id="17" creationId="{2C607DAD-33F3-47B9-8679-398F5C33A53F}"/>
          </ac:spMkLst>
        </pc:spChg>
        <pc:grpChg chg="mod">
          <ac:chgData name="Vickers, Libby" userId="e250baef-1418-4325-b620-0f9540a0387b" providerId="ADAL" clId="{96E3D4DE-AEB9-4285-A5E5-41537A3E480E}" dt="2021-03-28T18:54:09.530" v="12494" actId="1076"/>
          <ac:grpSpMkLst>
            <pc:docMk/>
            <pc:sldMk cId="2534755463" sldId="711"/>
            <ac:grpSpMk id="9" creationId="{472D63FC-AD21-4E24-BC86-0AF5F2577AF9}"/>
          </ac:grpSpMkLst>
        </pc:grpChg>
      </pc:sldChg>
      <pc:sldChg chg="addSp delSp modSp del mod modNotesTx">
        <pc:chgData name="Vickers, Libby" userId="e250baef-1418-4325-b620-0f9540a0387b" providerId="ADAL" clId="{96E3D4DE-AEB9-4285-A5E5-41537A3E480E}" dt="2021-03-31T18:39:47.821" v="14563" actId="47"/>
        <pc:sldMkLst>
          <pc:docMk/>
          <pc:sldMk cId="2305110601" sldId="712"/>
        </pc:sldMkLst>
        <pc:spChg chg="del">
          <ac:chgData name="Vickers, Libby" userId="e250baef-1418-4325-b620-0f9540a0387b" providerId="ADAL" clId="{96E3D4DE-AEB9-4285-A5E5-41537A3E480E}" dt="2021-03-28T18:58:17.626" v="12513" actId="478"/>
          <ac:spMkLst>
            <pc:docMk/>
            <pc:sldMk cId="2305110601" sldId="712"/>
            <ac:spMk id="5" creationId="{9106079C-AC42-4EA5-88E5-D728FD1ED1CE}"/>
          </ac:spMkLst>
        </pc:spChg>
        <pc:grpChg chg="del">
          <ac:chgData name="Vickers, Libby" userId="e250baef-1418-4325-b620-0f9540a0387b" providerId="ADAL" clId="{96E3D4DE-AEB9-4285-A5E5-41537A3E480E}" dt="2021-03-28T18:58:13.130" v="12512" actId="478"/>
          <ac:grpSpMkLst>
            <pc:docMk/>
            <pc:sldMk cId="2305110601" sldId="712"/>
            <ac:grpSpMk id="6" creationId="{C4379078-6E7E-4BCE-972C-F1EE30348032}"/>
          </ac:grpSpMkLst>
        </pc:grpChg>
        <pc:grpChg chg="add mod">
          <ac:chgData name="Vickers, Libby" userId="e250baef-1418-4325-b620-0f9540a0387b" providerId="ADAL" clId="{96E3D4DE-AEB9-4285-A5E5-41537A3E480E}" dt="2021-03-28T18:59:57.384" v="12523" actId="164"/>
          <ac:grpSpMkLst>
            <pc:docMk/>
            <pc:sldMk cId="2305110601" sldId="712"/>
            <ac:grpSpMk id="11" creationId="{270B1ED9-D342-45C0-A0DE-87ABD726BB48}"/>
          </ac:grpSpMkLst>
        </pc:grpChg>
        <pc:picChg chg="add mod">
          <ac:chgData name="Vickers, Libby" userId="e250baef-1418-4325-b620-0f9540a0387b" providerId="ADAL" clId="{96E3D4DE-AEB9-4285-A5E5-41537A3E480E}" dt="2021-03-28T18:59:57.384" v="12523" actId="164"/>
          <ac:picMkLst>
            <pc:docMk/>
            <pc:sldMk cId="2305110601" sldId="712"/>
            <ac:picMk id="7" creationId="{027B0276-9AAF-40B9-AB94-81FDCBE69544}"/>
          </ac:picMkLst>
        </pc:picChg>
        <pc:picChg chg="add mod">
          <ac:chgData name="Vickers, Libby" userId="e250baef-1418-4325-b620-0f9540a0387b" providerId="ADAL" clId="{96E3D4DE-AEB9-4285-A5E5-41537A3E480E}" dt="2021-03-28T18:59:57.384" v="12523" actId="164"/>
          <ac:picMkLst>
            <pc:docMk/>
            <pc:sldMk cId="2305110601" sldId="712"/>
            <ac:picMk id="9" creationId="{BC3CF396-F15B-4477-8AE4-F87CEDACEBF0}"/>
          </ac:picMkLst>
        </pc:picChg>
      </pc:sldChg>
      <pc:sldChg chg="addSp delSp modSp del mod modNotesTx">
        <pc:chgData name="Vickers, Libby" userId="e250baef-1418-4325-b620-0f9540a0387b" providerId="ADAL" clId="{96E3D4DE-AEB9-4285-A5E5-41537A3E480E}" dt="2021-03-31T18:39:47.821" v="14563" actId="47"/>
        <pc:sldMkLst>
          <pc:docMk/>
          <pc:sldMk cId="1667799539" sldId="713"/>
        </pc:sldMkLst>
        <pc:spChg chg="del">
          <ac:chgData name="Vickers, Libby" userId="e250baef-1418-4325-b620-0f9540a0387b" providerId="ADAL" clId="{96E3D4DE-AEB9-4285-A5E5-41537A3E480E}" dt="2021-03-28T19:02:09.145" v="12525" actId="478"/>
          <ac:spMkLst>
            <pc:docMk/>
            <pc:sldMk cId="1667799539" sldId="713"/>
            <ac:spMk id="5" creationId="{9106079C-AC42-4EA5-88E5-D728FD1ED1CE}"/>
          </ac:spMkLst>
        </pc:spChg>
        <pc:grpChg chg="del">
          <ac:chgData name="Vickers, Libby" userId="e250baef-1418-4325-b620-0f9540a0387b" providerId="ADAL" clId="{96E3D4DE-AEB9-4285-A5E5-41537A3E480E}" dt="2021-03-28T19:02:05.808" v="12524" actId="478"/>
          <ac:grpSpMkLst>
            <pc:docMk/>
            <pc:sldMk cId="1667799539" sldId="713"/>
            <ac:grpSpMk id="4" creationId="{8EDCF2F9-46EA-4F39-8A58-B6CE32B278E3}"/>
          </ac:grpSpMkLst>
        </pc:grpChg>
        <pc:picChg chg="add mod">
          <ac:chgData name="Vickers, Libby" userId="e250baef-1418-4325-b620-0f9540a0387b" providerId="ADAL" clId="{96E3D4DE-AEB9-4285-A5E5-41537A3E480E}" dt="2021-03-28T19:02:17.983" v="12528" actId="1076"/>
          <ac:picMkLst>
            <pc:docMk/>
            <pc:sldMk cId="1667799539" sldId="713"/>
            <ac:picMk id="6" creationId="{DE0AC72D-34F1-47E5-A48C-B05831AB1B5F}"/>
          </ac:picMkLst>
        </pc:picChg>
      </pc:sldChg>
      <pc:sldChg chg="del modNotesTx">
        <pc:chgData name="Vickers, Libby" userId="e250baef-1418-4325-b620-0f9540a0387b" providerId="ADAL" clId="{96E3D4DE-AEB9-4285-A5E5-41537A3E480E}" dt="2021-03-28T20:13:30.174" v="14231" actId="2696"/>
        <pc:sldMkLst>
          <pc:docMk/>
          <pc:sldMk cId="567258600" sldId="714"/>
        </pc:sldMkLst>
      </pc:sldChg>
      <pc:sldChg chg="addSp delSp modSp del mod modNotesTx">
        <pc:chgData name="Vickers, Libby" userId="e250baef-1418-4325-b620-0f9540a0387b" providerId="ADAL" clId="{96E3D4DE-AEB9-4285-A5E5-41537A3E480E}" dt="2021-03-31T18:39:47.821" v="14563" actId="47"/>
        <pc:sldMkLst>
          <pc:docMk/>
          <pc:sldMk cId="1139051204" sldId="715"/>
        </pc:sldMkLst>
        <pc:spChg chg="del">
          <ac:chgData name="Vickers, Libby" userId="e250baef-1418-4325-b620-0f9540a0387b" providerId="ADAL" clId="{96E3D4DE-AEB9-4285-A5E5-41537A3E480E}" dt="2021-03-28T19:03:51.432" v="12530" actId="478"/>
          <ac:spMkLst>
            <pc:docMk/>
            <pc:sldMk cId="1139051204" sldId="715"/>
            <ac:spMk id="5" creationId="{9106079C-AC42-4EA5-88E5-D728FD1ED1CE}"/>
          </ac:spMkLst>
        </pc:spChg>
        <pc:grpChg chg="del">
          <ac:chgData name="Vickers, Libby" userId="e250baef-1418-4325-b620-0f9540a0387b" providerId="ADAL" clId="{96E3D4DE-AEB9-4285-A5E5-41537A3E480E}" dt="2021-03-28T19:03:47.989" v="12529" actId="478"/>
          <ac:grpSpMkLst>
            <pc:docMk/>
            <pc:sldMk cId="1139051204" sldId="715"/>
            <ac:grpSpMk id="3" creationId="{DB87B7E7-E4E8-4A46-8F28-FCD9884A9A16}"/>
          </ac:grpSpMkLst>
        </pc:grpChg>
        <pc:picChg chg="add mod">
          <ac:chgData name="Vickers, Libby" userId="e250baef-1418-4325-b620-0f9540a0387b" providerId="ADAL" clId="{96E3D4DE-AEB9-4285-A5E5-41537A3E480E}" dt="2021-03-28T19:04:02.341" v="12533" actId="1076"/>
          <ac:picMkLst>
            <pc:docMk/>
            <pc:sldMk cId="1139051204" sldId="715"/>
            <ac:picMk id="6" creationId="{01111540-DEFD-4058-822F-D98CDDF8E039}"/>
          </ac:picMkLst>
        </pc:picChg>
      </pc:sldChg>
      <pc:sldChg chg="addSp delSp modSp del mod modNotesTx">
        <pc:chgData name="Vickers, Libby" userId="e250baef-1418-4325-b620-0f9540a0387b" providerId="ADAL" clId="{96E3D4DE-AEB9-4285-A5E5-41537A3E480E}" dt="2021-03-31T18:39:47.821" v="14563" actId="47"/>
        <pc:sldMkLst>
          <pc:docMk/>
          <pc:sldMk cId="669158086" sldId="716"/>
        </pc:sldMkLst>
        <pc:spChg chg="del">
          <ac:chgData name="Vickers, Libby" userId="e250baef-1418-4325-b620-0f9540a0387b" providerId="ADAL" clId="{96E3D4DE-AEB9-4285-A5E5-41537A3E480E}" dt="2021-03-28T19:05:57.423" v="12537" actId="478"/>
          <ac:spMkLst>
            <pc:docMk/>
            <pc:sldMk cId="669158086" sldId="716"/>
            <ac:spMk id="5" creationId="{9106079C-AC42-4EA5-88E5-D728FD1ED1CE}"/>
          </ac:spMkLst>
        </pc:spChg>
        <pc:grpChg chg="del">
          <ac:chgData name="Vickers, Libby" userId="e250baef-1418-4325-b620-0f9540a0387b" providerId="ADAL" clId="{96E3D4DE-AEB9-4285-A5E5-41537A3E480E}" dt="2021-03-28T19:05:49.942" v="12534" actId="478"/>
          <ac:grpSpMkLst>
            <pc:docMk/>
            <pc:sldMk cId="669158086" sldId="716"/>
            <ac:grpSpMk id="2" creationId="{A434B8E4-FB7E-4ED6-8AF6-C1A0F0D3D689}"/>
          </ac:grpSpMkLst>
        </pc:grpChg>
        <pc:picChg chg="add mod">
          <ac:chgData name="Vickers, Libby" userId="e250baef-1418-4325-b620-0f9540a0387b" providerId="ADAL" clId="{96E3D4DE-AEB9-4285-A5E5-41537A3E480E}" dt="2021-03-28T19:06:05.826" v="12540" actId="1076"/>
          <ac:picMkLst>
            <pc:docMk/>
            <pc:sldMk cId="669158086" sldId="716"/>
            <ac:picMk id="4" creationId="{35DF2CE4-4266-415F-86AE-12DF96033F20}"/>
          </ac:picMkLst>
        </pc:picChg>
      </pc:sldChg>
      <pc:sldChg chg="addSp delSp modSp del mod modNotesTx">
        <pc:chgData name="Vickers, Libby" userId="e250baef-1418-4325-b620-0f9540a0387b" providerId="ADAL" clId="{96E3D4DE-AEB9-4285-A5E5-41537A3E480E}" dt="2021-03-28T21:53:31.510" v="14504" actId="47"/>
        <pc:sldMkLst>
          <pc:docMk/>
          <pc:sldMk cId="3732967820" sldId="717"/>
        </pc:sldMkLst>
        <pc:spChg chg="del">
          <ac:chgData name="Vickers, Libby" userId="e250baef-1418-4325-b620-0f9540a0387b" providerId="ADAL" clId="{96E3D4DE-AEB9-4285-A5E5-41537A3E480E}" dt="2021-03-28T19:07:43.513" v="12544" actId="478"/>
          <ac:spMkLst>
            <pc:docMk/>
            <pc:sldMk cId="3732967820" sldId="717"/>
            <ac:spMk id="5" creationId="{9106079C-AC42-4EA5-88E5-D728FD1ED1CE}"/>
          </ac:spMkLst>
        </pc:spChg>
        <pc:grpChg chg="del">
          <ac:chgData name="Vickers, Libby" userId="e250baef-1418-4325-b620-0f9540a0387b" providerId="ADAL" clId="{96E3D4DE-AEB9-4285-A5E5-41537A3E480E}" dt="2021-03-28T19:07:30.282" v="12541" actId="478"/>
          <ac:grpSpMkLst>
            <pc:docMk/>
            <pc:sldMk cId="3732967820" sldId="717"/>
            <ac:grpSpMk id="2" creationId="{341DB8E9-8F83-4EB6-9822-8580A5EB9162}"/>
          </ac:grpSpMkLst>
        </pc:grpChg>
        <pc:picChg chg="add mod">
          <ac:chgData name="Vickers, Libby" userId="e250baef-1418-4325-b620-0f9540a0387b" providerId="ADAL" clId="{96E3D4DE-AEB9-4285-A5E5-41537A3E480E}" dt="2021-03-28T19:07:59.715" v="12551" actId="1076"/>
          <ac:picMkLst>
            <pc:docMk/>
            <pc:sldMk cId="3732967820" sldId="717"/>
            <ac:picMk id="4" creationId="{167DE47A-A1F0-420B-AAA4-9F52B70CD298}"/>
          </ac:picMkLst>
        </pc:picChg>
      </pc:sldChg>
      <pc:sldChg chg="modSp del mod modNotesTx">
        <pc:chgData name="Vickers, Libby" userId="e250baef-1418-4325-b620-0f9540a0387b" providerId="ADAL" clId="{96E3D4DE-AEB9-4285-A5E5-41537A3E480E}" dt="2021-03-31T18:39:47.821" v="14563" actId="47"/>
        <pc:sldMkLst>
          <pc:docMk/>
          <pc:sldMk cId="1263905980" sldId="718"/>
        </pc:sldMkLst>
        <pc:spChg chg="mod">
          <ac:chgData name="Vickers, Libby" userId="e250baef-1418-4325-b620-0f9540a0387b" providerId="ADAL" clId="{96E3D4DE-AEB9-4285-A5E5-41537A3E480E}" dt="2021-03-28T19:08:29.978" v="12578" actId="20577"/>
          <ac:spMkLst>
            <pc:docMk/>
            <pc:sldMk cId="1263905980" sldId="718"/>
            <ac:spMk id="5" creationId="{9106079C-AC42-4EA5-88E5-D728FD1ED1CE}"/>
          </ac:spMkLst>
        </pc:spChg>
        <pc:spChg chg="mod">
          <ac:chgData name="Vickers, Libby" userId="e250baef-1418-4325-b620-0f9540a0387b" providerId="ADAL" clId="{96E3D4DE-AEB9-4285-A5E5-41537A3E480E}" dt="2021-03-11T04:14:55.420" v="5945" actId="14100"/>
          <ac:spMkLst>
            <pc:docMk/>
            <pc:sldMk cId="1263905980" sldId="718"/>
            <ac:spMk id="17" creationId="{2C607DAD-33F3-47B9-8679-398F5C33A53F}"/>
          </ac:spMkLst>
        </pc:spChg>
      </pc:sldChg>
      <pc:sldChg chg="addSp delSp modSp del mod">
        <pc:chgData name="Vickers, Libby" userId="e250baef-1418-4325-b620-0f9540a0387b" providerId="ADAL" clId="{96E3D4DE-AEB9-4285-A5E5-41537A3E480E}" dt="2021-03-11T04:15:08.490" v="5946" actId="2696"/>
        <pc:sldMkLst>
          <pc:docMk/>
          <pc:sldMk cId="1622584217" sldId="719"/>
        </pc:sldMkLst>
        <pc:spChg chg="add mod">
          <ac:chgData name="Vickers, Libby" userId="e250baef-1418-4325-b620-0f9540a0387b" providerId="ADAL" clId="{96E3D4DE-AEB9-4285-A5E5-41537A3E480E}" dt="2021-03-11T01:26:33.284" v="63" actId="164"/>
          <ac:spMkLst>
            <pc:docMk/>
            <pc:sldMk cId="1622584217" sldId="719"/>
            <ac:spMk id="3" creationId="{3DB82631-3590-492C-91B9-96E0890DD5CA}"/>
          </ac:spMkLst>
        </pc:spChg>
        <pc:spChg chg="del">
          <ac:chgData name="Vickers, Libby" userId="e250baef-1418-4325-b620-0f9540a0387b" providerId="ADAL" clId="{96E3D4DE-AEB9-4285-A5E5-41537A3E480E}" dt="2021-03-11T01:26:36.734" v="64" actId="478"/>
          <ac:spMkLst>
            <pc:docMk/>
            <pc:sldMk cId="1622584217" sldId="719"/>
            <ac:spMk id="10" creationId="{5AE3623B-6822-4C24-96EA-2020CC644164}"/>
          </ac:spMkLst>
        </pc:spChg>
        <pc:spChg chg="add mod">
          <ac:chgData name="Vickers, Libby" userId="e250baef-1418-4325-b620-0f9540a0387b" providerId="ADAL" clId="{96E3D4DE-AEB9-4285-A5E5-41537A3E480E}" dt="2021-03-11T01:30:05.064" v="114"/>
          <ac:spMkLst>
            <pc:docMk/>
            <pc:sldMk cId="1622584217" sldId="719"/>
            <ac:spMk id="12" creationId="{3A4F2898-0735-4F5F-B8F6-4EB33F66ED66}"/>
          </ac:spMkLst>
        </pc:spChg>
        <pc:spChg chg="mod">
          <ac:chgData name="Vickers, Libby" userId="e250baef-1418-4325-b620-0f9540a0387b" providerId="ADAL" clId="{96E3D4DE-AEB9-4285-A5E5-41537A3E480E}" dt="2021-03-11T01:26:33.284" v="63" actId="164"/>
          <ac:spMkLst>
            <pc:docMk/>
            <pc:sldMk cId="1622584217" sldId="719"/>
            <ac:spMk id="17" creationId="{2C607DAD-33F3-47B9-8679-398F5C33A53F}"/>
          </ac:spMkLst>
        </pc:spChg>
        <pc:spChg chg="mod">
          <ac:chgData name="Vickers, Libby" userId="e250baef-1418-4325-b620-0f9540a0387b" providerId="ADAL" clId="{96E3D4DE-AEB9-4285-A5E5-41537A3E480E}" dt="2021-03-11T01:26:33.284" v="63" actId="164"/>
          <ac:spMkLst>
            <pc:docMk/>
            <pc:sldMk cId="1622584217" sldId="719"/>
            <ac:spMk id="19" creationId="{9323E3B7-7F82-4E50-AAD4-EC0A4E55E4BD}"/>
          </ac:spMkLst>
        </pc:spChg>
        <pc:grpChg chg="mod">
          <ac:chgData name="Vickers, Libby" userId="e250baef-1418-4325-b620-0f9540a0387b" providerId="ADAL" clId="{96E3D4DE-AEB9-4285-A5E5-41537A3E480E}" dt="2021-03-11T01:26:33.284" v="63" actId="164"/>
          <ac:grpSpMkLst>
            <pc:docMk/>
            <pc:sldMk cId="1622584217" sldId="719"/>
            <ac:grpSpMk id="2" creationId="{4C874A38-A995-42DA-A5C0-6CDBC5F12190}"/>
          </ac:grpSpMkLst>
        </pc:grpChg>
        <pc:grpChg chg="add mod">
          <ac:chgData name="Vickers, Libby" userId="e250baef-1418-4325-b620-0f9540a0387b" providerId="ADAL" clId="{96E3D4DE-AEB9-4285-A5E5-41537A3E480E}" dt="2021-03-11T01:26:33.284" v="63" actId="164"/>
          <ac:grpSpMkLst>
            <pc:docMk/>
            <pc:sldMk cId="1622584217" sldId="719"/>
            <ac:grpSpMk id="4" creationId="{273D45EF-7D01-485C-A125-28C851E4FF59}"/>
          </ac:grpSpMkLst>
        </pc:grpChg>
        <pc:grpChg chg="mod">
          <ac:chgData name="Vickers, Libby" userId="e250baef-1418-4325-b620-0f9540a0387b" providerId="ADAL" clId="{96E3D4DE-AEB9-4285-A5E5-41537A3E480E}" dt="2021-03-11T01:26:33.284" v="63" actId="164"/>
          <ac:grpSpMkLst>
            <pc:docMk/>
            <pc:sldMk cId="1622584217" sldId="719"/>
            <ac:grpSpMk id="16" creationId="{F4479E69-CE9C-4120-AA07-DED12F635FD7}"/>
          </ac:grpSpMkLst>
        </pc:grpChg>
        <pc:picChg chg="mod">
          <ac:chgData name="Vickers, Libby" userId="e250baef-1418-4325-b620-0f9540a0387b" providerId="ADAL" clId="{96E3D4DE-AEB9-4285-A5E5-41537A3E480E}" dt="2021-03-11T01:26:33.284" v="63" actId="164"/>
          <ac:picMkLst>
            <pc:docMk/>
            <pc:sldMk cId="1622584217" sldId="719"/>
            <ac:picMk id="18" creationId="{0FE096E2-EAC9-4630-BBB0-3AAEDAF08D90}"/>
          </ac:picMkLst>
        </pc:picChg>
      </pc:sldChg>
      <pc:sldChg chg="addSp delSp modSp add del mod modNotesTx">
        <pc:chgData name="Vickers, Libby" userId="e250baef-1418-4325-b620-0f9540a0387b" providerId="ADAL" clId="{96E3D4DE-AEB9-4285-A5E5-41537A3E480E}" dt="2021-03-28T19:09:29.039" v="12579" actId="47"/>
        <pc:sldMkLst>
          <pc:docMk/>
          <pc:sldMk cId="2688050036" sldId="719"/>
        </pc:sldMkLst>
        <pc:spChg chg="mod">
          <ac:chgData name="Vickers, Libby" userId="e250baef-1418-4325-b620-0f9540a0387b" providerId="ADAL" clId="{96E3D4DE-AEB9-4285-A5E5-41537A3E480E}" dt="2021-03-11T05:21:17.156" v="6603" actId="1076"/>
          <ac:spMkLst>
            <pc:docMk/>
            <pc:sldMk cId="2688050036" sldId="719"/>
            <ac:spMk id="3" creationId="{8424BB85-DFA0-4607-BDE4-F7B437B3D9D1}"/>
          </ac:spMkLst>
        </pc:spChg>
        <pc:spChg chg="add mod">
          <ac:chgData name="Vickers, Libby" userId="e250baef-1418-4325-b620-0f9540a0387b" providerId="ADAL" clId="{96E3D4DE-AEB9-4285-A5E5-41537A3E480E}" dt="2021-03-13T00:54:44.136" v="8794" actId="1076"/>
          <ac:spMkLst>
            <pc:docMk/>
            <pc:sldMk cId="2688050036" sldId="719"/>
            <ac:spMk id="5" creationId="{BA6CFD0C-B18E-42CF-8F08-11CE8000D619}"/>
          </ac:spMkLst>
        </pc:spChg>
        <pc:spChg chg="del">
          <ac:chgData name="Vickers, Libby" userId="e250baef-1418-4325-b620-0f9540a0387b" providerId="ADAL" clId="{96E3D4DE-AEB9-4285-A5E5-41537A3E480E}" dt="2021-03-11T05:21:22.799" v="6604" actId="478"/>
          <ac:spMkLst>
            <pc:docMk/>
            <pc:sldMk cId="2688050036" sldId="719"/>
            <ac:spMk id="6" creationId="{3480E54E-C899-4294-B7BF-6E611F5620EA}"/>
          </ac:spMkLst>
        </pc:spChg>
        <pc:spChg chg="add del mod">
          <ac:chgData name="Vickers, Libby" userId="e250baef-1418-4325-b620-0f9540a0387b" providerId="ADAL" clId="{96E3D4DE-AEB9-4285-A5E5-41537A3E480E}" dt="2021-03-11T05:21:32.879" v="6605" actId="478"/>
          <ac:spMkLst>
            <pc:docMk/>
            <pc:sldMk cId="2688050036" sldId="719"/>
            <ac:spMk id="8" creationId="{4F8326EC-E728-4287-B2EF-30133456C033}"/>
          </ac:spMkLst>
        </pc:spChg>
        <pc:spChg chg="del mod">
          <ac:chgData name="Vickers, Libby" userId="e250baef-1418-4325-b620-0f9540a0387b" providerId="ADAL" clId="{96E3D4DE-AEB9-4285-A5E5-41537A3E480E}" dt="2021-03-11T05:21:14.501" v="6602" actId="478"/>
          <ac:spMkLst>
            <pc:docMk/>
            <pc:sldMk cId="2688050036" sldId="719"/>
            <ac:spMk id="11" creationId="{EF885FD5-3EDB-48FC-A630-E1E877844FDE}"/>
          </ac:spMkLst>
        </pc:spChg>
        <pc:picChg chg="add mod">
          <ac:chgData name="Vickers, Libby" userId="e250baef-1418-4325-b620-0f9540a0387b" providerId="ADAL" clId="{96E3D4DE-AEB9-4285-A5E5-41537A3E480E}" dt="2021-03-13T00:54:35.713" v="8791" actId="1076"/>
          <ac:picMkLst>
            <pc:docMk/>
            <pc:sldMk cId="2688050036" sldId="719"/>
            <ac:picMk id="4" creationId="{7C7C61A3-83C9-4918-B2C8-82F4A06B59B9}"/>
          </ac:picMkLst>
        </pc:picChg>
        <pc:picChg chg="del">
          <ac:chgData name="Vickers, Libby" userId="e250baef-1418-4325-b620-0f9540a0387b" providerId="ADAL" clId="{96E3D4DE-AEB9-4285-A5E5-41537A3E480E}" dt="2021-03-11T04:59:06.945" v="6520" actId="478"/>
          <ac:picMkLst>
            <pc:docMk/>
            <pc:sldMk cId="2688050036" sldId="719"/>
            <ac:picMk id="5" creationId="{49E0DAF2-8A6F-4C30-B3D4-13D696881C2D}"/>
          </ac:picMkLst>
        </pc:picChg>
      </pc:sldChg>
      <pc:sldChg chg="addSp delSp modSp add del mod modNotesTx">
        <pc:chgData name="Vickers, Libby" userId="e250baef-1418-4325-b620-0f9540a0387b" providerId="ADAL" clId="{96E3D4DE-AEB9-4285-A5E5-41537A3E480E}" dt="2021-03-28T19:09:29.039" v="12579" actId="47"/>
        <pc:sldMkLst>
          <pc:docMk/>
          <pc:sldMk cId="1655812481" sldId="720"/>
        </pc:sldMkLst>
        <pc:spChg chg="mod">
          <ac:chgData name="Vickers, Libby" userId="e250baef-1418-4325-b620-0f9540a0387b" providerId="ADAL" clId="{96E3D4DE-AEB9-4285-A5E5-41537A3E480E}" dt="2021-03-13T00:54:50.676" v="8796" actId="1076"/>
          <ac:spMkLst>
            <pc:docMk/>
            <pc:sldMk cId="1655812481" sldId="720"/>
            <ac:spMk id="3" creationId="{8424BB85-DFA0-4607-BDE4-F7B437B3D9D1}"/>
          </ac:spMkLst>
        </pc:spChg>
        <pc:spChg chg="add mod">
          <ac:chgData name="Vickers, Libby" userId="e250baef-1418-4325-b620-0f9540a0387b" providerId="ADAL" clId="{96E3D4DE-AEB9-4285-A5E5-41537A3E480E}" dt="2021-03-13T00:54:59.559" v="8798" actId="1076"/>
          <ac:spMkLst>
            <pc:docMk/>
            <pc:sldMk cId="1655812481" sldId="720"/>
            <ac:spMk id="6" creationId="{22BE03E1-4A08-45DA-8ED3-F11F2EE5E1F1}"/>
          </ac:spMkLst>
        </pc:spChg>
        <pc:spChg chg="del mod">
          <ac:chgData name="Vickers, Libby" userId="e250baef-1418-4325-b620-0f9540a0387b" providerId="ADAL" clId="{96E3D4DE-AEB9-4285-A5E5-41537A3E480E}" dt="2021-03-11T05:04:50.909" v="6536" actId="478"/>
          <ac:spMkLst>
            <pc:docMk/>
            <pc:sldMk cId="1655812481" sldId="720"/>
            <ac:spMk id="6" creationId="{3480E54E-C899-4294-B7BF-6E611F5620EA}"/>
          </ac:spMkLst>
        </pc:spChg>
        <pc:spChg chg="add del mod">
          <ac:chgData name="Vickers, Libby" userId="e250baef-1418-4325-b620-0f9540a0387b" providerId="ADAL" clId="{96E3D4DE-AEB9-4285-A5E5-41537A3E480E}" dt="2021-03-11T05:04:59.735" v="6537" actId="478"/>
          <ac:spMkLst>
            <pc:docMk/>
            <pc:sldMk cId="1655812481" sldId="720"/>
            <ac:spMk id="10" creationId="{484D0D39-6B50-44E1-841B-871C08917AB9}"/>
          </ac:spMkLst>
        </pc:spChg>
        <pc:spChg chg="del">
          <ac:chgData name="Vickers, Libby" userId="e250baef-1418-4325-b620-0f9540a0387b" providerId="ADAL" clId="{96E3D4DE-AEB9-4285-A5E5-41537A3E480E}" dt="2021-03-11T05:04:37.390" v="6533" actId="478"/>
          <ac:spMkLst>
            <pc:docMk/>
            <pc:sldMk cId="1655812481" sldId="720"/>
            <ac:spMk id="11" creationId="{EF885FD5-3EDB-48FC-A630-E1E877844FDE}"/>
          </ac:spMkLst>
        </pc:spChg>
        <pc:grpChg chg="add del mod">
          <ac:chgData name="Vickers, Libby" userId="e250baef-1418-4325-b620-0f9540a0387b" providerId="ADAL" clId="{96E3D4DE-AEB9-4285-A5E5-41537A3E480E}" dt="2021-03-11T05:24:21.448" v="6620" actId="165"/>
          <ac:grpSpMkLst>
            <pc:docMk/>
            <pc:sldMk cId="1655812481" sldId="720"/>
            <ac:grpSpMk id="12" creationId="{10C78AA8-3B3E-46E5-8D0A-FEAA1C31BBCA}"/>
          </ac:grpSpMkLst>
        </pc:grpChg>
        <pc:grpChg chg="add del mod">
          <ac:chgData name="Vickers, Libby" userId="e250baef-1418-4325-b620-0f9540a0387b" providerId="ADAL" clId="{96E3D4DE-AEB9-4285-A5E5-41537A3E480E}" dt="2021-03-11T05:25:06.940" v="6625" actId="165"/>
          <ac:grpSpMkLst>
            <pc:docMk/>
            <pc:sldMk cId="1655812481" sldId="720"/>
            <ac:grpSpMk id="13" creationId="{0495EB0D-8AD2-48B4-9B70-BFB6ED0D32B8}"/>
          </ac:grpSpMkLst>
        </pc:grpChg>
        <pc:grpChg chg="add del mod">
          <ac:chgData name="Vickers, Libby" userId="e250baef-1418-4325-b620-0f9540a0387b" providerId="ADAL" clId="{96E3D4DE-AEB9-4285-A5E5-41537A3E480E}" dt="2021-03-11T05:25:42.684" v="6629" actId="165"/>
          <ac:grpSpMkLst>
            <pc:docMk/>
            <pc:sldMk cId="1655812481" sldId="720"/>
            <ac:grpSpMk id="14" creationId="{6633A41A-28EC-4251-B210-35C990942F40}"/>
          </ac:grpSpMkLst>
        </pc:grpChg>
        <pc:picChg chg="del">
          <ac:chgData name="Vickers, Libby" userId="e250baef-1418-4325-b620-0f9540a0387b" providerId="ADAL" clId="{96E3D4DE-AEB9-4285-A5E5-41537A3E480E}" dt="2021-03-11T05:02:44.026" v="6524" actId="478"/>
          <ac:picMkLst>
            <pc:docMk/>
            <pc:sldMk cId="1655812481" sldId="720"/>
            <ac:picMk id="4" creationId="{7C7C61A3-83C9-4918-B2C8-82F4A06B59B9}"/>
          </ac:picMkLst>
        </pc:picChg>
        <pc:picChg chg="add mod topLvl">
          <ac:chgData name="Vickers, Libby" userId="e250baef-1418-4325-b620-0f9540a0387b" providerId="ADAL" clId="{96E3D4DE-AEB9-4285-A5E5-41537A3E480E}" dt="2021-03-11T14:17:52.821" v="7031" actId="1076"/>
          <ac:picMkLst>
            <pc:docMk/>
            <pc:sldMk cId="1655812481" sldId="720"/>
            <ac:picMk id="5" creationId="{E6AD35C4-48FC-4956-B043-F0A33CFCB2FE}"/>
          </ac:picMkLst>
        </pc:picChg>
        <pc:picChg chg="add mod topLvl">
          <ac:chgData name="Vickers, Libby" userId="e250baef-1418-4325-b620-0f9540a0387b" providerId="ADAL" clId="{96E3D4DE-AEB9-4285-A5E5-41537A3E480E}" dt="2021-03-11T05:26:33.952" v="6675" actId="1036"/>
          <ac:picMkLst>
            <pc:docMk/>
            <pc:sldMk cId="1655812481" sldId="720"/>
            <ac:picMk id="8" creationId="{FAAF630E-368C-45A6-9E43-B1D2D4A0EDDB}"/>
          </ac:picMkLst>
        </pc:picChg>
      </pc:sldChg>
      <pc:sldChg chg="addSp delSp modSp del mod">
        <pc:chgData name="Vickers, Libby" userId="e250baef-1418-4325-b620-0f9540a0387b" providerId="ADAL" clId="{96E3D4DE-AEB9-4285-A5E5-41537A3E480E}" dt="2021-03-11T04:15:21.458" v="5947" actId="2696"/>
        <pc:sldMkLst>
          <pc:docMk/>
          <pc:sldMk cId="3749043268" sldId="720"/>
        </pc:sldMkLst>
        <pc:spChg chg="add mod">
          <ac:chgData name="Vickers, Libby" userId="e250baef-1418-4325-b620-0f9540a0387b" providerId="ADAL" clId="{96E3D4DE-AEB9-4285-A5E5-41537A3E480E}" dt="2021-03-11T01:29:53.995" v="113" actId="1076"/>
          <ac:spMkLst>
            <pc:docMk/>
            <pc:sldMk cId="3749043268" sldId="720"/>
            <ac:spMk id="3" creationId="{324B6194-DA27-4ECF-AE9C-63133AFA5668}"/>
          </ac:spMkLst>
        </pc:spChg>
        <pc:spChg chg="del mod">
          <ac:chgData name="Vickers, Libby" userId="e250baef-1418-4325-b620-0f9540a0387b" providerId="ADAL" clId="{96E3D4DE-AEB9-4285-A5E5-41537A3E480E}" dt="2021-03-11T01:27:05.559" v="66" actId="478"/>
          <ac:spMkLst>
            <pc:docMk/>
            <pc:sldMk cId="3749043268" sldId="720"/>
            <ac:spMk id="10" creationId="{78176469-E223-4520-8C9A-73FF0A0FB4AD}"/>
          </ac:spMkLst>
        </pc:spChg>
        <pc:spChg chg="del">
          <ac:chgData name="Vickers, Libby" userId="e250baef-1418-4325-b620-0f9540a0387b" providerId="ADAL" clId="{96E3D4DE-AEB9-4285-A5E5-41537A3E480E}" dt="2021-03-11T01:27:07.198" v="67" actId="478"/>
          <ac:spMkLst>
            <pc:docMk/>
            <pc:sldMk cId="3749043268" sldId="720"/>
            <ac:spMk id="11" creationId="{82FA47D4-9362-4D51-9BC2-E993B2A6F395}"/>
          </ac:spMkLst>
        </pc:spChg>
        <pc:spChg chg="add mod">
          <ac:chgData name="Vickers, Libby" userId="e250baef-1418-4325-b620-0f9540a0387b" providerId="ADAL" clId="{96E3D4DE-AEB9-4285-A5E5-41537A3E480E}" dt="2021-03-11T01:27:29.025" v="70" actId="164"/>
          <ac:spMkLst>
            <pc:docMk/>
            <pc:sldMk cId="3749043268" sldId="720"/>
            <ac:spMk id="12" creationId="{3444E619-A47E-4EA4-A4D3-55C7D7807C84}"/>
          </ac:spMkLst>
        </pc:spChg>
        <pc:spChg chg="mod ord">
          <ac:chgData name="Vickers, Libby" userId="e250baef-1418-4325-b620-0f9540a0387b" providerId="ADAL" clId="{96E3D4DE-AEB9-4285-A5E5-41537A3E480E}" dt="2021-03-11T01:27:54.830" v="84" actId="1038"/>
          <ac:spMkLst>
            <pc:docMk/>
            <pc:sldMk cId="3749043268" sldId="720"/>
            <ac:spMk id="17" creationId="{2C607DAD-33F3-47B9-8679-398F5C33A53F}"/>
          </ac:spMkLst>
        </pc:spChg>
        <pc:grpChg chg="add mod">
          <ac:chgData name="Vickers, Libby" userId="e250baef-1418-4325-b620-0f9540a0387b" providerId="ADAL" clId="{96E3D4DE-AEB9-4285-A5E5-41537A3E480E}" dt="2021-03-11T01:27:37.739" v="73" actId="1076"/>
          <ac:grpSpMkLst>
            <pc:docMk/>
            <pc:sldMk cId="3749043268" sldId="720"/>
            <ac:grpSpMk id="2" creationId="{656D5903-46F9-4502-A297-6A81B8442A64}"/>
          </ac:grpSpMkLst>
        </pc:grpChg>
        <pc:grpChg chg="mod">
          <ac:chgData name="Vickers, Libby" userId="e250baef-1418-4325-b620-0f9540a0387b" providerId="ADAL" clId="{96E3D4DE-AEB9-4285-A5E5-41537A3E480E}" dt="2021-03-11T01:27:29.025" v="70" actId="164"/>
          <ac:grpSpMkLst>
            <pc:docMk/>
            <pc:sldMk cId="3749043268" sldId="720"/>
            <ac:grpSpMk id="16" creationId="{F4479E69-CE9C-4120-AA07-DED12F635FD7}"/>
          </ac:grpSpMkLst>
        </pc:grpChg>
      </pc:sldChg>
      <pc:sldChg chg="del">
        <pc:chgData name="Vickers, Libby" userId="e250baef-1418-4325-b620-0f9540a0387b" providerId="ADAL" clId="{96E3D4DE-AEB9-4285-A5E5-41537A3E480E}" dt="2021-03-11T01:30:35.956" v="116" actId="2696"/>
        <pc:sldMkLst>
          <pc:docMk/>
          <pc:sldMk cId="1871998468" sldId="721"/>
        </pc:sldMkLst>
      </pc:sldChg>
      <pc:sldChg chg="addSp delSp modSp add del mod modNotesTx">
        <pc:chgData name="Vickers, Libby" userId="e250baef-1418-4325-b620-0f9540a0387b" providerId="ADAL" clId="{96E3D4DE-AEB9-4285-A5E5-41537A3E480E}" dt="2021-03-28T19:09:29.039" v="12579" actId="47"/>
        <pc:sldMkLst>
          <pc:docMk/>
          <pc:sldMk cId="1879716135" sldId="721"/>
        </pc:sldMkLst>
        <pc:spChg chg="add mod">
          <ac:chgData name="Vickers, Libby" userId="e250baef-1418-4325-b620-0f9540a0387b" providerId="ADAL" clId="{96E3D4DE-AEB9-4285-A5E5-41537A3E480E}" dt="2021-03-13T00:55:19.840" v="8802" actId="1076"/>
          <ac:spMkLst>
            <pc:docMk/>
            <pc:sldMk cId="1879716135" sldId="721"/>
            <ac:spMk id="6" creationId="{E84AEF39-0D9C-4579-A7A3-09435C529F3D}"/>
          </ac:spMkLst>
        </pc:spChg>
        <pc:grpChg chg="add mod">
          <ac:chgData name="Vickers, Libby" userId="e250baef-1418-4325-b620-0f9540a0387b" providerId="ADAL" clId="{96E3D4DE-AEB9-4285-A5E5-41537A3E480E}" dt="2021-03-13T00:55:14.650" v="8801" actId="1076"/>
          <ac:grpSpMkLst>
            <pc:docMk/>
            <pc:sldMk cId="1879716135" sldId="721"/>
            <ac:grpSpMk id="9" creationId="{64C0DB00-A433-48C5-A8E3-0C12FD0EC8C6}"/>
          </ac:grpSpMkLst>
        </pc:grpChg>
        <pc:picChg chg="add mod">
          <ac:chgData name="Vickers, Libby" userId="e250baef-1418-4325-b620-0f9540a0387b" providerId="ADAL" clId="{96E3D4DE-AEB9-4285-A5E5-41537A3E480E}" dt="2021-03-11T05:36:24.226" v="6720" actId="164"/>
          <ac:picMkLst>
            <pc:docMk/>
            <pc:sldMk cId="1879716135" sldId="721"/>
            <ac:picMk id="4" creationId="{9BD868C6-2316-42DE-93CC-44C1282DDF86}"/>
          </ac:picMkLst>
        </pc:picChg>
        <pc:picChg chg="del">
          <ac:chgData name="Vickers, Libby" userId="e250baef-1418-4325-b620-0f9540a0387b" providerId="ADAL" clId="{96E3D4DE-AEB9-4285-A5E5-41537A3E480E}" dt="2021-03-11T05:05:31.045" v="6541" actId="478"/>
          <ac:picMkLst>
            <pc:docMk/>
            <pc:sldMk cId="1879716135" sldId="721"/>
            <ac:picMk id="5" creationId="{E6AD35C4-48FC-4956-B043-F0A33CFCB2FE}"/>
          </ac:picMkLst>
        </pc:picChg>
        <pc:picChg chg="add mod">
          <ac:chgData name="Vickers, Libby" userId="e250baef-1418-4325-b620-0f9540a0387b" providerId="ADAL" clId="{96E3D4DE-AEB9-4285-A5E5-41537A3E480E}" dt="2021-03-11T05:36:24.226" v="6720" actId="164"/>
          <ac:picMkLst>
            <pc:docMk/>
            <pc:sldMk cId="1879716135" sldId="721"/>
            <ac:picMk id="7" creationId="{B7100C74-8D86-4DEF-A2C6-B8E1C4C6F00F}"/>
          </ac:picMkLst>
        </pc:picChg>
        <pc:picChg chg="del">
          <ac:chgData name="Vickers, Libby" userId="e250baef-1418-4325-b620-0f9540a0387b" providerId="ADAL" clId="{96E3D4DE-AEB9-4285-A5E5-41537A3E480E}" dt="2021-03-11T05:05:34.741" v="6542" actId="478"/>
          <ac:picMkLst>
            <pc:docMk/>
            <pc:sldMk cId="1879716135" sldId="721"/>
            <ac:picMk id="8" creationId="{FAAF630E-368C-45A6-9E43-B1D2D4A0EDDB}"/>
          </ac:picMkLst>
        </pc:picChg>
      </pc:sldChg>
      <pc:sldChg chg="del">
        <pc:chgData name="Vickers, Libby" userId="e250baef-1418-4325-b620-0f9540a0387b" providerId="ADAL" clId="{96E3D4DE-AEB9-4285-A5E5-41537A3E480E}" dt="2021-03-11T01:30:35.956" v="116" actId="2696"/>
        <pc:sldMkLst>
          <pc:docMk/>
          <pc:sldMk cId="913990251" sldId="722"/>
        </pc:sldMkLst>
      </pc:sldChg>
      <pc:sldChg chg="addSp delSp modSp add del mod modNotesTx">
        <pc:chgData name="Vickers, Libby" userId="e250baef-1418-4325-b620-0f9540a0387b" providerId="ADAL" clId="{96E3D4DE-AEB9-4285-A5E5-41537A3E480E}" dt="2021-03-11T14:54:43.913" v="8655" actId="2696"/>
        <pc:sldMkLst>
          <pc:docMk/>
          <pc:sldMk cId="3348420948" sldId="722"/>
        </pc:sldMkLst>
        <pc:spChg chg="mod">
          <ac:chgData name="Vickers, Libby" userId="e250baef-1418-4325-b620-0f9540a0387b" providerId="ADAL" clId="{96E3D4DE-AEB9-4285-A5E5-41537A3E480E}" dt="2021-03-11T14:36:32.955" v="8022" actId="1035"/>
          <ac:spMkLst>
            <pc:docMk/>
            <pc:sldMk cId="3348420948" sldId="722"/>
            <ac:spMk id="3" creationId="{8424BB85-DFA0-4607-BDE4-F7B437B3D9D1}"/>
          </ac:spMkLst>
        </pc:spChg>
        <pc:spChg chg="add mod">
          <ac:chgData name="Vickers, Libby" userId="e250baef-1418-4325-b620-0f9540a0387b" providerId="ADAL" clId="{96E3D4DE-AEB9-4285-A5E5-41537A3E480E}" dt="2021-03-11T14:49:42.490" v="8614" actId="20577"/>
          <ac:spMkLst>
            <pc:docMk/>
            <pc:sldMk cId="3348420948" sldId="722"/>
            <ac:spMk id="5" creationId="{D04E3F83-87C3-4D82-877F-38BF7A926E45}"/>
          </ac:spMkLst>
        </pc:spChg>
        <pc:spChg chg="add mod ord topLvl">
          <ac:chgData name="Vickers, Libby" userId="e250baef-1418-4325-b620-0f9540a0387b" providerId="ADAL" clId="{96E3D4DE-AEB9-4285-A5E5-41537A3E480E}" dt="2021-03-11T14:52:21.210" v="8639" actId="165"/>
          <ac:spMkLst>
            <pc:docMk/>
            <pc:sldMk cId="3348420948" sldId="722"/>
            <ac:spMk id="6" creationId="{8066B2A8-0D53-45E2-8C4C-1546F0D3C731}"/>
          </ac:spMkLst>
        </pc:spChg>
        <pc:spChg chg="add mod ord">
          <ac:chgData name="Vickers, Libby" userId="e250baef-1418-4325-b620-0f9540a0387b" providerId="ADAL" clId="{96E3D4DE-AEB9-4285-A5E5-41537A3E480E}" dt="2021-03-11T14:53:33.997" v="8650" actId="1076"/>
          <ac:spMkLst>
            <pc:docMk/>
            <pc:sldMk cId="3348420948" sldId="722"/>
            <ac:spMk id="7" creationId="{7F4A5337-1B88-432F-AD54-669E3C454DBE}"/>
          </ac:spMkLst>
        </pc:spChg>
        <pc:spChg chg="add del mod ord">
          <ac:chgData name="Vickers, Libby" userId="e250baef-1418-4325-b620-0f9540a0387b" providerId="ADAL" clId="{96E3D4DE-AEB9-4285-A5E5-41537A3E480E}" dt="2021-03-11T14:31:31.132" v="7760" actId="478"/>
          <ac:spMkLst>
            <pc:docMk/>
            <pc:sldMk cId="3348420948" sldId="722"/>
            <ac:spMk id="8" creationId="{3A76A92E-3977-4691-BFF0-96E0787BCCF9}"/>
          </ac:spMkLst>
        </pc:spChg>
        <pc:spChg chg="mod">
          <ac:chgData name="Vickers, Libby" userId="e250baef-1418-4325-b620-0f9540a0387b" providerId="ADAL" clId="{96E3D4DE-AEB9-4285-A5E5-41537A3E480E}" dt="2021-03-11T14:25:22.541" v="7658" actId="571"/>
          <ac:spMkLst>
            <pc:docMk/>
            <pc:sldMk cId="3348420948" sldId="722"/>
            <ac:spMk id="12" creationId="{0B5675AA-7F88-4698-9F45-0F5FC7F17946}"/>
          </ac:spMkLst>
        </pc:spChg>
        <pc:spChg chg="add mod">
          <ac:chgData name="Vickers, Libby" userId="e250baef-1418-4325-b620-0f9540a0387b" providerId="ADAL" clId="{96E3D4DE-AEB9-4285-A5E5-41537A3E480E}" dt="2021-03-11T14:25:27.522" v="7659" actId="164"/>
          <ac:spMkLst>
            <pc:docMk/>
            <pc:sldMk cId="3348420948" sldId="722"/>
            <ac:spMk id="13" creationId="{2E8211CC-7D27-4260-81CA-3BC6D978A4EE}"/>
          </ac:spMkLst>
        </pc:spChg>
        <pc:spChg chg="mod">
          <ac:chgData name="Vickers, Libby" userId="e250baef-1418-4325-b620-0f9540a0387b" providerId="ADAL" clId="{96E3D4DE-AEB9-4285-A5E5-41537A3E480E}" dt="2021-03-11T14:27:37.652" v="7735" actId="571"/>
          <ac:spMkLst>
            <pc:docMk/>
            <pc:sldMk cId="3348420948" sldId="722"/>
            <ac:spMk id="18" creationId="{885E09D1-6080-4578-A6C8-6CDA01BC86B1}"/>
          </ac:spMkLst>
        </pc:spChg>
        <pc:spChg chg="mod">
          <ac:chgData name="Vickers, Libby" userId="e250baef-1418-4325-b620-0f9540a0387b" providerId="ADAL" clId="{96E3D4DE-AEB9-4285-A5E5-41537A3E480E}" dt="2021-03-11T14:27:37.652" v="7735" actId="571"/>
          <ac:spMkLst>
            <pc:docMk/>
            <pc:sldMk cId="3348420948" sldId="722"/>
            <ac:spMk id="20" creationId="{3A642187-E151-455B-834B-D91658A7FE7C}"/>
          </ac:spMkLst>
        </pc:spChg>
        <pc:spChg chg="add del mod">
          <ac:chgData name="Vickers, Libby" userId="e250baef-1418-4325-b620-0f9540a0387b" providerId="ADAL" clId="{96E3D4DE-AEB9-4285-A5E5-41537A3E480E}" dt="2021-03-11T14:31:23.845" v="7759" actId="478"/>
          <ac:spMkLst>
            <pc:docMk/>
            <pc:sldMk cId="3348420948" sldId="722"/>
            <ac:spMk id="21" creationId="{709903C7-AA16-4AC9-9838-88D027CDD111}"/>
          </ac:spMkLst>
        </pc:spChg>
        <pc:spChg chg="mod">
          <ac:chgData name="Vickers, Libby" userId="e250baef-1418-4325-b620-0f9540a0387b" providerId="ADAL" clId="{96E3D4DE-AEB9-4285-A5E5-41537A3E480E}" dt="2021-03-11T14:27:38.429" v="7736" actId="571"/>
          <ac:spMkLst>
            <pc:docMk/>
            <pc:sldMk cId="3348420948" sldId="722"/>
            <ac:spMk id="24" creationId="{98F1BDDE-1E18-44C6-BF34-4507B3088B38}"/>
          </ac:spMkLst>
        </pc:spChg>
        <pc:spChg chg="mod">
          <ac:chgData name="Vickers, Libby" userId="e250baef-1418-4325-b620-0f9540a0387b" providerId="ADAL" clId="{96E3D4DE-AEB9-4285-A5E5-41537A3E480E}" dt="2021-03-11T14:27:38.429" v="7736" actId="571"/>
          <ac:spMkLst>
            <pc:docMk/>
            <pc:sldMk cId="3348420948" sldId="722"/>
            <ac:spMk id="26" creationId="{737DD53F-9F08-410A-88A0-D3B92D5CED4D}"/>
          </ac:spMkLst>
        </pc:spChg>
        <pc:spChg chg="add del mod">
          <ac:chgData name="Vickers, Libby" userId="e250baef-1418-4325-b620-0f9540a0387b" providerId="ADAL" clId="{96E3D4DE-AEB9-4285-A5E5-41537A3E480E}" dt="2021-03-11T14:33:56.811" v="8004" actId="478"/>
          <ac:spMkLst>
            <pc:docMk/>
            <pc:sldMk cId="3348420948" sldId="722"/>
            <ac:spMk id="27" creationId="{C75DA448-6CB6-4AC6-8697-480363DD1CE6}"/>
          </ac:spMkLst>
        </pc:spChg>
        <pc:spChg chg="add del mod ord topLvl">
          <ac:chgData name="Vickers, Libby" userId="e250baef-1418-4325-b620-0f9540a0387b" providerId="ADAL" clId="{96E3D4DE-AEB9-4285-A5E5-41537A3E480E}" dt="2021-03-11T14:53:11.724" v="8645" actId="1076"/>
          <ac:spMkLst>
            <pc:docMk/>
            <pc:sldMk cId="3348420948" sldId="722"/>
            <ac:spMk id="34" creationId="{A936B6AB-B87F-4B2C-8629-7BD9F6127569}"/>
          </ac:spMkLst>
        </pc:spChg>
        <pc:grpChg chg="add mod topLvl">
          <ac:chgData name="Vickers, Libby" userId="e250baef-1418-4325-b620-0f9540a0387b" providerId="ADAL" clId="{96E3D4DE-AEB9-4285-A5E5-41537A3E480E}" dt="2021-03-11T14:52:21.210" v="8639" actId="165"/>
          <ac:grpSpMkLst>
            <pc:docMk/>
            <pc:sldMk cId="3348420948" sldId="722"/>
            <ac:grpSpMk id="9" creationId="{7609571B-2C4D-4DED-81DC-07DAA425FDDB}"/>
          </ac:grpSpMkLst>
        </pc:grpChg>
        <pc:grpChg chg="add mod">
          <ac:chgData name="Vickers, Libby" userId="e250baef-1418-4325-b620-0f9540a0387b" providerId="ADAL" clId="{96E3D4DE-AEB9-4285-A5E5-41537A3E480E}" dt="2021-03-11T14:25:27.522" v="7659" actId="164"/>
          <ac:grpSpMkLst>
            <pc:docMk/>
            <pc:sldMk cId="3348420948" sldId="722"/>
            <ac:grpSpMk id="10" creationId="{8234CDC3-1986-4B77-B784-E1ACD5BBFD0B}"/>
          </ac:grpSpMkLst>
        </pc:grpChg>
        <pc:grpChg chg="add del mod">
          <ac:chgData name="Vickers, Libby" userId="e250baef-1418-4325-b620-0f9540a0387b" providerId="ADAL" clId="{96E3D4DE-AEB9-4285-A5E5-41537A3E480E}" dt="2021-03-11T14:25:42.355" v="7661" actId="478"/>
          <ac:grpSpMkLst>
            <pc:docMk/>
            <pc:sldMk cId="3348420948" sldId="722"/>
            <ac:grpSpMk id="14" creationId="{C8A296A2-26AE-4EC7-B3B5-0AE6A5E34367}"/>
          </ac:grpSpMkLst>
        </pc:grpChg>
        <pc:grpChg chg="add del mod">
          <ac:chgData name="Vickers, Libby" userId="e250baef-1418-4325-b620-0f9540a0387b" providerId="ADAL" clId="{96E3D4DE-AEB9-4285-A5E5-41537A3E480E}" dt="2021-03-11T14:29:35.645" v="7748" actId="165"/>
          <ac:grpSpMkLst>
            <pc:docMk/>
            <pc:sldMk cId="3348420948" sldId="722"/>
            <ac:grpSpMk id="15" creationId="{1F687AE9-6FB7-44EB-BF1E-780397B1887F}"/>
          </ac:grpSpMkLst>
        </pc:grpChg>
        <pc:grpChg chg="add del mod">
          <ac:chgData name="Vickers, Libby" userId="e250baef-1418-4325-b620-0f9540a0387b" providerId="ADAL" clId="{96E3D4DE-AEB9-4285-A5E5-41537A3E480E}" dt="2021-03-11T14:28:39.564" v="7743" actId="478"/>
          <ac:grpSpMkLst>
            <pc:docMk/>
            <pc:sldMk cId="3348420948" sldId="722"/>
            <ac:grpSpMk id="16" creationId="{6BD363B9-445F-4399-AA63-A22B95DEE11D}"/>
          </ac:grpSpMkLst>
        </pc:grpChg>
        <pc:grpChg chg="del mod">
          <ac:chgData name="Vickers, Libby" userId="e250baef-1418-4325-b620-0f9540a0387b" providerId="ADAL" clId="{96E3D4DE-AEB9-4285-A5E5-41537A3E480E}" dt="2021-03-11T14:28:19.668" v="7740" actId="478"/>
          <ac:grpSpMkLst>
            <pc:docMk/>
            <pc:sldMk cId="3348420948" sldId="722"/>
            <ac:grpSpMk id="17" creationId="{5F2932AE-9B6B-4A1D-AE2F-A73BC2D0ECD5}"/>
          </ac:grpSpMkLst>
        </pc:grpChg>
        <pc:grpChg chg="add del mod">
          <ac:chgData name="Vickers, Libby" userId="e250baef-1418-4325-b620-0f9540a0387b" providerId="ADAL" clId="{96E3D4DE-AEB9-4285-A5E5-41537A3E480E}" dt="2021-03-11T14:29:06.204" v="7746" actId="478"/>
          <ac:grpSpMkLst>
            <pc:docMk/>
            <pc:sldMk cId="3348420948" sldId="722"/>
            <ac:grpSpMk id="22" creationId="{4674419B-1CE1-45AA-8331-004A308EDB73}"/>
          </ac:grpSpMkLst>
        </pc:grpChg>
        <pc:grpChg chg="del mod">
          <ac:chgData name="Vickers, Libby" userId="e250baef-1418-4325-b620-0f9540a0387b" providerId="ADAL" clId="{96E3D4DE-AEB9-4285-A5E5-41537A3E480E}" dt="2021-03-11T14:28:13.424" v="7738" actId="478"/>
          <ac:grpSpMkLst>
            <pc:docMk/>
            <pc:sldMk cId="3348420948" sldId="722"/>
            <ac:grpSpMk id="23" creationId="{4008AFB7-4E81-4E88-B2DF-C945265AF4E2}"/>
          </ac:grpSpMkLst>
        </pc:grpChg>
        <pc:grpChg chg="add mod topLvl">
          <ac:chgData name="Vickers, Libby" userId="e250baef-1418-4325-b620-0f9540a0387b" providerId="ADAL" clId="{96E3D4DE-AEB9-4285-A5E5-41537A3E480E}" dt="2021-03-11T14:52:21.210" v="8639" actId="165"/>
          <ac:grpSpMkLst>
            <pc:docMk/>
            <pc:sldMk cId="3348420948" sldId="722"/>
            <ac:grpSpMk id="28" creationId="{A482D86C-D289-4A73-B8E1-F552ECEF6C20}"/>
          </ac:grpSpMkLst>
        </pc:grpChg>
        <pc:grpChg chg="add del mod topLvl">
          <ac:chgData name="Vickers, Libby" userId="e250baef-1418-4325-b620-0f9540a0387b" providerId="ADAL" clId="{96E3D4DE-AEB9-4285-A5E5-41537A3E480E}" dt="2021-03-11T14:52:21.210" v="8639" actId="165"/>
          <ac:grpSpMkLst>
            <pc:docMk/>
            <pc:sldMk cId="3348420948" sldId="722"/>
            <ac:grpSpMk id="31" creationId="{86A097FD-9CFD-4EEE-B735-486877321237}"/>
          </ac:grpSpMkLst>
        </pc:grpChg>
        <pc:grpChg chg="add del mod">
          <ac:chgData name="Vickers, Libby" userId="e250baef-1418-4325-b620-0f9540a0387b" providerId="ADAL" clId="{96E3D4DE-AEB9-4285-A5E5-41537A3E480E}" dt="2021-03-11T14:52:07.839" v="8635" actId="165"/>
          <ac:grpSpMkLst>
            <pc:docMk/>
            <pc:sldMk cId="3348420948" sldId="722"/>
            <ac:grpSpMk id="35" creationId="{8C4CD296-F8F1-4409-B79E-D207F338E643}"/>
          </ac:grpSpMkLst>
        </pc:grpChg>
        <pc:picChg chg="add mod">
          <ac:chgData name="Vickers, Libby" userId="e250baef-1418-4325-b620-0f9540a0387b" providerId="ADAL" clId="{96E3D4DE-AEB9-4285-A5E5-41537A3E480E}" dt="2021-03-11T14:52:21.210" v="8639" actId="165"/>
          <ac:picMkLst>
            <pc:docMk/>
            <pc:sldMk cId="3348420948" sldId="722"/>
            <ac:picMk id="4" creationId="{97371595-B658-4F55-BA21-FB0D40F83FFA}"/>
          </ac:picMkLst>
        </pc:picChg>
        <pc:picChg chg="del">
          <ac:chgData name="Vickers, Libby" userId="e250baef-1418-4325-b620-0f9540a0387b" providerId="ADAL" clId="{96E3D4DE-AEB9-4285-A5E5-41537A3E480E}" dt="2021-03-11T05:09:26.420" v="6547" actId="478"/>
          <ac:picMkLst>
            <pc:docMk/>
            <pc:sldMk cId="3348420948" sldId="722"/>
            <ac:picMk id="4" creationId="{9BD868C6-2316-42DE-93CC-44C1282DDF86}"/>
          </ac:picMkLst>
        </pc:picChg>
        <pc:picChg chg="mod">
          <ac:chgData name="Vickers, Libby" userId="e250baef-1418-4325-b620-0f9540a0387b" providerId="ADAL" clId="{96E3D4DE-AEB9-4285-A5E5-41537A3E480E}" dt="2021-03-11T14:25:22.541" v="7658" actId="571"/>
          <ac:picMkLst>
            <pc:docMk/>
            <pc:sldMk cId="3348420948" sldId="722"/>
            <ac:picMk id="11" creationId="{7F0398D6-1A20-48D2-99E0-A592487E9BF5}"/>
          </ac:picMkLst>
        </pc:picChg>
        <pc:picChg chg="del mod">
          <ac:chgData name="Vickers, Libby" userId="e250baef-1418-4325-b620-0f9540a0387b" providerId="ADAL" clId="{96E3D4DE-AEB9-4285-A5E5-41537A3E480E}" dt="2021-03-11T14:28:19.668" v="7740" actId="478"/>
          <ac:picMkLst>
            <pc:docMk/>
            <pc:sldMk cId="3348420948" sldId="722"/>
            <ac:picMk id="19" creationId="{CD68D3F8-B9B2-483C-A159-F4C042604444}"/>
          </ac:picMkLst>
        </pc:picChg>
        <pc:picChg chg="del mod">
          <ac:chgData name="Vickers, Libby" userId="e250baef-1418-4325-b620-0f9540a0387b" providerId="ADAL" clId="{96E3D4DE-AEB9-4285-A5E5-41537A3E480E}" dt="2021-03-11T14:28:13.424" v="7738" actId="478"/>
          <ac:picMkLst>
            <pc:docMk/>
            <pc:sldMk cId="3348420948" sldId="722"/>
            <ac:picMk id="25" creationId="{31FD7B1F-3D6E-455F-B588-A5E03FB05968}"/>
          </ac:picMkLst>
        </pc:picChg>
        <pc:picChg chg="add mod topLvl">
          <ac:chgData name="Vickers, Libby" userId="e250baef-1418-4325-b620-0f9540a0387b" providerId="ADAL" clId="{96E3D4DE-AEB9-4285-A5E5-41537A3E480E}" dt="2021-03-11T14:52:21.210" v="8639" actId="165"/>
          <ac:picMkLst>
            <pc:docMk/>
            <pc:sldMk cId="3348420948" sldId="722"/>
            <ac:picMk id="30" creationId="{159F745B-2DA1-466C-AF4E-E1C6AF62F91B}"/>
          </ac:picMkLst>
        </pc:picChg>
        <pc:picChg chg="add mod ord topLvl">
          <ac:chgData name="Vickers, Libby" userId="e250baef-1418-4325-b620-0f9540a0387b" providerId="ADAL" clId="{96E3D4DE-AEB9-4285-A5E5-41537A3E480E}" dt="2021-03-11T14:52:14.228" v="8638" actId="1076"/>
          <ac:picMkLst>
            <pc:docMk/>
            <pc:sldMk cId="3348420948" sldId="722"/>
            <ac:picMk id="33" creationId="{C8EEC200-8598-4039-A371-57DF4B9ECD7B}"/>
          </ac:picMkLst>
        </pc:picChg>
        <pc:picChg chg="add mod ord">
          <ac:chgData name="Vickers, Libby" userId="e250baef-1418-4325-b620-0f9540a0387b" providerId="ADAL" clId="{96E3D4DE-AEB9-4285-A5E5-41537A3E480E}" dt="2021-03-11T14:53:37.590" v="8652" actId="167"/>
          <ac:picMkLst>
            <pc:docMk/>
            <pc:sldMk cId="3348420948" sldId="722"/>
            <ac:picMk id="36" creationId="{0C99A39D-47C1-4F16-A36B-16B55CB2FC4A}"/>
          </ac:picMkLst>
        </pc:picChg>
      </pc:sldChg>
      <pc:sldChg chg="addSp delSp modSp add del mod modNotesTx">
        <pc:chgData name="Vickers, Libby" userId="e250baef-1418-4325-b620-0f9540a0387b" providerId="ADAL" clId="{96E3D4DE-AEB9-4285-A5E5-41537A3E480E}" dt="2021-03-28T19:09:29.039" v="12579" actId="47"/>
        <pc:sldMkLst>
          <pc:docMk/>
          <pc:sldMk cId="558223204" sldId="723"/>
        </pc:sldMkLst>
        <pc:spChg chg="mod">
          <ac:chgData name="Vickers, Libby" userId="e250baef-1418-4325-b620-0f9540a0387b" providerId="ADAL" clId="{96E3D4DE-AEB9-4285-A5E5-41537A3E480E}" dt="2021-03-13T00:52:47.672" v="8769" actId="1035"/>
          <ac:spMkLst>
            <pc:docMk/>
            <pc:sldMk cId="558223204" sldId="723"/>
            <ac:spMk id="3" creationId="{8424BB85-DFA0-4607-BDE4-F7B437B3D9D1}"/>
          </ac:spMkLst>
        </pc:spChg>
        <pc:spChg chg="del">
          <ac:chgData name="Vickers, Libby" userId="e250baef-1418-4325-b620-0f9540a0387b" providerId="ADAL" clId="{96E3D4DE-AEB9-4285-A5E5-41537A3E480E}" dt="2021-03-11T14:37:46.441" v="8037" actId="478"/>
          <ac:spMkLst>
            <pc:docMk/>
            <pc:sldMk cId="558223204" sldId="723"/>
            <ac:spMk id="6" creationId="{8066B2A8-0D53-45E2-8C4C-1546F0D3C731}"/>
          </ac:spMkLst>
        </pc:spChg>
        <pc:spChg chg="mod topLvl">
          <ac:chgData name="Vickers, Libby" userId="e250baef-1418-4325-b620-0f9540a0387b" providerId="ADAL" clId="{96E3D4DE-AEB9-4285-A5E5-41537A3E480E}" dt="2021-03-11T14:38:46.884" v="8045" actId="164"/>
          <ac:spMkLst>
            <pc:docMk/>
            <pc:sldMk cId="558223204" sldId="723"/>
            <ac:spMk id="7" creationId="{7F4A5337-1B88-432F-AD54-669E3C454DBE}"/>
          </ac:spMkLst>
        </pc:spChg>
        <pc:spChg chg="add mod">
          <ac:chgData name="Vickers, Libby" userId="e250baef-1418-4325-b620-0f9540a0387b" providerId="ADAL" clId="{96E3D4DE-AEB9-4285-A5E5-41537A3E480E}" dt="2021-03-11T14:38:46.884" v="8045" actId="164"/>
          <ac:spMkLst>
            <pc:docMk/>
            <pc:sldMk cId="558223204" sldId="723"/>
            <ac:spMk id="14" creationId="{0A10DCC5-2AF4-403D-9602-581DCD69EBE9}"/>
          </ac:spMkLst>
        </pc:spChg>
        <pc:spChg chg="del topLvl">
          <ac:chgData name="Vickers, Libby" userId="e250baef-1418-4325-b620-0f9540a0387b" providerId="ADAL" clId="{96E3D4DE-AEB9-4285-A5E5-41537A3E480E}" dt="2021-03-11T14:37:55.276" v="8039" actId="478"/>
          <ac:spMkLst>
            <pc:docMk/>
            <pc:sldMk cId="558223204" sldId="723"/>
            <ac:spMk id="34" creationId="{A936B6AB-B87F-4B2C-8629-7BD9F6127569}"/>
          </ac:spMkLst>
        </pc:spChg>
        <pc:grpChg chg="add mod">
          <ac:chgData name="Vickers, Libby" userId="e250baef-1418-4325-b620-0f9540a0387b" providerId="ADAL" clId="{96E3D4DE-AEB9-4285-A5E5-41537A3E480E}" dt="2021-03-11T14:50:00.930" v="8617" actId="1076"/>
          <ac:grpSpMkLst>
            <pc:docMk/>
            <pc:sldMk cId="558223204" sldId="723"/>
            <ac:grpSpMk id="2" creationId="{40BC1D32-591D-41D4-AE57-65132C1F27D5}"/>
          </ac:grpSpMkLst>
        </pc:grpChg>
        <pc:grpChg chg="del topLvl">
          <ac:chgData name="Vickers, Libby" userId="e250baef-1418-4325-b620-0f9540a0387b" providerId="ADAL" clId="{96E3D4DE-AEB9-4285-A5E5-41537A3E480E}" dt="2021-03-11T14:38:29.558" v="8044" actId="165"/>
          <ac:grpSpMkLst>
            <pc:docMk/>
            <pc:sldMk cId="558223204" sldId="723"/>
            <ac:grpSpMk id="9" creationId="{7609571B-2C4D-4DED-81DC-07DAA425FDDB}"/>
          </ac:grpSpMkLst>
        </pc:grpChg>
        <pc:grpChg chg="del">
          <ac:chgData name="Vickers, Libby" userId="e250baef-1418-4325-b620-0f9540a0387b" providerId="ADAL" clId="{96E3D4DE-AEB9-4285-A5E5-41537A3E480E}" dt="2021-03-11T14:37:46.441" v="8037" actId="478"/>
          <ac:grpSpMkLst>
            <pc:docMk/>
            <pc:sldMk cId="558223204" sldId="723"/>
            <ac:grpSpMk id="28" creationId="{A482D86C-D289-4A73-B8E1-F552ECEF6C20}"/>
          </ac:grpSpMkLst>
        </pc:grpChg>
        <pc:grpChg chg="del">
          <ac:chgData name="Vickers, Libby" userId="e250baef-1418-4325-b620-0f9540a0387b" providerId="ADAL" clId="{96E3D4DE-AEB9-4285-A5E5-41537A3E480E}" dt="2021-03-11T14:37:41.914" v="8036" actId="478"/>
          <ac:grpSpMkLst>
            <pc:docMk/>
            <pc:sldMk cId="558223204" sldId="723"/>
            <ac:grpSpMk id="31" creationId="{86A097FD-9CFD-4EEE-B735-486877321237}"/>
          </ac:grpSpMkLst>
        </pc:grpChg>
        <pc:grpChg chg="del">
          <ac:chgData name="Vickers, Libby" userId="e250baef-1418-4325-b620-0f9540a0387b" providerId="ADAL" clId="{96E3D4DE-AEB9-4285-A5E5-41537A3E480E}" dt="2021-03-11T14:37:55.276" v="8039" actId="478"/>
          <ac:grpSpMkLst>
            <pc:docMk/>
            <pc:sldMk cId="558223204" sldId="723"/>
            <ac:grpSpMk id="35" creationId="{8C4CD296-F8F1-4409-B79E-D207F338E643}"/>
          </ac:grpSpMkLst>
        </pc:grpChg>
        <pc:picChg chg="mod topLvl">
          <ac:chgData name="Vickers, Libby" userId="e250baef-1418-4325-b620-0f9540a0387b" providerId="ADAL" clId="{96E3D4DE-AEB9-4285-A5E5-41537A3E480E}" dt="2021-03-11T14:38:46.884" v="8045" actId="164"/>
          <ac:picMkLst>
            <pc:docMk/>
            <pc:sldMk cId="558223204" sldId="723"/>
            <ac:picMk id="4" creationId="{97371595-B658-4F55-BA21-FB0D40F83FFA}"/>
          </ac:picMkLst>
        </pc:picChg>
        <pc:picChg chg="del">
          <ac:chgData name="Vickers, Libby" userId="e250baef-1418-4325-b620-0f9540a0387b" providerId="ADAL" clId="{96E3D4DE-AEB9-4285-A5E5-41537A3E480E}" dt="2021-03-11T14:37:41.914" v="8036" actId="478"/>
          <ac:picMkLst>
            <pc:docMk/>
            <pc:sldMk cId="558223204" sldId="723"/>
            <ac:picMk id="30" creationId="{159F745B-2DA1-466C-AF4E-E1C6AF62F91B}"/>
          </ac:picMkLst>
        </pc:picChg>
        <pc:picChg chg="del">
          <ac:chgData name="Vickers, Libby" userId="e250baef-1418-4325-b620-0f9540a0387b" providerId="ADAL" clId="{96E3D4DE-AEB9-4285-A5E5-41537A3E480E}" dt="2021-03-11T14:37:51.051" v="8038" actId="478"/>
          <ac:picMkLst>
            <pc:docMk/>
            <pc:sldMk cId="558223204" sldId="723"/>
            <ac:picMk id="33" creationId="{C8EEC200-8598-4039-A371-57DF4B9ECD7B}"/>
          </ac:picMkLst>
        </pc:picChg>
      </pc:sldChg>
      <pc:sldChg chg="del modNotesTx">
        <pc:chgData name="Vickers, Libby" userId="e250baef-1418-4325-b620-0f9540a0387b" providerId="ADAL" clId="{96E3D4DE-AEB9-4285-A5E5-41537A3E480E}" dt="2021-03-28T19:09:29.039" v="12579" actId="47"/>
        <pc:sldMkLst>
          <pc:docMk/>
          <pc:sldMk cId="902364635" sldId="724"/>
        </pc:sldMkLst>
      </pc:sldChg>
      <pc:sldChg chg="modSp del mod">
        <pc:chgData name="Vickers, Libby" userId="e250baef-1418-4325-b620-0f9540a0387b" providerId="ADAL" clId="{96E3D4DE-AEB9-4285-A5E5-41537A3E480E}" dt="2021-03-31T18:39:47.821" v="14563" actId="47"/>
        <pc:sldMkLst>
          <pc:docMk/>
          <pc:sldMk cId="588563500" sldId="738"/>
        </pc:sldMkLst>
        <pc:spChg chg="mod">
          <ac:chgData name="Vickers, Libby" userId="e250baef-1418-4325-b620-0f9540a0387b" providerId="ADAL" clId="{96E3D4DE-AEB9-4285-A5E5-41537A3E480E}" dt="2021-03-28T21:41:54.548" v="14429" actId="20577"/>
          <ac:spMkLst>
            <pc:docMk/>
            <pc:sldMk cId="588563500" sldId="738"/>
            <ac:spMk id="3" creationId="{41E06557-838B-4C98-B022-661DA41B2B84}"/>
          </ac:spMkLst>
        </pc:spChg>
        <pc:spChg chg="mod">
          <ac:chgData name="Vickers, Libby" userId="e250baef-1418-4325-b620-0f9540a0387b" providerId="ADAL" clId="{96E3D4DE-AEB9-4285-A5E5-41537A3E480E}" dt="2021-03-28T21:42:48.666" v="14498" actId="20577"/>
          <ac:spMkLst>
            <pc:docMk/>
            <pc:sldMk cId="588563500" sldId="738"/>
            <ac:spMk id="6" creationId="{BAEE6130-DC97-4A12-9BBB-044FA95AFFFC}"/>
          </ac:spMkLst>
        </pc:spChg>
      </pc:sldChg>
      <pc:sldChg chg="addSp delSp modSp add del mod modNotesTx">
        <pc:chgData name="Vickers, Libby" userId="e250baef-1418-4325-b620-0f9540a0387b" providerId="ADAL" clId="{96E3D4DE-AEB9-4285-A5E5-41537A3E480E}" dt="2021-03-31T18:45:56.866" v="14852" actId="20577"/>
        <pc:sldMkLst>
          <pc:docMk/>
          <pc:sldMk cId="268626404" sldId="770"/>
        </pc:sldMkLst>
        <pc:spChg chg="add del mod">
          <ac:chgData name="Vickers, Libby" userId="e250baef-1418-4325-b620-0f9540a0387b" providerId="ADAL" clId="{96E3D4DE-AEB9-4285-A5E5-41537A3E480E}" dt="2021-03-31T18:44:34.858" v="14604" actId="478"/>
          <ac:spMkLst>
            <pc:docMk/>
            <pc:sldMk cId="268626404" sldId="770"/>
            <ac:spMk id="5" creationId="{56618FA4-9D05-449F-A946-CB08E27526A5}"/>
          </ac:spMkLst>
        </pc:spChg>
        <pc:spChg chg="add del">
          <ac:chgData name="Vickers, Libby" userId="e250baef-1418-4325-b620-0f9540a0387b" providerId="ADAL" clId="{96E3D4DE-AEB9-4285-A5E5-41537A3E480E}" dt="2021-03-31T18:44:30.931" v="14603" actId="478"/>
          <ac:spMkLst>
            <pc:docMk/>
            <pc:sldMk cId="268626404" sldId="770"/>
            <ac:spMk id="6" creationId="{86888DEA-0FE3-4828-81E7-D066398541B2}"/>
          </ac:spMkLst>
        </pc:spChg>
        <pc:spChg chg="del mod">
          <ac:chgData name="Vickers, Libby" userId="e250baef-1418-4325-b620-0f9540a0387b" providerId="ADAL" clId="{96E3D4DE-AEB9-4285-A5E5-41537A3E480E}" dt="2021-03-31T18:44:22.746" v="14601" actId="478"/>
          <ac:spMkLst>
            <pc:docMk/>
            <pc:sldMk cId="268626404" sldId="770"/>
            <ac:spMk id="7" creationId="{1BB83E8B-5FCD-40BC-90E3-DD0F760288C3}"/>
          </ac:spMkLst>
        </pc:spChg>
        <pc:grpChg chg="add mod">
          <ac:chgData name="Vickers, Libby" userId="e250baef-1418-4325-b620-0f9540a0387b" providerId="ADAL" clId="{96E3D4DE-AEB9-4285-A5E5-41537A3E480E}" dt="2021-03-31T18:44:38.663" v="14605" actId="1076"/>
          <ac:grpSpMkLst>
            <pc:docMk/>
            <pc:sldMk cId="268626404" sldId="770"/>
            <ac:grpSpMk id="4" creationId="{10AAB435-88EB-4377-B980-A88DCA98DE00}"/>
          </ac:grpSpMkLst>
        </pc:grpChg>
        <pc:picChg chg="add mod">
          <ac:chgData name="Vickers, Libby" userId="e250baef-1418-4325-b620-0f9540a0387b" providerId="ADAL" clId="{96E3D4DE-AEB9-4285-A5E5-41537A3E480E}" dt="2021-03-27T18:55:23.355" v="10294" actId="164"/>
          <ac:picMkLst>
            <pc:docMk/>
            <pc:sldMk cId="268626404" sldId="770"/>
            <ac:picMk id="3" creationId="{301EC213-722E-482E-A9E7-CFC920FB1542}"/>
          </ac:picMkLst>
        </pc:picChg>
        <pc:picChg chg="mod">
          <ac:chgData name="Vickers, Libby" userId="e250baef-1418-4325-b620-0f9540a0387b" providerId="ADAL" clId="{96E3D4DE-AEB9-4285-A5E5-41537A3E480E}" dt="2021-03-27T18:55:23.355" v="10294" actId="164"/>
          <ac:picMkLst>
            <pc:docMk/>
            <pc:sldMk cId="268626404" sldId="770"/>
            <ac:picMk id="9" creationId="{F1DB445F-BA2D-46FD-B561-7FBF5417218C}"/>
          </ac:picMkLst>
        </pc:picChg>
      </pc:sldChg>
      <pc:sldChg chg="add del modNotesTx">
        <pc:chgData name="Vickers, Libby" userId="e250baef-1418-4325-b620-0f9540a0387b" providerId="ADAL" clId="{96E3D4DE-AEB9-4285-A5E5-41537A3E480E}" dt="2021-03-31T18:44:53.088" v="14606" actId="2696"/>
        <pc:sldMkLst>
          <pc:docMk/>
          <pc:sldMk cId="905812197" sldId="771"/>
        </pc:sldMkLst>
      </pc:sldChg>
      <pc:sldChg chg="add del modNotesTx">
        <pc:chgData name="Vickers, Libby" userId="e250baef-1418-4325-b620-0f9540a0387b" providerId="ADAL" clId="{96E3D4DE-AEB9-4285-A5E5-41537A3E480E}" dt="2021-03-31T18:44:53.088" v="14606" actId="2696"/>
        <pc:sldMkLst>
          <pc:docMk/>
          <pc:sldMk cId="530113000" sldId="772"/>
        </pc:sldMkLst>
      </pc:sldChg>
      <pc:sldChg chg="addSp delSp modSp add del mod modNotesTx">
        <pc:chgData name="Vickers, Libby" userId="e250baef-1418-4325-b620-0f9540a0387b" providerId="ADAL" clId="{96E3D4DE-AEB9-4285-A5E5-41537A3E480E}" dt="2021-03-31T18:44:53.088" v="14606" actId="2696"/>
        <pc:sldMkLst>
          <pc:docMk/>
          <pc:sldMk cId="1620632496" sldId="773"/>
        </pc:sldMkLst>
        <pc:picChg chg="del">
          <ac:chgData name="Vickers, Libby" userId="e250baef-1418-4325-b620-0f9540a0387b" providerId="ADAL" clId="{96E3D4DE-AEB9-4285-A5E5-41537A3E480E}" dt="2021-03-18T19:20:03.650" v="9979" actId="478"/>
          <ac:picMkLst>
            <pc:docMk/>
            <pc:sldMk cId="1620632496" sldId="773"/>
            <ac:picMk id="3" creationId="{A41B8587-7D59-4D45-AD12-4399FFC4013C}"/>
          </ac:picMkLst>
        </pc:picChg>
        <pc:picChg chg="add mod">
          <ac:chgData name="Vickers, Libby" userId="e250baef-1418-4325-b620-0f9540a0387b" providerId="ADAL" clId="{96E3D4DE-AEB9-4285-A5E5-41537A3E480E}" dt="2021-03-18T19:20:14.350" v="9983" actId="1076"/>
          <ac:picMkLst>
            <pc:docMk/>
            <pc:sldMk cId="1620632496" sldId="773"/>
            <ac:picMk id="4" creationId="{5A6F3973-0C88-4DCE-B603-1CA6A2B44C02}"/>
          </ac:picMkLst>
        </pc:picChg>
      </pc:sldChg>
      <pc:sldChg chg="delSp add del mod">
        <pc:chgData name="Vickers, Libby" userId="e250baef-1418-4325-b620-0f9540a0387b" providerId="ADAL" clId="{96E3D4DE-AEB9-4285-A5E5-41537A3E480E}" dt="2021-03-18T19:20:21.734" v="9984" actId="2696"/>
        <pc:sldMkLst>
          <pc:docMk/>
          <pc:sldMk cId="2568971080" sldId="774"/>
        </pc:sldMkLst>
        <pc:picChg chg="del">
          <ac:chgData name="Vickers, Libby" userId="e250baef-1418-4325-b620-0f9540a0387b" providerId="ADAL" clId="{96E3D4DE-AEB9-4285-A5E5-41537A3E480E}" dt="2021-03-18T19:20:00.296" v="9978" actId="21"/>
          <ac:picMkLst>
            <pc:docMk/>
            <pc:sldMk cId="2568971080" sldId="774"/>
            <ac:picMk id="9" creationId="{B41C25F3-36A8-4CE5-9449-796E8C6F4EDB}"/>
          </ac:picMkLst>
        </pc:picChg>
      </pc:sldChg>
      <pc:sldChg chg="addSp delSp modSp add del mod ord modNotesTx">
        <pc:chgData name="Vickers, Libby" userId="e250baef-1418-4325-b620-0f9540a0387b" providerId="ADAL" clId="{96E3D4DE-AEB9-4285-A5E5-41537A3E480E}" dt="2021-03-31T18:43:22.569" v="14572" actId="2696"/>
        <pc:sldMkLst>
          <pc:docMk/>
          <pc:sldMk cId="3663631263" sldId="775"/>
        </pc:sldMkLst>
        <pc:spChg chg="add mod">
          <ac:chgData name="Vickers, Libby" userId="e250baef-1418-4325-b620-0f9540a0387b" providerId="ADAL" clId="{96E3D4DE-AEB9-4285-A5E5-41537A3E480E}" dt="2021-03-28T21:43:40.237" v="14500" actId="20577"/>
          <ac:spMkLst>
            <pc:docMk/>
            <pc:sldMk cId="3663631263" sldId="775"/>
            <ac:spMk id="5" creationId="{5751A923-3AFE-4DB9-99F3-E6807E92AD66}"/>
          </ac:spMkLst>
        </pc:spChg>
        <pc:spChg chg="del">
          <ac:chgData name="Vickers, Libby" userId="e250baef-1418-4325-b620-0f9540a0387b" providerId="ADAL" clId="{96E3D4DE-AEB9-4285-A5E5-41537A3E480E}" dt="2021-03-19T21:44:49.325" v="10047" actId="478"/>
          <ac:spMkLst>
            <pc:docMk/>
            <pc:sldMk cId="3663631263" sldId="775"/>
            <ac:spMk id="8" creationId="{B05E7A6B-5B6F-46F9-A537-BC5CDD6BB095}"/>
          </ac:spMkLst>
        </pc:spChg>
      </pc:sldChg>
      <pc:sldChg chg="modNotesTx">
        <pc:chgData name="Vickers, Libby" userId="e250baef-1418-4325-b620-0f9540a0387b" providerId="ADAL" clId="{96E3D4DE-AEB9-4285-A5E5-41537A3E480E}" dt="2021-03-31T18:46:05.438" v="14853" actId="6549"/>
        <pc:sldMkLst>
          <pc:docMk/>
          <pc:sldMk cId="933153108" sldId="776"/>
        </pc:sldMkLst>
      </pc:sldChg>
      <pc:sldChg chg="addSp delSp modSp new del mod">
        <pc:chgData name="Vickers, Libby" userId="e250baef-1418-4325-b620-0f9540a0387b" providerId="ADAL" clId="{96E3D4DE-AEB9-4285-A5E5-41537A3E480E}" dt="2021-03-27T20:06:08.123" v="10689" actId="2696"/>
        <pc:sldMkLst>
          <pc:docMk/>
          <pc:sldMk cId="4126748997" sldId="776"/>
        </pc:sldMkLst>
        <pc:picChg chg="add del mod">
          <ac:chgData name="Vickers, Libby" userId="e250baef-1418-4325-b620-0f9540a0387b" providerId="ADAL" clId="{96E3D4DE-AEB9-4285-A5E5-41537A3E480E}" dt="2021-03-27T20:05:47.321" v="10683" actId="21"/>
          <ac:picMkLst>
            <pc:docMk/>
            <pc:sldMk cId="4126748997" sldId="776"/>
            <ac:picMk id="5" creationId="{FFDBC89F-2BE9-4533-828D-85B62FEF97DA}"/>
          </ac:picMkLst>
        </pc:picChg>
      </pc:sldChg>
      <pc:sldChg chg="addSp delSp modSp add del mod modNotesTx">
        <pc:chgData name="Vickers, Libby" userId="e250baef-1418-4325-b620-0f9540a0387b" providerId="ADAL" clId="{96E3D4DE-AEB9-4285-A5E5-41537A3E480E}" dt="2021-03-31T18:39:47.821" v="14563" actId="47"/>
        <pc:sldMkLst>
          <pc:docMk/>
          <pc:sldMk cId="1322623170" sldId="777"/>
        </pc:sldMkLst>
        <pc:picChg chg="del">
          <ac:chgData name="Vickers, Libby" userId="e250baef-1418-4325-b620-0f9540a0387b" providerId="ADAL" clId="{96E3D4DE-AEB9-4285-A5E5-41537A3E480E}" dt="2021-03-27T20:05:51.005" v="10684" actId="478"/>
          <ac:picMkLst>
            <pc:docMk/>
            <pc:sldMk cId="1322623170" sldId="777"/>
            <ac:picMk id="3" creationId="{69D1B59F-F4F9-471E-B175-943DBF9A4E3D}"/>
          </ac:picMkLst>
        </pc:picChg>
        <pc:picChg chg="add del mod">
          <ac:chgData name="Vickers, Libby" userId="e250baef-1418-4325-b620-0f9540a0387b" providerId="ADAL" clId="{96E3D4DE-AEB9-4285-A5E5-41537A3E480E}" dt="2021-03-28T18:09:28.093" v="10965" actId="22"/>
          <ac:picMkLst>
            <pc:docMk/>
            <pc:sldMk cId="1322623170" sldId="777"/>
            <ac:picMk id="3" creationId="{C97A16B5-BE47-4AA7-9C07-A2FE7D682473}"/>
          </ac:picMkLst>
        </pc:picChg>
        <pc:picChg chg="add del mod">
          <ac:chgData name="Vickers, Libby" userId="e250baef-1418-4325-b620-0f9540a0387b" providerId="ADAL" clId="{96E3D4DE-AEB9-4285-A5E5-41537A3E480E}" dt="2021-03-28T18:09:29.079" v="10966" actId="478"/>
          <ac:picMkLst>
            <pc:docMk/>
            <pc:sldMk cId="1322623170" sldId="777"/>
            <ac:picMk id="4" creationId="{6F45FB09-ACA3-4E38-BEEC-75E0695E6B93}"/>
          </ac:picMkLst>
        </pc:picChg>
      </pc:sldChg>
      <pc:sldChg chg="delSp modSp add del mod modNotesTx">
        <pc:chgData name="Vickers, Libby" userId="e250baef-1418-4325-b620-0f9540a0387b" providerId="ADAL" clId="{96E3D4DE-AEB9-4285-A5E5-41537A3E480E}" dt="2021-03-31T18:39:47.821" v="14563" actId="47"/>
        <pc:sldMkLst>
          <pc:docMk/>
          <pc:sldMk cId="2562674180" sldId="778"/>
        </pc:sldMkLst>
        <pc:grpChg chg="del">
          <ac:chgData name="Vickers, Libby" userId="e250baef-1418-4325-b620-0f9540a0387b" providerId="ADAL" clId="{96E3D4DE-AEB9-4285-A5E5-41537A3E480E}" dt="2021-03-28T17:26:09.409" v="10954" actId="478"/>
          <ac:grpSpMkLst>
            <pc:docMk/>
            <pc:sldMk cId="2562674180" sldId="778"/>
            <ac:grpSpMk id="2" creationId="{9F3A1628-2E4A-441E-8B68-24B1D0CC19C2}"/>
          </ac:grpSpMkLst>
        </pc:grpChg>
        <pc:picChg chg="mod">
          <ac:chgData name="Vickers, Libby" userId="e250baef-1418-4325-b620-0f9540a0387b" providerId="ADAL" clId="{96E3D4DE-AEB9-4285-A5E5-41537A3E480E}" dt="2021-03-28T17:26:21.097" v="10958" actId="1076"/>
          <ac:picMkLst>
            <pc:docMk/>
            <pc:sldMk cId="2562674180" sldId="778"/>
            <ac:picMk id="4" creationId="{81E21DD3-887A-4B14-9B82-55DF18BD11ED}"/>
          </ac:picMkLst>
        </pc:picChg>
      </pc:sldChg>
      <pc:sldChg chg="addSp delSp modSp add del mod modNotesTx">
        <pc:chgData name="Vickers, Libby" userId="e250baef-1418-4325-b620-0f9540a0387b" providerId="ADAL" clId="{96E3D4DE-AEB9-4285-A5E5-41537A3E480E}" dt="2021-03-31T18:39:47.821" v="14563" actId="47"/>
        <pc:sldMkLst>
          <pc:docMk/>
          <pc:sldMk cId="628585971" sldId="779"/>
        </pc:sldMkLst>
        <pc:picChg chg="del">
          <ac:chgData name="Vickers, Libby" userId="e250baef-1418-4325-b620-0f9540a0387b" providerId="ADAL" clId="{96E3D4DE-AEB9-4285-A5E5-41537A3E480E}" dt="2021-03-28T18:21:19.622" v="11524" actId="478"/>
          <ac:picMkLst>
            <pc:docMk/>
            <pc:sldMk cId="628585971" sldId="779"/>
            <ac:picMk id="3" creationId="{45DB4809-0AC9-4CFB-ACD3-5E1CCF19AA05}"/>
          </ac:picMkLst>
        </pc:picChg>
        <pc:picChg chg="add mod">
          <ac:chgData name="Vickers, Libby" userId="e250baef-1418-4325-b620-0f9540a0387b" providerId="ADAL" clId="{96E3D4DE-AEB9-4285-A5E5-41537A3E480E}" dt="2021-03-28T18:21:59.863" v="11527" actId="1076"/>
          <ac:picMkLst>
            <pc:docMk/>
            <pc:sldMk cId="628585971" sldId="779"/>
            <ac:picMk id="4" creationId="{397FC9DB-DFB0-49AE-AF69-C60064969CC5}"/>
          </ac:picMkLst>
        </pc:picChg>
      </pc:sldChg>
      <pc:sldChg chg="new del">
        <pc:chgData name="Vickers, Libby" userId="e250baef-1418-4325-b620-0f9540a0387b" providerId="ADAL" clId="{96E3D4DE-AEB9-4285-A5E5-41537A3E480E}" dt="2021-03-28T18:21:12.026" v="11522" actId="680"/>
        <pc:sldMkLst>
          <pc:docMk/>
          <pc:sldMk cId="1385714891" sldId="779"/>
        </pc:sldMkLst>
      </pc:sldChg>
      <pc:sldChg chg="addSp delSp modSp add del mod modNotesTx">
        <pc:chgData name="Vickers, Libby" userId="e250baef-1418-4325-b620-0f9540a0387b" providerId="ADAL" clId="{96E3D4DE-AEB9-4285-A5E5-41537A3E480E}" dt="2021-03-31T18:39:47.821" v="14563" actId="47"/>
        <pc:sldMkLst>
          <pc:docMk/>
          <pc:sldMk cId="1617475869" sldId="780"/>
        </pc:sldMkLst>
        <pc:spChg chg="del mod">
          <ac:chgData name="Vickers, Libby" userId="e250baef-1418-4325-b620-0f9540a0387b" providerId="ADAL" clId="{96E3D4DE-AEB9-4285-A5E5-41537A3E480E}" dt="2021-03-28T19:12:40.255" v="12610" actId="478"/>
          <ac:spMkLst>
            <pc:docMk/>
            <pc:sldMk cId="1617475869" sldId="780"/>
            <ac:spMk id="6" creationId="{3480E54E-C899-4294-B7BF-6E611F5620EA}"/>
          </ac:spMkLst>
        </pc:spChg>
        <pc:spChg chg="add del mod">
          <ac:chgData name="Vickers, Libby" userId="e250baef-1418-4325-b620-0f9540a0387b" providerId="ADAL" clId="{96E3D4DE-AEB9-4285-A5E5-41537A3E480E}" dt="2021-03-28T19:12:47.402" v="12611" actId="478"/>
          <ac:spMkLst>
            <pc:docMk/>
            <pc:sldMk cId="1617475869" sldId="780"/>
            <ac:spMk id="8" creationId="{705D8F48-5D17-41BA-9F79-93D2DB5CA398}"/>
          </ac:spMkLst>
        </pc:spChg>
        <pc:picChg chg="add mod">
          <ac:chgData name="Vickers, Libby" userId="e250baef-1418-4325-b620-0f9540a0387b" providerId="ADAL" clId="{96E3D4DE-AEB9-4285-A5E5-41537A3E480E}" dt="2021-03-28T19:13:03.992" v="12617" actId="1076"/>
          <ac:picMkLst>
            <pc:docMk/>
            <pc:sldMk cId="1617475869" sldId="780"/>
            <ac:picMk id="4" creationId="{F61643B7-2718-4D93-8B16-9F140BFEEAC6}"/>
          </ac:picMkLst>
        </pc:picChg>
        <pc:picChg chg="del">
          <ac:chgData name="Vickers, Libby" userId="e250baef-1418-4325-b620-0f9540a0387b" providerId="ADAL" clId="{96E3D4DE-AEB9-4285-A5E5-41537A3E480E}" dt="2021-03-28T19:10:23.221" v="12581" actId="478"/>
          <ac:picMkLst>
            <pc:docMk/>
            <pc:sldMk cId="1617475869" sldId="780"/>
            <ac:picMk id="13" creationId="{3A76E498-FCA6-4F35-A8A3-77C6B337CA5F}"/>
          </ac:picMkLst>
        </pc:picChg>
      </pc:sldChg>
      <pc:sldChg chg="addSp delSp modSp add del mod modNotesTx">
        <pc:chgData name="Vickers, Libby" userId="e250baef-1418-4325-b620-0f9540a0387b" providerId="ADAL" clId="{96E3D4DE-AEB9-4285-A5E5-41537A3E480E}" dt="2021-03-31T18:39:47.821" v="14563" actId="47"/>
        <pc:sldMkLst>
          <pc:docMk/>
          <pc:sldMk cId="2300433711" sldId="781"/>
        </pc:sldMkLst>
        <pc:spChg chg="add mod">
          <ac:chgData name="Vickers, Libby" userId="e250baef-1418-4325-b620-0f9540a0387b" providerId="ADAL" clId="{96E3D4DE-AEB9-4285-A5E5-41537A3E480E}" dt="2021-03-28T19:19:53.670" v="12945" actId="164"/>
          <ac:spMkLst>
            <pc:docMk/>
            <pc:sldMk cId="2300433711" sldId="781"/>
            <ac:spMk id="7" creationId="{F9437703-21ED-4740-8F78-BCF7C83C5D6D}"/>
          </ac:spMkLst>
        </pc:spChg>
        <pc:spChg chg="add mod">
          <ac:chgData name="Vickers, Libby" userId="e250baef-1418-4325-b620-0f9540a0387b" providerId="ADAL" clId="{96E3D4DE-AEB9-4285-A5E5-41537A3E480E}" dt="2021-03-28T19:19:53.670" v="12945" actId="164"/>
          <ac:spMkLst>
            <pc:docMk/>
            <pc:sldMk cId="2300433711" sldId="781"/>
            <ac:spMk id="8" creationId="{ECD8A95B-7D47-4CF2-8A50-7742E2C77AAC}"/>
          </ac:spMkLst>
        </pc:spChg>
        <pc:grpChg chg="add mod">
          <ac:chgData name="Vickers, Libby" userId="e250baef-1418-4325-b620-0f9540a0387b" providerId="ADAL" clId="{96E3D4DE-AEB9-4285-A5E5-41537A3E480E}" dt="2021-03-28T19:19:53.670" v="12945" actId="164"/>
          <ac:grpSpMkLst>
            <pc:docMk/>
            <pc:sldMk cId="2300433711" sldId="781"/>
            <ac:grpSpMk id="9" creationId="{8A1FB601-74A9-41F6-AC76-03DEA3695820}"/>
          </ac:grpSpMkLst>
        </pc:grpChg>
        <pc:picChg chg="del">
          <ac:chgData name="Vickers, Libby" userId="e250baef-1418-4325-b620-0f9540a0387b" providerId="ADAL" clId="{96E3D4DE-AEB9-4285-A5E5-41537A3E480E}" dt="2021-03-28T19:16:20.802" v="12923" actId="478"/>
          <ac:picMkLst>
            <pc:docMk/>
            <pc:sldMk cId="2300433711" sldId="781"/>
            <ac:picMk id="4" creationId="{F61643B7-2718-4D93-8B16-9F140BFEEAC6}"/>
          </ac:picMkLst>
        </pc:picChg>
        <pc:picChg chg="add mod">
          <ac:chgData name="Vickers, Libby" userId="e250baef-1418-4325-b620-0f9540a0387b" providerId="ADAL" clId="{96E3D4DE-AEB9-4285-A5E5-41537A3E480E}" dt="2021-03-28T19:16:35.400" v="12929" actId="1076"/>
          <ac:picMkLst>
            <pc:docMk/>
            <pc:sldMk cId="2300433711" sldId="781"/>
            <ac:picMk id="6" creationId="{524D3BA9-47B6-4D24-B3C7-3EE066C13C7A}"/>
          </ac:picMkLst>
        </pc:picChg>
      </pc:sldChg>
      <pc:sldChg chg="del">
        <pc:chgData name="Vickers, Libby" userId="e250baef-1418-4325-b620-0f9540a0387b" providerId="ADAL" clId="{96E3D4DE-AEB9-4285-A5E5-41537A3E480E}" dt="2021-03-31T18:42:46.264" v="14571" actId="2696"/>
        <pc:sldMkLst>
          <pc:docMk/>
          <pc:sldMk cId="2275064919" sldId="805"/>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3-16T13:56:46.774" idx="2">
    <p:pos x="10" y="10"/>
    <p:text>Updated demograhics - race/ethniticity removed. Added deceased.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3-16T13:55:37.193" idx="1">
    <p:pos x="5155" y="1193"/>
    <p:text>@ Holly Soria - demographics window updated.  remvoed race/ethniticity field.  Added deceased</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9" y="1"/>
            <a:ext cx="3037840" cy="464820"/>
          </a:xfrm>
          <a:prstGeom prst="rect">
            <a:avLst/>
          </a:prstGeom>
        </p:spPr>
        <p:txBody>
          <a:bodyPr vert="horz" lIns="93177" tIns="46589" rIns="93177" bIns="46589" rtlCol="0"/>
          <a:lstStyle>
            <a:lvl1pPr algn="r">
              <a:defRPr sz="1200"/>
            </a:lvl1pPr>
          </a:lstStyle>
          <a:p>
            <a:fld id="{00B351D3-CFE7-EC43-A4CF-05315005C919}" type="datetimeFigureOut">
              <a:rPr lang="en-US" smtClean="0"/>
              <a:t>4/7/21</a:t>
            </a:fld>
            <a:endParaRPr lang="en-US"/>
          </a:p>
        </p:txBody>
      </p:sp>
      <p:sp>
        <p:nvSpPr>
          <p:cNvPr id="4" name="Footer Placeholder 3"/>
          <p:cNvSpPr>
            <a:spLocks noGrp="1"/>
          </p:cNvSpPr>
          <p:nvPr>
            <p:ph type="ftr" sz="quarter" idx="2"/>
          </p:nvPr>
        </p:nvSpPr>
        <p:spPr>
          <a:xfrm>
            <a:off x="1"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4820"/>
          </a:xfrm>
          <a:prstGeom prst="rect">
            <a:avLst/>
          </a:prstGeom>
        </p:spPr>
        <p:txBody>
          <a:bodyPr vert="horz" lIns="93177" tIns="46589" rIns="93177" bIns="46589" rtlCol="0" anchor="b"/>
          <a:lstStyle>
            <a:lvl1pPr algn="r">
              <a:defRPr sz="1200"/>
            </a:lvl1pPr>
          </a:lstStyle>
          <a:p>
            <a:fld id="{4F18395D-AF5F-564F-BE38-188186345D12}" type="slidenum">
              <a:rPr lang="en-US" smtClean="0"/>
              <a:t>‹#›</a:t>
            </a:fld>
            <a:endParaRPr lang="en-US"/>
          </a:p>
        </p:txBody>
      </p:sp>
    </p:spTree>
    <p:extLst>
      <p:ext uri="{BB962C8B-B14F-4D97-AF65-F5344CB8AC3E}">
        <p14:creationId xmlns:p14="http://schemas.microsoft.com/office/powerpoint/2010/main" val="203632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1"/>
            <a:ext cx="3037840" cy="464820"/>
          </a:xfrm>
          <a:prstGeom prst="rect">
            <a:avLst/>
          </a:prstGeom>
        </p:spPr>
        <p:txBody>
          <a:bodyPr vert="horz" lIns="93177" tIns="46589" rIns="93177" bIns="46589" rtlCol="0"/>
          <a:lstStyle>
            <a:lvl1pPr algn="r">
              <a:defRPr sz="1200"/>
            </a:lvl1pPr>
          </a:lstStyle>
          <a:p>
            <a:fld id="{4A6E2FD7-7316-3C43-8DAD-9059812AF74B}" type="datetimeFigureOut">
              <a:rPr lang="en-US" smtClean="0"/>
              <a:pPr/>
              <a:t>4/7/21</a:t>
            </a:fld>
            <a:endParaRPr lang="en-US"/>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77" tIns="46589" rIns="93177" bIns="46589" rtlCol="0" anchor="b"/>
          <a:lstStyle>
            <a:lvl1pPr algn="r">
              <a:defRPr sz="1200"/>
            </a:lvl1pPr>
          </a:lstStyle>
          <a:p>
            <a:fld id="{A3928372-687C-2D47-B721-3F134B506727}" type="slidenum">
              <a:rPr lang="en-US" smtClean="0"/>
              <a:pPr/>
              <a:t>‹#›</a:t>
            </a:fld>
            <a:endParaRPr lang="en-US"/>
          </a:p>
        </p:txBody>
      </p:sp>
    </p:spTree>
    <p:extLst>
      <p:ext uri="{BB962C8B-B14F-4D97-AF65-F5344CB8AC3E}">
        <p14:creationId xmlns:p14="http://schemas.microsoft.com/office/powerpoint/2010/main" val="8315283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Black"/>
        <a:ea typeface="+mn-ea"/>
        <a:cs typeface="Arial Black"/>
      </a:defRPr>
    </a:lvl1pPr>
    <a:lvl2pPr marL="457200" algn="l" defTabSz="457200" rtl="0" eaLnBrk="1" latinLnBrk="0" hangingPunct="1">
      <a:defRPr sz="1200" kern="1200">
        <a:solidFill>
          <a:schemeClr val="tx1"/>
        </a:solidFill>
        <a:latin typeface="Arial Black"/>
        <a:ea typeface="+mn-ea"/>
        <a:cs typeface="Arial Black"/>
      </a:defRPr>
    </a:lvl2pPr>
    <a:lvl3pPr marL="914400" algn="l" defTabSz="457200" rtl="0" eaLnBrk="1" latinLnBrk="0" hangingPunct="1">
      <a:defRPr sz="1200" kern="1200">
        <a:solidFill>
          <a:schemeClr val="tx1"/>
        </a:solidFill>
        <a:latin typeface="Arial Black"/>
        <a:ea typeface="+mn-ea"/>
        <a:cs typeface="Arial Black"/>
      </a:defRPr>
    </a:lvl3pPr>
    <a:lvl4pPr marL="1371600" algn="l" defTabSz="457200" rtl="0" eaLnBrk="1" latinLnBrk="0" hangingPunct="1">
      <a:defRPr sz="1200" kern="1200">
        <a:solidFill>
          <a:schemeClr val="tx1"/>
        </a:solidFill>
        <a:latin typeface="Arial Black"/>
        <a:ea typeface="+mn-ea"/>
        <a:cs typeface="Arial Black"/>
      </a:defRPr>
    </a:lvl4pPr>
    <a:lvl5pPr marL="1828800" algn="l" defTabSz="457200" rtl="0" eaLnBrk="1" latinLnBrk="0" hangingPunct="1">
      <a:defRPr sz="1200" kern="1200">
        <a:solidFill>
          <a:schemeClr val="tx1"/>
        </a:solidFill>
        <a:latin typeface="Arial Black"/>
        <a:ea typeface="+mn-ea"/>
        <a:cs typeface="Arial Black"/>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legion.org/dispatch"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document was created by National HQs staff and can be used for training.  No names and addresses in the presentation include real data.  Names and emails are fictitious and mainlining address are National Headquarters locations.</a:t>
            </a:r>
            <a:endParaRPr lang="en-US" dirty="0"/>
          </a:p>
          <a:p>
            <a:endParaRPr lang="en-US" i="1" dirty="0"/>
          </a:p>
          <a:p>
            <a:r>
              <a:rPr lang="en-US" i="1" dirty="0"/>
              <a:t>Use of data:  When using the presentation do not display personal data.</a:t>
            </a:r>
          </a:p>
        </p:txBody>
      </p:sp>
      <p:sp>
        <p:nvSpPr>
          <p:cNvPr id="4" name="Slide Number Placeholder 3"/>
          <p:cNvSpPr>
            <a:spLocks noGrp="1"/>
          </p:cNvSpPr>
          <p:nvPr>
            <p:ph type="sldNum" sz="quarter" idx="10"/>
          </p:nvPr>
        </p:nvSpPr>
        <p:spPr/>
        <p:txBody>
          <a:bodyPr/>
          <a:lstStyle/>
          <a:p>
            <a:fld id="{A3928372-687C-2D47-B721-3F134B506727}" type="slidenum">
              <a:rPr lang="en-US" smtClean="0"/>
              <a:pPr/>
              <a:t>1</a:t>
            </a:fld>
            <a:endParaRPr lang="en-US"/>
          </a:p>
        </p:txBody>
      </p:sp>
    </p:spTree>
    <p:extLst>
      <p:ext uri="{BB962C8B-B14F-4D97-AF65-F5344CB8AC3E}">
        <p14:creationId xmlns:p14="http://schemas.microsoft.com/office/powerpoint/2010/main" val="553989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your main address, click Edit in MY CONTACT INFORMATION.  Enter new address and “Save”.</a:t>
            </a:r>
          </a:p>
        </p:txBody>
      </p:sp>
      <p:sp>
        <p:nvSpPr>
          <p:cNvPr id="4" name="Slide Number Placeholder 3"/>
          <p:cNvSpPr>
            <a:spLocks noGrp="1"/>
          </p:cNvSpPr>
          <p:nvPr>
            <p:ph type="sldNum" sz="quarter" idx="5"/>
          </p:nvPr>
        </p:nvSpPr>
        <p:spPr/>
        <p:txBody>
          <a:bodyPr/>
          <a:lstStyle/>
          <a:p>
            <a:fld id="{A3928372-687C-2D47-B721-3F134B506727}" type="slidenum">
              <a:rPr lang="en-US" smtClean="0"/>
              <a:pPr/>
              <a:t>10</a:t>
            </a:fld>
            <a:endParaRPr lang="en-US"/>
          </a:p>
        </p:txBody>
      </p:sp>
    </p:spTree>
    <p:extLst>
      <p:ext uri="{BB962C8B-B14F-4D97-AF65-F5344CB8AC3E}">
        <p14:creationId xmlns:p14="http://schemas.microsoft.com/office/powerpoint/2010/main" val="130456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Phone number and Email can also be updated in MY CONTACT INFORMATION.  </a:t>
            </a:r>
          </a:p>
          <a:p>
            <a:endParaRPr lang="en-US" i="1"/>
          </a:p>
          <a:p>
            <a:r>
              <a:rPr lang="en-US" i="1"/>
              <a:t>Information in this area is listed as your main contact and is listed on membership rosters, reports, directories and used for all correspondence.  Updating the main email address also updates your account profile email.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11</a:t>
            </a:fld>
            <a:endParaRPr lang="en-US"/>
          </a:p>
        </p:txBody>
      </p:sp>
    </p:spTree>
    <p:extLst>
      <p:ext uri="{BB962C8B-B14F-4D97-AF65-F5344CB8AC3E}">
        <p14:creationId xmlns:p14="http://schemas.microsoft.com/office/powerpoint/2010/main" val="2204558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My Subscriptions displays subscription details including title, start and expiration dates, and delivery.</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12</a:t>
            </a:fld>
            <a:endParaRPr lang="en-US"/>
          </a:p>
        </p:txBody>
      </p:sp>
    </p:spTree>
    <p:extLst>
      <p:ext uri="{BB962C8B-B14F-4D97-AF65-F5344CB8AC3E}">
        <p14:creationId xmlns:p14="http://schemas.microsoft.com/office/powerpoint/2010/main" val="2282562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Membership summaries detail members status, paid through date, member type, post, squadron and member ID#.</a:t>
            </a:r>
          </a:p>
          <a:p>
            <a:endParaRPr lang="en-US" i="1"/>
          </a:p>
          <a:p>
            <a:r>
              <a:rPr lang="en-US" i="1"/>
              <a:t>Dual members with both Legion and SAL membership now have the same ID#.  If you are a current Legion member, your ID# will remain the same and also become your SAL ID.  </a:t>
            </a:r>
          </a:p>
          <a:p>
            <a:endParaRPr lang="en-US" i="1"/>
          </a:p>
          <a:p>
            <a:r>
              <a:rPr lang="en-US" i="1"/>
              <a:t>Legion members eligible for renewal are provided a quick link to renew.  Through this renewal process you can also set up auto renewal with a saved credit card.  Setting up auto renew authorizes the subscriptions CC on file to be charged prior to the start of the membership term each year.  Online renewal at this time is only available for Legion members.   However, SAL online processing will be included in future enhancements.  </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13</a:t>
            </a:fld>
            <a:endParaRPr lang="en-US"/>
          </a:p>
        </p:txBody>
      </p:sp>
    </p:spTree>
    <p:extLst>
      <p:ext uri="{BB962C8B-B14F-4D97-AF65-F5344CB8AC3E}">
        <p14:creationId xmlns:p14="http://schemas.microsoft.com/office/powerpoint/2010/main" val="1662211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Legion members can add a credit card to their account to automatically renew their membership annually.  Online renewal is only available for Legion members.  Future enhancements will include online renewal for members of the Sons of the American Legion. </a:t>
            </a:r>
            <a:endParaRPr lang="en-US"/>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14</a:t>
            </a:fld>
            <a:endParaRPr lang="en-US"/>
          </a:p>
        </p:txBody>
      </p:sp>
    </p:spTree>
    <p:extLst>
      <p:ext uri="{BB962C8B-B14F-4D97-AF65-F5344CB8AC3E}">
        <p14:creationId xmlns:p14="http://schemas.microsoft.com/office/powerpoint/2010/main" val="507547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Membership details has a checkbox to add auto renew the beginning of each membership year.  </a:t>
            </a:r>
          </a:p>
          <a:p>
            <a:endParaRPr lang="en-US" i="1"/>
          </a:p>
          <a:p>
            <a:r>
              <a:rPr lang="en-US" i="1"/>
              <a:t>Members set up for auto renewal will have </a:t>
            </a:r>
            <a:r>
              <a:rPr lang="en-US" b="1" i="1"/>
              <a:t>their credit cards charged by the 2</a:t>
            </a:r>
            <a:r>
              <a:rPr lang="en-US" b="1" i="1" baseline="30000"/>
              <a:t>nd</a:t>
            </a:r>
            <a:r>
              <a:rPr lang="en-US" b="1" i="1"/>
              <a:t> week of July annually</a:t>
            </a:r>
            <a:r>
              <a:rPr lang="en-US" i="1"/>
              <a:t>.  The American Legion’s membership campaign is from July 1 – June 30.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15</a:t>
            </a:fld>
            <a:endParaRPr lang="en-US"/>
          </a:p>
        </p:txBody>
      </p:sp>
    </p:spTree>
    <p:extLst>
      <p:ext uri="{BB962C8B-B14F-4D97-AF65-F5344CB8AC3E}">
        <p14:creationId xmlns:p14="http://schemas.microsoft.com/office/powerpoint/2010/main" val="3017273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Checking the box gives you a link to set up your credit card information if you do not already have on saved.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16</a:t>
            </a:fld>
            <a:endParaRPr lang="en-US"/>
          </a:p>
        </p:txBody>
      </p:sp>
    </p:spTree>
    <p:extLst>
      <p:ext uri="{BB962C8B-B14F-4D97-AF65-F5344CB8AC3E}">
        <p14:creationId xmlns:p14="http://schemas.microsoft.com/office/powerpoint/2010/main" val="4231271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Enter your credit card information and “Add New Card”</a:t>
            </a:r>
          </a:p>
        </p:txBody>
      </p:sp>
      <p:sp>
        <p:nvSpPr>
          <p:cNvPr id="4" name="Slide Number Placeholder 3"/>
          <p:cNvSpPr>
            <a:spLocks noGrp="1"/>
          </p:cNvSpPr>
          <p:nvPr>
            <p:ph type="sldNum" sz="quarter" idx="5"/>
          </p:nvPr>
        </p:nvSpPr>
        <p:spPr/>
        <p:txBody>
          <a:bodyPr/>
          <a:lstStyle/>
          <a:p>
            <a:fld id="{A3928372-687C-2D47-B721-3F134B506727}" type="slidenum">
              <a:rPr lang="en-US" smtClean="0"/>
              <a:pPr/>
              <a:t>17</a:t>
            </a:fld>
            <a:endParaRPr lang="en-US"/>
          </a:p>
        </p:txBody>
      </p:sp>
    </p:spTree>
    <p:extLst>
      <p:ext uri="{BB962C8B-B14F-4D97-AF65-F5344CB8AC3E}">
        <p14:creationId xmlns:p14="http://schemas.microsoft.com/office/powerpoint/2010/main" val="3408928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Return to member details and check the box now that credit card information has been saved.</a:t>
            </a:r>
          </a:p>
        </p:txBody>
      </p:sp>
      <p:sp>
        <p:nvSpPr>
          <p:cNvPr id="4" name="Slide Number Placeholder 3"/>
          <p:cNvSpPr>
            <a:spLocks noGrp="1"/>
          </p:cNvSpPr>
          <p:nvPr>
            <p:ph type="sldNum" sz="quarter" idx="5"/>
          </p:nvPr>
        </p:nvSpPr>
        <p:spPr/>
        <p:txBody>
          <a:bodyPr/>
          <a:lstStyle/>
          <a:p>
            <a:fld id="{A3928372-687C-2D47-B721-3F134B506727}" type="slidenum">
              <a:rPr lang="en-US" smtClean="0"/>
              <a:pPr/>
              <a:t>18</a:t>
            </a:fld>
            <a:endParaRPr lang="en-US"/>
          </a:p>
        </p:txBody>
      </p:sp>
    </p:spTree>
    <p:extLst>
      <p:ext uri="{BB962C8B-B14F-4D97-AF65-F5344CB8AC3E}">
        <p14:creationId xmlns:p14="http://schemas.microsoft.com/office/powerpoint/2010/main" val="614688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Checking the box describes the credit card number that will be charged with your next renewal.  Select “Save” to save your future renewal.</a:t>
            </a:r>
          </a:p>
          <a:p>
            <a:endParaRPr lang="en-US"/>
          </a:p>
          <a:p>
            <a:r>
              <a:rPr lang="en-US"/>
              <a:t>To add or edit credit card information click on “Manage My Saved Credit Cards”.</a:t>
            </a:r>
          </a:p>
        </p:txBody>
      </p:sp>
      <p:sp>
        <p:nvSpPr>
          <p:cNvPr id="4" name="Slide Number Placeholder 3"/>
          <p:cNvSpPr>
            <a:spLocks noGrp="1"/>
          </p:cNvSpPr>
          <p:nvPr>
            <p:ph type="sldNum" sz="quarter" idx="5"/>
          </p:nvPr>
        </p:nvSpPr>
        <p:spPr/>
        <p:txBody>
          <a:bodyPr/>
          <a:lstStyle/>
          <a:p>
            <a:fld id="{A3928372-687C-2D47-B721-3F134B506727}" type="slidenum">
              <a:rPr lang="en-US" smtClean="0"/>
              <a:pPr/>
              <a:t>19</a:t>
            </a:fld>
            <a:endParaRPr lang="en-US"/>
          </a:p>
        </p:txBody>
      </p:sp>
    </p:spTree>
    <p:extLst>
      <p:ext uri="{BB962C8B-B14F-4D97-AF65-F5344CB8AC3E}">
        <p14:creationId xmlns:p14="http://schemas.microsoft.com/office/powerpoint/2010/main" val="200399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5294" y="4416107"/>
            <a:ext cx="5608320" cy="4183380"/>
          </a:xfrm>
        </p:spPr>
        <p:txBody>
          <a:bodyPr/>
          <a:lstStyle/>
          <a:p>
            <a:r>
              <a:rPr lang="en-US" i="1" dirty="0" err="1"/>
              <a:t>myLegion</a:t>
            </a:r>
            <a:r>
              <a:rPr lang="en-US" i="1"/>
              <a:t> is a web application designed for American Legion and Sons of the American Legion members, officers, program coordinators and group administrators.</a:t>
            </a:r>
          </a:p>
          <a:p>
            <a:endParaRPr lang="en-US" i="1"/>
          </a:p>
          <a:p>
            <a:r>
              <a:rPr lang="en-US" i="1"/>
              <a:t>On April 1</a:t>
            </a:r>
            <a:r>
              <a:rPr lang="en-US" i="1" baseline="30000"/>
              <a:t>st</a:t>
            </a:r>
            <a:r>
              <a:rPr lang="en-US" i="1"/>
              <a:t> </a:t>
            </a:r>
            <a:r>
              <a:rPr lang="en-US" i="1" dirty="0" err="1"/>
              <a:t>myLegion</a:t>
            </a:r>
            <a:r>
              <a:rPr lang="en-US" i="1"/>
              <a:t> will have a new design with enhancements from what current users are familiar.</a:t>
            </a:r>
          </a:p>
          <a:p>
            <a:pPr marL="0" algn="l" defTabSz="457200" rtl="0" eaLnBrk="1" latinLnBrk="0" hangingPunct="1"/>
            <a:endParaRPr lang="en-US" sz="1200" i="1" kern="1200">
              <a:solidFill>
                <a:schemeClr val="tx1"/>
              </a:solidFill>
              <a:latin typeface="Arial Black"/>
              <a:ea typeface="+mn-ea"/>
            </a:endParaRPr>
          </a:p>
          <a:p>
            <a:pPr marL="0" marR="0" algn="l" defTabSz="457200" rtl="0" eaLnBrk="1" latinLnBrk="0" hangingPunct="1">
              <a:spcBef>
                <a:spcPts val="0"/>
              </a:spcBef>
              <a:spcAft>
                <a:spcPts val="0"/>
              </a:spcAft>
            </a:pPr>
            <a:r>
              <a:rPr lang="en-US" sz="1200" i="1" kern="1200">
                <a:solidFill>
                  <a:schemeClr val="tx1"/>
                </a:solidFill>
                <a:latin typeface="Arial Black"/>
                <a:ea typeface="+mn-ea"/>
              </a:rPr>
              <a:t>This presentation will provide information to help you know what to expect and an overview of the new </a:t>
            </a:r>
            <a:r>
              <a:rPr lang="en-US" sz="1200" i="1" kern="1200" dirty="0" err="1">
                <a:solidFill>
                  <a:schemeClr val="tx1"/>
                </a:solidFill>
                <a:latin typeface="Arial Black"/>
                <a:ea typeface="+mn-ea"/>
              </a:rPr>
              <a:t>myLegion</a:t>
            </a:r>
            <a:r>
              <a:rPr lang="en-US" sz="1200" i="1" kern="1200">
                <a:solidFill>
                  <a:schemeClr val="tx1"/>
                </a:solidFill>
                <a:latin typeface="Arial Black"/>
                <a:ea typeface="+mn-ea"/>
              </a:rPr>
              <a:t> interface for members and how administrative membership management and online membership processing is access for post and squadrons.</a:t>
            </a:r>
          </a:p>
          <a:p>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a:t>
            </a:fld>
            <a:endParaRPr lang="en-US"/>
          </a:p>
        </p:txBody>
      </p:sp>
    </p:spTree>
    <p:extLst>
      <p:ext uri="{BB962C8B-B14F-4D97-AF65-F5344CB8AC3E}">
        <p14:creationId xmlns:p14="http://schemas.microsoft.com/office/powerpoint/2010/main" val="1161223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The My Account page allows you to add, update and delete demographic information on your record.  </a:t>
            </a:r>
          </a:p>
          <a:p>
            <a:endParaRPr lang="en-US" i="1"/>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20</a:t>
            </a:fld>
            <a:endParaRPr lang="en-US"/>
          </a:p>
        </p:txBody>
      </p:sp>
    </p:spTree>
    <p:extLst>
      <p:ext uri="{BB962C8B-B14F-4D97-AF65-F5344CB8AC3E}">
        <p14:creationId xmlns:p14="http://schemas.microsoft.com/office/powerpoint/2010/main" val="1209836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Name “edit” updates your name, including nickname, suffix, prefix and credentials such as DDS, ESQ, MD or PHD.</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21</a:t>
            </a:fld>
            <a:endParaRPr lang="en-US"/>
          </a:p>
        </p:txBody>
      </p:sp>
    </p:spTree>
    <p:extLst>
      <p:ext uri="{BB962C8B-B14F-4D97-AF65-F5344CB8AC3E}">
        <p14:creationId xmlns:p14="http://schemas.microsoft.com/office/powerpoint/2010/main" val="1130380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i="1"/>
              <a:t>Demographics include date of birth, race/ethnic identity, gender, job function, job title and preferred currency.  </a:t>
            </a:r>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22</a:t>
            </a:fld>
            <a:endParaRPr lang="en-US"/>
          </a:p>
        </p:txBody>
      </p:sp>
    </p:spTree>
    <p:extLst>
      <p:ext uri="{BB962C8B-B14F-4D97-AF65-F5344CB8AC3E}">
        <p14:creationId xmlns:p14="http://schemas.microsoft.com/office/powerpoint/2010/main" val="688316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Military service.  Add, ,update, or delete the branch of service or conflict.  Served in more that one branch or conflict?  You can now provide that additional information.</a:t>
            </a:r>
          </a:p>
          <a:p>
            <a:endParaRPr lang="en-US" i="1"/>
          </a:p>
          <a:p>
            <a:r>
              <a:rPr lang="en-US" i="1"/>
              <a:t>Are you retired military?  Record that on your record.  Let your leadership know your retired.</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23</a:t>
            </a:fld>
            <a:endParaRPr lang="en-US"/>
          </a:p>
        </p:txBody>
      </p:sp>
    </p:spTree>
    <p:extLst>
      <p:ext uri="{BB962C8B-B14F-4D97-AF65-F5344CB8AC3E}">
        <p14:creationId xmlns:p14="http://schemas.microsoft.com/office/powerpoint/2010/main" val="706088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i="1"/>
              <a:t>More that one branch of service can be recorded.  </a:t>
            </a:r>
            <a:endParaRPr lang="en-US" b="1" i="1"/>
          </a:p>
          <a:p>
            <a:endParaRPr lang="en-US" b="1" i="1"/>
          </a:p>
          <a:p>
            <a:r>
              <a:rPr lang="en-US" b="0" i="1"/>
              <a:t>Options for branch of service include:  USA, USAF, USCG, USMC, USMM, USN AND USSF.</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24</a:t>
            </a:fld>
            <a:endParaRPr lang="en-US"/>
          </a:p>
        </p:txBody>
      </p:sp>
    </p:spTree>
    <p:extLst>
      <p:ext uri="{BB962C8B-B14F-4D97-AF65-F5344CB8AC3E}">
        <p14:creationId xmlns:p14="http://schemas.microsoft.com/office/powerpoint/2010/main" val="1517540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You can also have more than one conflict listed on your account.  </a:t>
            </a:r>
            <a:r>
              <a:rPr lang="en-US" b="0" i="1"/>
              <a:t>Leadership rosters and reports will include the oldest conflict.</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25</a:t>
            </a:fld>
            <a:endParaRPr lang="en-US"/>
          </a:p>
        </p:txBody>
      </p:sp>
    </p:spTree>
    <p:extLst>
      <p:ext uri="{BB962C8B-B14F-4D97-AF65-F5344CB8AC3E}">
        <p14:creationId xmlns:p14="http://schemas.microsoft.com/office/powerpoint/2010/main" val="3612492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i="1"/>
              <a:t>New to </a:t>
            </a:r>
            <a:r>
              <a:rPr lang="en-US" i="1" dirty="0" err="1"/>
              <a:t>myLegion</a:t>
            </a:r>
            <a:r>
              <a:rPr lang="en-US" i="1"/>
              <a:t> is retirement information.</a:t>
            </a:r>
            <a:endParaRPr lang="en-US" b="1" i="1"/>
          </a:p>
        </p:txBody>
      </p:sp>
      <p:sp>
        <p:nvSpPr>
          <p:cNvPr id="4" name="Slide Number Placeholder 3"/>
          <p:cNvSpPr>
            <a:spLocks noGrp="1"/>
          </p:cNvSpPr>
          <p:nvPr>
            <p:ph type="sldNum" sz="quarter" idx="5"/>
          </p:nvPr>
        </p:nvSpPr>
        <p:spPr/>
        <p:txBody>
          <a:bodyPr/>
          <a:lstStyle/>
          <a:p>
            <a:fld id="{A3928372-687C-2D47-B721-3F134B506727}" type="slidenum">
              <a:rPr lang="en-US" smtClean="0"/>
              <a:pPr/>
              <a:t>26</a:t>
            </a:fld>
            <a:endParaRPr lang="en-US"/>
          </a:p>
        </p:txBody>
      </p:sp>
    </p:spTree>
    <p:extLst>
      <p:ext uri="{BB962C8B-B14F-4D97-AF65-F5344CB8AC3E}">
        <p14:creationId xmlns:p14="http://schemas.microsoft.com/office/powerpoint/2010/main" val="1872167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Phone and Email is located in Contact Information.  </a:t>
            </a:r>
          </a:p>
          <a:p>
            <a:endParaRPr lang="en-US" i="1"/>
          </a:p>
          <a:p>
            <a:r>
              <a:rPr lang="en-US" i="1"/>
              <a:t>Only one main contact can be on file for address, phone and email.</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27</a:t>
            </a:fld>
            <a:endParaRPr lang="en-US"/>
          </a:p>
        </p:txBody>
      </p:sp>
    </p:spTree>
    <p:extLst>
      <p:ext uri="{BB962C8B-B14F-4D97-AF65-F5344CB8AC3E}">
        <p14:creationId xmlns:p14="http://schemas.microsoft.com/office/powerpoint/2010/main" val="371344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Using the Add, Edit or Delete links, update the phone number, phone preferences and “Save”.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28</a:t>
            </a:fld>
            <a:endParaRPr lang="en-US"/>
          </a:p>
        </p:txBody>
      </p:sp>
    </p:spTree>
    <p:extLst>
      <p:ext uri="{BB962C8B-B14F-4D97-AF65-F5344CB8AC3E}">
        <p14:creationId xmlns:p14="http://schemas.microsoft.com/office/powerpoint/2010/main" val="654703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The email set as “main email” is associated with your profile.  The main email displays in MY CONTACT INFORMATION and Username/Password profile.  It is also the email used for account username and password reset links.  </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29</a:t>
            </a:fld>
            <a:endParaRPr lang="en-US"/>
          </a:p>
        </p:txBody>
      </p:sp>
    </p:spTree>
    <p:extLst>
      <p:ext uri="{BB962C8B-B14F-4D97-AF65-F5344CB8AC3E}">
        <p14:creationId xmlns:p14="http://schemas.microsoft.com/office/powerpoint/2010/main" val="2231142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5294" y="4416107"/>
            <a:ext cx="5608320" cy="4183380"/>
          </a:xfrm>
        </p:spPr>
        <p:txBody>
          <a:bodyPr/>
          <a:lstStyle/>
          <a:p>
            <a:r>
              <a:rPr lang="en-US" i="1"/>
              <a:t>American Legion members, Sons of the American Legion members can access their membership information online through myLegion.  One account includes all areas of membership.</a:t>
            </a:r>
          </a:p>
          <a:p>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This secure site allows Legion and SAL members to view and manage their membership, print membership cards, and provide additional information not required when joining.   Through your myLegion account you can also provide emergency contact information.  MyLegion allows you to save credit card information for online giving or subscriptions.  Dual members have one account detailing both memberships. Officers who currently use myLegion for membership management and payment processing will access their group information in their member account.  Adjutants and Commanders register a myLegion account as a member and are granted addition access to membership tools in an area called MY Groups. </a:t>
            </a:r>
          </a:p>
          <a:p>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Non-members can also create a myLegion account with an email address.  If you are not a member of TAL or SAL and assist your post with membership tools, an account can be set up and permissions to post or squadron information by the administrative officer.  Program coordinators who need to set up a baseball or junior shooting sports application can also create a non-member account.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a:t>
            </a:fld>
            <a:endParaRPr lang="en-US"/>
          </a:p>
        </p:txBody>
      </p:sp>
    </p:spTree>
    <p:extLst>
      <p:ext uri="{BB962C8B-B14F-4D97-AF65-F5344CB8AC3E}">
        <p14:creationId xmlns:p14="http://schemas.microsoft.com/office/powerpoint/2010/main" val="3415244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Addresses allows you to add an alternate address and set address preferences.  Information set as Main is the primary contact information.  National HQs, Department HQs and other American Legion and Sons of the American Legion leadership use main contact information for mail, phone and email correspondence. </a:t>
            </a:r>
          </a:p>
          <a:p>
            <a:endParaRPr lang="en-US" i="1"/>
          </a:p>
          <a:p>
            <a:endParaRPr lang="en-US"/>
          </a:p>
          <a:p>
            <a:endParaRPr lang="en-US"/>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30</a:t>
            </a:fld>
            <a:endParaRPr lang="en-US"/>
          </a:p>
        </p:txBody>
      </p:sp>
    </p:spTree>
    <p:extLst>
      <p:ext uri="{BB962C8B-B14F-4D97-AF65-F5344CB8AC3E}">
        <p14:creationId xmlns:p14="http://schemas.microsoft.com/office/powerpoint/2010/main" val="1697983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Checking “Include in Print Directory” agrees your contact information can be included in directories that may be published by National, Department and Local leadership.  All membership information is provided to your leadership with the directive the data can only be used only for Legion or Sons of the American Legion purposes.</a:t>
            </a:r>
          </a:p>
          <a:p>
            <a:endParaRPr lang="en-US" i="1"/>
          </a:p>
          <a:p>
            <a:r>
              <a:rPr lang="en-US" i="1"/>
              <a:t>Only one main contact can be on file.  Adding an address with the Main Address preference will replace the existing main address.</a:t>
            </a:r>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31</a:t>
            </a:fld>
            <a:endParaRPr lang="en-US"/>
          </a:p>
        </p:txBody>
      </p:sp>
    </p:spTree>
    <p:extLst>
      <p:ext uri="{BB962C8B-B14F-4D97-AF65-F5344CB8AC3E}">
        <p14:creationId xmlns:p14="http://schemas.microsoft.com/office/powerpoint/2010/main" val="2858603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Emergency Contacts is a new feature.  Add an emergency contact to your account.  </a:t>
            </a:r>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32</a:t>
            </a:fld>
            <a:endParaRPr lang="en-US"/>
          </a:p>
        </p:txBody>
      </p:sp>
    </p:spTree>
    <p:extLst>
      <p:ext uri="{BB962C8B-B14F-4D97-AF65-F5344CB8AC3E}">
        <p14:creationId xmlns:p14="http://schemas.microsoft.com/office/powerpoint/2010/main" val="1201445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This information is available to your leadership and can be useful if participating at an American Legion event, conference or convention.</a:t>
            </a:r>
          </a:p>
          <a:p>
            <a:endParaRPr lang="en-US"/>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33</a:t>
            </a:fld>
            <a:endParaRPr lang="en-US"/>
          </a:p>
        </p:txBody>
      </p:sp>
    </p:spTree>
    <p:extLst>
      <p:ext uri="{BB962C8B-B14F-4D97-AF65-F5344CB8AC3E}">
        <p14:creationId xmlns:p14="http://schemas.microsoft.com/office/powerpoint/2010/main" val="659295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account login credentials, go to Username/Password.  This link opens a self-service window that shows your current username and main email associated with your account.  </a:t>
            </a:r>
          </a:p>
        </p:txBody>
      </p:sp>
      <p:sp>
        <p:nvSpPr>
          <p:cNvPr id="4" name="Slide Number Placeholder 3"/>
          <p:cNvSpPr>
            <a:spLocks noGrp="1"/>
          </p:cNvSpPr>
          <p:nvPr>
            <p:ph type="sldNum" sz="quarter" idx="5"/>
          </p:nvPr>
        </p:nvSpPr>
        <p:spPr/>
        <p:txBody>
          <a:bodyPr/>
          <a:lstStyle/>
          <a:p>
            <a:fld id="{A3928372-687C-2D47-B721-3F134B506727}" type="slidenum">
              <a:rPr lang="en-US" smtClean="0"/>
              <a:pPr/>
              <a:t>34</a:t>
            </a:fld>
            <a:endParaRPr lang="en-US"/>
          </a:p>
        </p:txBody>
      </p:sp>
    </p:spTree>
    <p:extLst>
      <p:ext uri="{BB962C8B-B14F-4D97-AF65-F5344CB8AC3E}">
        <p14:creationId xmlns:p14="http://schemas.microsoft.com/office/powerpoint/2010/main" val="3868284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your login credentials, enter the new information and Save.  </a:t>
            </a:r>
          </a:p>
          <a:p>
            <a:endParaRPr lang="en-US" i="1"/>
          </a:p>
          <a:p>
            <a:r>
              <a:rPr lang="en-US" i="1"/>
              <a:t>The username does not have to be an email address.  However, the email address listed in the self-service window is the main email on record and updates your contact information.  Updating the email in Username/Password will direct all future forgot username and passwords to this email.  </a:t>
            </a:r>
          </a:p>
          <a:p>
            <a:endParaRPr lang="en-US" i="1"/>
          </a:p>
          <a:p>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35</a:t>
            </a:fld>
            <a:endParaRPr lang="en-US"/>
          </a:p>
        </p:txBody>
      </p:sp>
    </p:spTree>
    <p:extLst>
      <p:ext uri="{BB962C8B-B14F-4D97-AF65-F5344CB8AC3E}">
        <p14:creationId xmlns:p14="http://schemas.microsoft.com/office/powerpoint/2010/main" val="3142743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your password in the self-service window you must know your current password. If you have logged in with a saved password and do not know it, you can log out and request a one-time password.  This will email you a password reset link.</a:t>
            </a:r>
          </a:p>
          <a:p>
            <a:endParaRPr lang="en-US" i="1"/>
          </a:p>
          <a:p>
            <a:r>
              <a:rPr lang="en-US" i="1"/>
              <a:t>If you have your current password, enter it with the new password and click ‘Update Password’.</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36</a:t>
            </a:fld>
            <a:endParaRPr lang="en-US"/>
          </a:p>
        </p:txBody>
      </p:sp>
    </p:spTree>
    <p:extLst>
      <p:ext uri="{BB962C8B-B14F-4D97-AF65-F5344CB8AC3E}">
        <p14:creationId xmlns:p14="http://schemas.microsoft.com/office/powerpoint/2010/main" val="3630421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800" i="1">
                <a:effectLst/>
                <a:latin typeface="Calibri" panose="020F0502020204030204" pitchFamily="34" charset="0"/>
                <a:ea typeface="Calibri" panose="020F0502020204030204" pitchFamily="34" charset="0"/>
                <a:cs typeface="Times New Roman" panose="02020603050405020304" pitchFamily="18" charset="0"/>
              </a:rPr>
              <a:t>Like many other web applications,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myLegion</a:t>
            </a:r>
            <a:r>
              <a:rPr lang="en-US" sz="1800" i="1">
                <a:effectLst/>
                <a:latin typeface="Calibri" panose="020F0502020204030204" pitchFamily="34" charset="0"/>
                <a:ea typeface="Calibri" panose="020F0502020204030204" pitchFamily="34" charset="0"/>
                <a:cs typeface="Times New Roman" panose="02020603050405020304" pitchFamily="18" charset="0"/>
              </a:rPr>
              <a:t> users can log in using other online identities as a single sign on process.  Allowing fewer passwords to remember.</a:t>
            </a:r>
            <a:endParaRPr lang="en-US" sz="1200" i="1" kern="1200">
              <a:solidFill>
                <a:schemeClr val="tx1"/>
              </a:solidFill>
              <a:latin typeface="Arial Black"/>
              <a:ea typeface="+mn-ea"/>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37</a:t>
            </a:fld>
            <a:endParaRPr lang="en-US"/>
          </a:p>
        </p:txBody>
      </p:sp>
    </p:spTree>
    <p:extLst>
      <p:ext uri="{BB962C8B-B14F-4D97-AF65-F5344CB8AC3E}">
        <p14:creationId xmlns:p14="http://schemas.microsoft.com/office/powerpoint/2010/main" val="3042581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sz="1200" i="1">
                <a:solidFill>
                  <a:srgbClr val="000000"/>
                </a:solidFill>
                <a:effectLst/>
                <a:latin typeface="Calibri" panose="020F0502020204030204" pitchFamily="34" charset="0"/>
                <a:ea typeface="Calibri" panose="020F0502020204030204" pitchFamily="34" charset="0"/>
              </a:rPr>
              <a:t>Two-factor authentication is an extra layer of security to ensure that you're the</a:t>
            </a:r>
            <a:r>
              <a:rPr lang="en-US" sz="1200" i="1">
                <a:solidFill>
                  <a:srgbClr val="1F4E79"/>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200" i="1">
                <a:solidFill>
                  <a:srgbClr val="000000"/>
                </a:solidFill>
                <a:effectLst/>
                <a:latin typeface="Calibri" panose="020F0502020204030204" pitchFamily="34" charset="0"/>
                <a:ea typeface="Calibri" panose="020F0502020204030204" pitchFamily="34" charset="0"/>
              </a:rPr>
              <a:t>only person who can access your account, even if someone knows your password. This extra security measure requires you to verify </a:t>
            </a:r>
            <a:r>
              <a:rPr lang="en-US" sz="1200" i="1">
                <a:solidFill>
                  <a:srgbClr val="000000"/>
                </a:solidFill>
                <a:effectLst/>
                <a:latin typeface="Calibri" panose="020F0502020204030204" pitchFamily="34" charset="0"/>
                <a:ea typeface="+mn-ea"/>
              </a:rPr>
              <a:t>your</a:t>
            </a:r>
            <a:r>
              <a:rPr lang="en-US" sz="1200" i="1">
                <a:solidFill>
                  <a:srgbClr val="000000"/>
                </a:solidFill>
                <a:effectLst/>
                <a:latin typeface="Calibri" panose="020F0502020204030204" pitchFamily="34" charset="0"/>
                <a:ea typeface="Calibri" panose="020F0502020204030204" pitchFamily="34" charset="0"/>
              </a:rPr>
              <a:t> identity using a randomized code we'll send you each time you attempt to log in.</a:t>
            </a:r>
          </a:p>
          <a:p>
            <a:endParaRPr lang="en-US" sz="1200" i="1">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38</a:t>
            </a:fld>
            <a:endParaRPr lang="en-US"/>
          </a:p>
        </p:txBody>
      </p:sp>
    </p:spTree>
    <p:extLst>
      <p:ext uri="{BB962C8B-B14F-4D97-AF65-F5344CB8AC3E}">
        <p14:creationId xmlns:p14="http://schemas.microsoft.com/office/powerpoint/2010/main" val="3675222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membership area lets members print their membership cards.  </a:t>
            </a:r>
          </a:p>
        </p:txBody>
      </p:sp>
      <p:sp>
        <p:nvSpPr>
          <p:cNvPr id="4" name="Slide Number Placeholder 3"/>
          <p:cNvSpPr>
            <a:spLocks noGrp="1"/>
          </p:cNvSpPr>
          <p:nvPr>
            <p:ph type="sldNum" sz="quarter" idx="5"/>
          </p:nvPr>
        </p:nvSpPr>
        <p:spPr/>
        <p:txBody>
          <a:bodyPr/>
          <a:lstStyle/>
          <a:p>
            <a:fld id="{A3928372-687C-2D47-B721-3F134B506727}" type="slidenum">
              <a:rPr lang="en-US" smtClean="0"/>
              <a:pPr/>
              <a:t>39</a:t>
            </a:fld>
            <a:endParaRPr lang="en-US"/>
          </a:p>
        </p:txBody>
      </p:sp>
    </p:spTree>
    <p:extLst>
      <p:ext uri="{BB962C8B-B14F-4D97-AF65-F5344CB8AC3E}">
        <p14:creationId xmlns:p14="http://schemas.microsoft.com/office/powerpoint/2010/main" val="357986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Log in to your account at MyLegion.org.  If you do not have an account.  Register with the email address on your American Legion or Sons of the American Legion membership record.</a:t>
            </a:r>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a:t>
            </a:fld>
            <a:endParaRPr lang="en-US"/>
          </a:p>
        </p:txBody>
      </p:sp>
    </p:spTree>
    <p:extLst>
      <p:ext uri="{BB962C8B-B14F-4D97-AF65-F5344CB8AC3E}">
        <p14:creationId xmlns:p14="http://schemas.microsoft.com/office/powerpoint/2010/main" val="3412735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If a member is a dual member, both Legion and SAL cards can be printed.  Only current membership cards are available.  If you do not have a link to print your card, you first need to pay current dues.  Once dues are paid, the card is available to print. </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40</a:t>
            </a:fld>
            <a:endParaRPr lang="en-US"/>
          </a:p>
        </p:txBody>
      </p:sp>
    </p:spTree>
    <p:extLst>
      <p:ext uri="{BB962C8B-B14F-4D97-AF65-F5344CB8AC3E}">
        <p14:creationId xmlns:p14="http://schemas.microsoft.com/office/powerpoint/2010/main" val="2634560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In membership details members can view current memberships and future memberships. The member detail includes your post or squadron state and number, membership end date, and current status.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41</a:t>
            </a:fld>
            <a:endParaRPr lang="en-US"/>
          </a:p>
        </p:txBody>
      </p:sp>
    </p:spTree>
    <p:extLst>
      <p:ext uri="{BB962C8B-B14F-4D97-AF65-F5344CB8AC3E}">
        <p14:creationId xmlns:p14="http://schemas.microsoft.com/office/powerpoint/2010/main" val="2901243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Legion members can add a credit card to their account and set up auto renew and check the box authorizing auto renewal to be charged to the saved credit card in July every year.  To update credit card information click Manage My Saved Credit Cards or use “Saved Credit Cards” from the left menu.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To cancel auto renew, uncheck the box.  </a:t>
            </a:r>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42</a:t>
            </a:fld>
            <a:endParaRPr lang="en-US"/>
          </a:p>
        </p:txBody>
      </p:sp>
    </p:spTree>
    <p:extLst>
      <p:ext uri="{BB962C8B-B14F-4D97-AF65-F5344CB8AC3E}">
        <p14:creationId xmlns:p14="http://schemas.microsoft.com/office/powerpoint/2010/main" val="3503362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The American Legion offers exclusive discount programs for members of The American Legion and </a:t>
            </a:r>
            <a:r>
              <a:rPr lang="en-US" b="0" i="1"/>
              <a:t>Sons of the American Legion</a:t>
            </a:r>
            <a:r>
              <a:rPr lang="en-US" b="1" i="1"/>
              <a:t>.</a:t>
            </a:r>
            <a:r>
              <a:rPr lang="en-US" i="1"/>
              <a:t>  Discount provider information and codes are only available in myLegion.org member accounts.</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43</a:t>
            </a:fld>
            <a:endParaRPr lang="en-US"/>
          </a:p>
        </p:txBody>
      </p:sp>
    </p:spTree>
    <p:extLst>
      <p:ext uri="{BB962C8B-B14F-4D97-AF65-F5344CB8AC3E}">
        <p14:creationId xmlns:p14="http://schemas.microsoft.com/office/powerpoint/2010/main" val="3270410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1"/>
              <a:t>Discount codes are found only when logged into </a:t>
            </a:r>
            <a:r>
              <a:rPr lang="en-US" b="0" i="1" dirty="0" err="1"/>
              <a:t>myLegion</a:t>
            </a:r>
            <a:r>
              <a:rPr lang="en-US" b="0" i="1"/>
              <a:t>.  Select the area of interest to view provider contact information and exclusive discount codes.</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44</a:t>
            </a:fld>
            <a:endParaRPr lang="en-US"/>
          </a:p>
        </p:txBody>
      </p:sp>
    </p:spTree>
    <p:extLst>
      <p:ext uri="{BB962C8B-B14F-4D97-AF65-F5344CB8AC3E}">
        <p14:creationId xmlns:p14="http://schemas.microsoft.com/office/powerpoint/2010/main" val="558509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Any offices maintained by Department and National HQs are located in Committees.  The page lists any past, future and current positions on file.   The positions displayed in this area are post, county, district, state, and national leadership positions reported to National HQ.  All leadership positions are reported through your department headquarters.  If you have held a position that is not listed, contact your department headquarters.  Only department and national staff can update officer and committee positions.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This member is a post commander.  Post adjutants and commanders have a My Groups menu.  My Groups is the administrative side of </a:t>
            </a:r>
            <a:r>
              <a:rPr lang="en-US" i="1" dirty="0" err="1"/>
              <a:t>myLegion</a:t>
            </a:r>
            <a:r>
              <a:rPr lang="en-US" b="0" i="1"/>
              <a:t>.  Learn more about managing membership information for your post, squadron, county and district at legion.org/training/</a:t>
            </a:r>
            <a:r>
              <a:rPr lang="en-US" b="0" i="1" err="1"/>
              <a:t>trainingtuesdays</a:t>
            </a:r>
            <a:r>
              <a:rPr lang="en-US" b="0" i="1"/>
              <a:t>.</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45</a:t>
            </a:fld>
            <a:endParaRPr lang="en-US"/>
          </a:p>
        </p:txBody>
      </p:sp>
    </p:spTree>
    <p:extLst>
      <p:ext uri="{BB962C8B-B14F-4D97-AF65-F5344CB8AC3E}">
        <p14:creationId xmlns:p14="http://schemas.microsoft.com/office/powerpoint/2010/main" val="2640470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Dispatch is an American Legion National Headquarters monthly print newsletter that provides post, district and department leaders with news relevant to membership, post activities and national American Legion news. Complimentary copies of Dispatch are provided to department leadership, district commanders and post adjutants, and committee/commission chairpersons. </a:t>
            </a:r>
          </a:p>
          <a:p>
            <a:r>
              <a:rPr lang="en-US"/>
              <a:t> </a:t>
            </a:r>
          </a:p>
          <a:p>
            <a:r>
              <a:rPr lang="en-US"/>
              <a:t>There is a monthly Digital Dispatch e-newsletter sent directly to subscribers’</a:t>
            </a:r>
            <a:r>
              <a:rPr lang="en-US" i="0"/>
              <a:t> email </a:t>
            </a:r>
            <a:r>
              <a:rPr lang="en-US"/>
              <a:t>inboxes. The e-newsletter features headlines with clickable links </a:t>
            </a:r>
            <a:r>
              <a:rPr lang="en-US" i="0"/>
              <a:t>to </a:t>
            </a:r>
            <a:r>
              <a:rPr lang="en-US"/>
              <a:t>the full stories on the Digital Dispatch web page, </a:t>
            </a:r>
            <a:r>
              <a:rPr lang="en-US">
                <a:hlinkClick r:id="rId3"/>
              </a:rPr>
              <a:t>www.legion</a:t>
            </a:r>
            <a:r>
              <a:rPr lang="en-US" i="0">
                <a:hlinkClick r:id="rId3"/>
              </a:rPr>
              <a:t>.</a:t>
            </a:r>
            <a:r>
              <a:rPr lang="en-US">
                <a:hlinkClick r:id="rId3"/>
              </a:rPr>
              <a:t>org/</a:t>
            </a:r>
            <a:r>
              <a:rPr lang="en-US" i="0">
                <a:hlinkClick r:id="rId3"/>
              </a:rPr>
              <a:t>dispatch</a:t>
            </a:r>
            <a:r>
              <a:rPr lang="en-US" i="0"/>
              <a:t>. </a:t>
            </a:r>
          </a:p>
        </p:txBody>
      </p:sp>
      <p:sp>
        <p:nvSpPr>
          <p:cNvPr id="4" name="Slide Number Placeholder 3"/>
          <p:cNvSpPr>
            <a:spLocks noGrp="1"/>
          </p:cNvSpPr>
          <p:nvPr>
            <p:ph type="sldNum" sz="quarter" idx="5"/>
          </p:nvPr>
        </p:nvSpPr>
        <p:spPr/>
        <p:txBody>
          <a:bodyPr/>
          <a:lstStyle/>
          <a:p>
            <a:fld id="{A3928372-687C-2D47-B721-3F134B506727}" type="slidenum">
              <a:rPr lang="en-US" smtClean="0"/>
              <a:pPr/>
              <a:t>46</a:t>
            </a:fld>
            <a:endParaRPr lang="en-US"/>
          </a:p>
        </p:txBody>
      </p:sp>
    </p:spTree>
    <p:extLst>
      <p:ext uri="{BB962C8B-B14F-4D97-AF65-F5344CB8AC3E}">
        <p14:creationId xmlns:p14="http://schemas.microsoft.com/office/powerpoint/2010/main" val="3635324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E-newsletters allows you to opt in or out of online subscriptions.  To add or modify online subscriptions go to Edit.</a:t>
            </a:r>
          </a:p>
        </p:txBody>
      </p:sp>
      <p:sp>
        <p:nvSpPr>
          <p:cNvPr id="4" name="Slide Number Placeholder 3"/>
          <p:cNvSpPr>
            <a:spLocks noGrp="1"/>
          </p:cNvSpPr>
          <p:nvPr>
            <p:ph type="sldNum" sz="quarter" idx="5"/>
          </p:nvPr>
        </p:nvSpPr>
        <p:spPr/>
        <p:txBody>
          <a:bodyPr/>
          <a:lstStyle/>
          <a:p>
            <a:fld id="{A3928372-687C-2D47-B721-3F134B506727}" type="slidenum">
              <a:rPr lang="en-US" smtClean="0"/>
              <a:pPr/>
              <a:t>47</a:t>
            </a:fld>
            <a:endParaRPr lang="en-US"/>
          </a:p>
        </p:txBody>
      </p:sp>
    </p:spTree>
    <p:extLst>
      <p:ext uri="{BB962C8B-B14F-4D97-AF65-F5344CB8AC3E}">
        <p14:creationId xmlns:p14="http://schemas.microsoft.com/office/powerpoint/2010/main" val="37755907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Check the box to select your subscription, or check the box next to E-newsletters to select all.  Unless specified these subscriptions will be emailed to the main email address on file.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You can request online newsletters to be sent to a different email.  Set up a 2nd email address through Contact Information.  Return to opt in and out from E-newsletters.  Check the subscription and assign the alternate email address.  Save changes and return to home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48</a:t>
            </a:fld>
            <a:endParaRPr lang="en-US"/>
          </a:p>
        </p:txBody>
      </p:sp>
    </p:spTree>
    <p:extLst>
      <p:ext uri="{BB962C8B-B14F-4D97-AF65-F5344CB8AC3E}">
        <p14:creationId xmlns:p14="http://schemas.microsoft.com/office/powerpoint/2010/main" val="23782762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kern="1200">
                <a:solidFill>
                  <a:schemeClr val="tx1"/>
                </a:solidFill>
                <a:latin typeface="Arial Black"/>
                <a:ea typeface="+mn-ea"/>
              </a:rPr>
              <a:t>Members receive a 12-month free subscription to The American Legion Magazine.  This publication has gone digital. Current and past issues are located your My Account subscriptions menu.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latin typeface="Arial Black"/>
              <a:ea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kern="1200">
                <a:solidFill>
                  <a:schemeClr val="tx1"/>
                </a:solidFill>
                <a:latin typeface="Arial Black"/>
                <a:ea typeface="+mn-ea"/>
              </a:rPr>
              <a:t>Expired members will receive an Access Denied message.   Access to online magazine requires active  American Legion, Sons of the American Legion membership, or paid subscription.</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49</a:t>
            </a:fld>
            <a:endParaRPr lang="en-US"/>
          </a:p>
        </p:txBody>
      </p:sp>
    </p:spTree>
    <p:extLst>
      <p:ext uri="{BB962C8B-B14F-4D97-AF65-F5344CB8AC3E}">
        <p14:creationId xmlns:p14="http://schemas.microsoft.com/office/powerpoint/2010/main" val="804592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myLegion Home page identifies the member’s name located above the MY ACCOUNT button. </a:t>
            </a:r>
          </a:p>
          <a:p>
            <a:endParaRPr lang="en-US" i="1" dirty="0"/>
          </a:p>
          <a:p>
            <a:pPr marL="0" indent="0">
              <a:buNone/>
            </a:pPr>
            <a:r>
              <a:rPr lang="en-US" i="1" dirty="0"/>
              <a:t>It provides links to Legion.org links.  Membership includes:  Join, Renew and Paid Up for Life information.   along with Frequently asked questions about membership eligibility.  Subscriptions has online E-Newsletter options, Dispatch and Magazine subscription details.  The Give menu provides multiple giving opportunities.   Resources helps you find a post or service officer with User Help documentation.  Shop takes you to National Emblem Sales, and Contact  directs  you to your National HQ directory.</a:t>
            </a:r>
          </a:p>
          <a:p>
            <a:pPr marL="0" indent="0">
              <a:buNone/>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For your convenience there are also Topic Tiles to direct you to My Account, Member Discounts, Subscriptions, Donation page and Contact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MY ACCOUNT provides information on your account on file at national headquarters.  The first part of this presentation focuses on individual member profiles.  We will review management tools available to all Legion and SAL member accounts.  The later portion of this presentation will introduce the administrative officer area.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Click on MY ACCOUNT to open your My Account window. </a:t>
            </a:r>
          </a:p>
          <a:p>
            <a:pPr marL="228600" indent="-228600">
              <a:buAutoNum type="arabicPeriod"/>
            </a:pPr>
            <a:endParaRPr lang="en-US" i="1" dirty="0"/>
          </a:p>
          <a:p>
            <a:endParaRPr lang="en-US" i="1"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a:t>
            </a:fld>
            <a:endParaRPr lang="en-US"/>
          </a:p>
        </p:txBody>
      </p:sp>
    </p:spTree>
    <p:extLst>
      <p:ext uri="{BB962C8B-B14F-4D97-AF65-F5344CB8AC3E}">
        <p14:creationId xmlns:p14="http://schemas.microsoft.com/office/powerpoint/2010/main" val="3047464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The purchase history shows history of payments made for renewals and donations.  </a:t>
            </a:r>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50</a:t>
            </a:fld>
            <a:endParaRPr lang="en-US"/>
          </a:p>
        </p:txBody>
      </p:sp>
    </p:spTree>
    <p:extLst>
      <p:ext uri="{BB962C8B-B14F-4D97-AF65-F5344CB8AC3E}">
        <p14:creationId xmlns:p14="http://schemas.microsoft.com/office/powerpoint/2010/main" val="2293647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Pay Open Orders is the same as what displays in MY ORDER BALANCE.  The amount due includes post dues for your renewal.  Online renewal for SAL members is not available at this time.  National is in the process of collecting data to activate this feature in the future.</a:t>
            </a:r>
          </a:p>
        </p:txBody>
      </p:sp>
      <p:sp>
        <p:nvSpPr>
          <p:cNvPr id="4" name="Slide Number Placeholder 3"/>
          <p:cNvSpPr>
            <a:spLocks noGrp="1"/>
          </p:cNvSpPr>
          <p:nvPr>
            <p:ph type="sldNum" sz="quarter" idx="5"/>
          </p:nvPr>
        </p:nvSpPr>
        <p:spPr/>
        <p:txBody>
          <a:bodyPr/>
          <a:lstStyle/>
          <a:p>
            <a:fld id="{A3928372-687C-2D47-B721-3F134B506727}" type="slidenum">
              <a:rPr lang="en-US" smtClean="0"/>
              <a:pPr/>
              <a:t>51</a:t>
            </a:fld>
            <a:endParaRPr lang="en-US"/>
          </a:p>
        </p:txBody>
      </p:sp>
    </p:spTree>
    <p:extLst>
      <p:ext uri="{BB962C8B-B14F-4D97-AF65-F5344CB8AC3E}">
        <p14:creationId xmlns:p14="http://schemas.microsoft.com/office/powerpoint/2010/main" val="1765599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1"/>
              <a:t>Donation history records all online and mailed in giving.  A date range search assists as you review your giving to American Legion programs and charities.  </a:t>
            </a:r>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52</a:t>
            </a:fld>
            <a:endParaRPr lang="en-US"/>
          </a:p>
        </p:txBody>
      </p:sp>
    </p:spTree>
    <p:extLst>
      <p:ext uri="{BB962C8B-B14F-4D97-AF65-F5344CB8AC3E}">
        <p14:creationId xmlns:p14="http://schemas.microsoft.com/office/powerpoint/2010/main" val="1199128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Saved credit cards allows you to store payment information for future renewals and donations.  </a:t>
            </a:r>
          </a:p>
          <a:p>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Credit card information can be maintained through </a:t>
            </a:r>
            <a:r>
              <a:rPr lang="en-US" i="1" dirty="0" err="1"/>
              <a:t>myLegion</a:t>
            </a:r>
            <a:r>
              <a:rPr lang="en-US" i="1"/>
              <a:t> in the Saved Cred Card area.  Add, update or remove the credit card when needed.</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53</a:t>
            </a:fld>
            <a:endParaRPr lang="en-US"/>
          </a:p>
        </p:txBody>
      </p:sp>
    </p:spTree>
    <p:extLst>
      <p:ext uri="{BB962C8B-B14F-4D97-AF65-F5344CB8AC3E}">
        <p14:creationId xmlns:p14="http://schemas.microsoft.com/office/powerpoint/2010/main" val="19989525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i="1"/>
              <a:t>Find contact information for your National, Department and Post in contact information.  </a:t>
            </a:r>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54</a:t>
            </a:fld>
            <a:endParaRPr lang="en-US"/>
          </a:p>
        </p:txBody>
      </p:sp>
    </p:spTree>
    <p:extLst>
      <p:ext uri="{BB962C8B-B14F-4D97-AF65-F5344CB8AC3E}">
        <p14:creationId xmlns:p14="http://schemas.microsoft.com/office/powerpoint/2010/main" val="3444197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Both the </a:t>
            </a:r>
            <a:r>
              <a:rPr lang="en-US" b="0" i="1" dirty="0" err="1"/>
              <a:t>myLegion</a:t>
            </a:r>
            <a:r>
              <a:rPr lang="en-US" b="0" i="1"/>
              <a:t> home page and the My Account page, at the top of the page, have areas for Membership, Subscriptions, Giving, Resources, Shop National Emblem Sales and Contact information.</a:t>
            </a:r>
          </a:p>
          <a:p>
            <a:endParaRPr lang="en-US" b="0" i="1"/>
          </a:p>
          <a:p>
            <a:r>
              <a:rPr lang="en-US" b="0" i="1"/>
              <a:t>Legion.org is a public page and selecting options from this menu exits your </a:t>
            </a:r>
            <a:r>
              <a:rPr lang="en-US" b="0" i="1" dirty="0" err="1"/>
              <a:t>myLegion</a:t>
            </a:r>
            <a:r>
              <a:rPr lang="en-US" b="0" i="1"/>
              <a:t> account. </a:t>
            </a:r>
          </a:p>
        </p:txBody>
      </p:sp>
      <p:sp>
        <p:nvSpPr>
          <p:cNvPr id="4" name="Slide Number Placeholder 3"/>
          <p:cNvSpPr>
            <a:spLocks noGrp="1"/>
          </p:cNvSpPr>
          <p:nvPr>
            <p:ph type="sldNum" sz="quarter" idx="10"/>
          </p:nvPr>
        </p:nvSpPr>
        <p:spPr/>
        <p:txBody>
          <a:bodyPr/>
          <a:lstStyle/>
          <a:p>
            <a:fld id="{A3928372-687C-2D47-B721-3F134B506727}" type="slidenum">
              <a:rPr lang="en-US" smtClean="0"/>
              <a:pPr/>
              <a:t>55</a:t>
            </a:fld>
            <a:endParaRPr lang="en-US"/>
          </a:p>
        </p:txBody>
      </p:sp>
    </p:spTree>
    <p:extLst>
      <p:ext uri="{BB962C8B-B14F-4D97-AF65-F5344CB8AC3E}">
        <p14:creationId xmlns:p14="http://schemas.microsoft.com/office/powerpoint/2010/main" val="23462331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Online help is available from the Resources Menu.  </a:t>
            </a:r>
          </a:p>
        </p:txBody>
      </p:sp>
      <p:sp>
        <p:nvSpPr>
          <p:cNvPr id="4" name="Slide Number Placeholder 3"/>
          <p:cNvSpPr>
            <a:spLocks noGrp="1"/>
          </p:cNvSpPr>
          <p:nvPr>
            <p:ph type="sldNum" sz="quarter" idx="5"/>
          </p:nvPr>
        </p:nvSpPr>
        <p:spPr/>
        <p:txBody>
          <a:bodyPr/>
          <a:lstStyle/>
          <a:p>
            <a:fld id="{A3928372-687C-2D47-B721-3F134B506727}" type="slidenum">
              <a:rPr lang="en-US" smtClean="0"/>
              <a:pPr/>
              <a:t>56</a:t>
            </a:fld>
            <a:endParaRPr lang="en-US"/>
          </a:p>
        </p:txBody>
      </p:sp>
    </p:spTree>
    <p:extLst>
      <p:ext uri="{BB962C8B-B14F-4D97-AF65-F5344CB8AC3E}">
        <p14:creationId xmlns:p14="http://schemas.microsoft.com/office/powerpoint/2010/main" val="2498517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Step by step instructions for both member management and officer tools are located this area for members and administrative officers to assist with processing membership, managing member profile information, creating reports and more.  </a:t>
            </a:r>
          </a:p>
        </p:txBody>
      </p:sp>
      <p:sp>
        <p:nvSpPr>
          <p:cNvPr id="4" name="Slide Number Placeholder 3"/>
          <p:cNvSpPr>
            <a:spLocks noGrp="1"/>
          </p:cNvSpPr>
          <p:nvPr>
            <p:ph type="sldNum" sz="quarter" idx="5"/>
          </p:nvPr>
        </p:nvSpPr>
        <p:spPr/>
        <p:txBody>
          <a:bodyPr/>
          <a:lstStyle/>
          <a:p>
            <a:fld id="{A3928372-687C-2D47-B721-3F134B506727}" type="slidenum">
              <a:rPr lang="en-US" smtClean="0"/>
              <a:pPr/>
              <a:t>57</a:t>
            </a:fld>
            <a:endParaRPr lang="en-US"/>
          </a:p>
        </p:txBody>
      </p:sp>
    </p:spTree>
    <p:extLst>
      <p:ext uri="{BB962C8B-B14F-4D97-AF65-F5344CB8AC3E}">
        <p14:creationId xmlns:p14="http://schemas.microsoft.com/office/powerpoint/2010/main" val="5152785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Need help with myLegion?  Go to legion.org/training/</a:t>
            </a:r>
            <a:r>
              <a:rPr lang="en-US" i="1" dirty="0" err="1"/>
              <a:t>mylegion</a:t>
            </a:r>
            <a:r>
              <a:rPr lang="en-US" i="1" dirty="0"/>
              <a:t> to view help documentation on myLegion tools.</a:t>
            </a:r>
          </a:p>
          <a:p>
            <a:endParaRPr lang="en-US" dirty="0"/>
          </a:p>
        </p:txBody>
      </p:sp>
      <p:sp>
        <p:nvSpPr>
          <p:cNvPr id="4" name="Slide Number Placeholder 3"/>
          <p:cNvSpPr>
            <a:spLocks noGrp="1"/>
          </p:cNvSpPr>
          <p:nvPr>
            <p:ph type="sldNum" sz="quarter" idx="10"/>
          </p:nvPr>
        </p:nvSpPr>
        <p:spPr/>
        <p:txBody>
          <a:bodyPr/>
          <a:lstStyle/>
          <a:p>
            <a:fld id="{D036382D-CA15-4310-87D6-2FE45D726FE4}" type="slidenum">
              <a:rPr lang="en-US" smtClean="0"/>
              <a:pPr/>
              <a:t>58</a:t>
            </a:fld>
            <a:endParaRPr lang="en-US"/>
          </a:p>
        </p:txBody>
      </p:sp>
    </p:spTree>
    <p:extLst>
      <p:ext uri="{BB962C8B-B14F-4D97-AF65-F5344CB8AC3E}">
        <p14:creationId xmlns:p14="http://schemas.microsoft.com/office/powerpoint/2010/main" val="37828852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a:bodyPr>
          <a:lstStyle/>
          <a:p>
            <a:r>
              <a:rPr lang="en-US" i="1" dirty="0"/>
              <a:t>Your National support staff is available Monday through Friday, 8-4:30pm Eastern. </a:t>
            </a:r>
          </a:p>
        </p:txBody>
      </p:sp>
      <p:sp>
        <p:nvSpPr>
          <p:cNvPr id="4" name="Slide Number Placeholder 3"/>
          <p:cNvSpPr>
            <a:spLocks noGrp="1"/>
          </p:cNvSpPr>
          <p:nvPr>
            <p:ph type="sldNum" sz="quarter" idx="10"/>
          </p:nvPr>
        </p:nvSpPr>
        <p:spPr/>
        <p:txBody>
          <a:bodyPr/>
          <a:lstStyle/>
          <a:p>
            <a:fld id="{D036382D-CA15-4310-87D6-2FE45D726FE4}" type="slidenum">
              <a:rPr lang="en-US" smtClean="0"/>
              <a:pPr/>
              <a:t>59</a:t>
            </a:fld>
            <a:endParaRPr lang="en-US"/>
          </a:p>
        </p:txBody>
      </p:sp>
    </p:spTree>
    <p:extLst>
      <p:ext uri="{BB962C8B-B14F-4D97-AF65-F5344CB8AC3E}">
        <p14:creationId xmlns:p14="http://schemas.microsoft.com/office/powerpoint/2010/main" val="2512981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During registration, the email verified will add your information to your account.  My Account displays information on record at National Headquarters for both American Legion and Sons of The American Legion memberships.  </a:t>
            </a:r>
          </a:p>
          <a:p>
            <a:endParaRPr lang="en-US" i="1"/>
          </a:p>
          <a:p>
            <a:r>
              <a:rPr lang="en-US" i="1"/>
              <a:t>If you register an account and the My Account page does not display your membership details, contact your department or national HQs to verify your main email address.</a:t>
            </a:r>
          </a:p>
          <a:p>
            <a:endParaRPr lang="en-US" i="1"/>
          </a:p>
          <a:p>
            <a:r>
              <a:rPr lang="en-US" i="1"/>
              <a:t>This member is a Dual Member.  MEMBERSHIP DETAILS display for both TAL and SAL.  Updating information in My Account updates both memberships.  </a:t>
            </a:r>
          </a:p>
          <a:p>
            <a:endParaRPr lang="en-US" i="1"/>
          </a:p>
          <a:p>
            <a:r>
              <a:rPr lang="en-US" i="1"/>
              <a:t>MY CONTACT INFORMATION lists the main address phone number and email address.  </a:t>
            </a:r>
          </a:p>
          <a:p>
            <a:r>
              <a:rPr lang="en-US" i="1"/>
              <a:t>MY SUBSCRIPTIONS provides details for online subscriptions</a:t>
            </a:r>
          </a:p>
          <a:p>
            <a:r>
              <a:rPr lang="en-US" i="1"/>
              <a:t>Members that have both Legion and Squadron memberships can view both membership details including status, paid through date, member type, post/squadron and membership number in MEMBERSHIP SUMMARYS.  Dual members will have only one ID#.</a:t>
            </a:r>
          </a:p>
          <a:p>
            <a:r>
              <a:rPr lang="en-US" i="1"/>
              <a:t>MY ORDER BALANCE currently displays Legion dues when you become eligible for renewal.  The amount due displays with a quick link to pay with a credit card.</a:t>
            </a:r>
          </a:p>
          <a:p>
            <a:r>
              <a:rPr lang="en-US" i="1"/>
              <a:t>RENEW OPTIONS are only available for Legion members.  Renew Now allows you to renew dues online and set up for auto renewal.</a:t>
            </a:r>
          </a:p>
          <a:p>
            <a:r>
              <a:rPr lang="en-US" i="1"/>
              <a:t>MY INFORMATION provides additional information on your membership record.  This area allows you manage your record.</a:t>
            </a:r>
          </a:p>
          <a:p>
            <a:r>
              <a:rPr lang="en-US" i="1"/>
              <a:t>MEMBERSHIP includes links to print your membership card, both Legion and SAL, membership details, auto renew maintenance , links to member discounts, and allow you to view any leadership positions.</a:t>
            </a:r>
          </a:p>
          <a:p>
            <a:r>
              <a:rPr lang="en-US" i="1"/>
              <a:t>SUBSCRIPTIONS provides information about subscribing to The American Legion Dispatch, manage online subscriptions and view TAL digital Magazine.</a:t>
            </a:r>
          </a:p>
          <a:p>
            <a:r>
              <a:rPr lang="en-US" i="1"/>
              <a:t>PURCHASE INFORMATION is where you can view your payment history for membership dues and donations.  Future enhancements will include purchases from National Emblem Sales.   Donation History and Saved Credit Card information.</a:t>
            </a:r>
          </a:p>
          <a:p>
            <a:r>
              <a:rPr lang="en-US" i="1"/>
              <a:t>CONTATACT INFORMATION for your National and Department Headquarters and Post/Squadron is also located in MY Account.</a:t>
            </a:r>
          </a:p>
        </p:txBody>
      </p:sp>
      <p:sp>
        <p:nvSpPr>
          <p:cNvPr id="4" name="Slide Number Placeholder 3"/>
          <p:cNvSpPr>
            <a:spLocks noGrp="1"/>
          </p:cNvSpPr>
          <p:nvPr>
            <p:ph type="sldNum" sz="quarter" idx="5"/>
          </p:nvPr>
        </p:nvSpPr>
        <p:spPr/>
        <p:txBody>
          <a:bodyPr/>
          <a:lstStyle/>
          <a:p>
            <a:fld id="{A3928372-687C-2D47-B721-3F134B506727}" type="slidenum">
              <a:rPr lang="en-US" smtClean="0"/>
              <a:pPr/>
              <a:t>6</a:t>
            </a:fld>
            <a:endParaRPr lang="en-US"/>
          </a:p>
        </p:txBody>
      </p:sp>
    </p:spTree>
    <p:extLst>
      <p:ext uri="{BB962C8B-B14F-4D97-AF65-F5344CB8AC3E}">
        <p14:creationId xmlns:p14="http://schemas.microsoft.com/office/powerpoint/2010/main" val="253452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My Contact information displays the main address, phone and email on record.  Main contact information is used as the primary contact for membership subscriptions, renewal notices, and all correspondence via email or US mail.</a:t>
            </a:r>
          </a:p>
          <a:p>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A new feature allows you to upload a photo that displays on your profile. The photo uploaded can be seen by your leadership groups:  Post, Squadron, County, District, Department, Detachment and National staff.</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a:p>
            <a:pPr marL="0" marR="0" lvl="0" indent="0" algn="l" defTabSz="457200" rtl="0" eaLnBrk="1" fontAlgn="auto" latinLnBrk="0" hangingPunct="1">
              <a:lnSpc>
                <a:spcPct val="100000"/>
              </a:lnSpc>
              <a:spcBef>
                <a:spcPts val="0"/>
              </a:spcBef>
              <a:spcAft>
                <a:spcPts val="0"/>
              </a:spcAft>
              <a:buClrTx/>
              <a:buSzTx/>
              <a:buFontTx/>
              <a:buNone/>
              <a:tabLst/>
              <a:defRPr/>
            </a:pPr>
            <a:r>
              <a:rPr lang="en-US" i="1"/>
              <a:t>To add a photo to your account, c</a:t>
            </a:r>
            <a:r>
              <a:rPr lang="en-US" sz="1200" i="1">
                <a:effectLst/>
                <a:latin typeface="Calibri" panose="020F0502020204030204" pitchFamily="34" charset="0"/>
                <a:ea typeface="Calibri" panose="020F0502020204030204" pitchFamily="34" charset="0"/>
                <a:cs typeface="Times New Roman" panose="02020603050405020304" pitchFamily="18" charset="0"/>
              </a:rPr>
              <a:t>lick the “Add” link on the image box in MY CONTACT INFORMATION, “Choose File” to browse the photo, and click “Upload”.   A snapshot of the image selected displays to preview.  Select “Save” to add the photo to your profile.</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7</a:t>
            </a:fld>
            <a:endParaRPr lang="en-US"/>
          </a:p>
        </p:txBody>
      </p:sp>
    </p:spTree>
    <p:extLst>
      <p:ext uri="{BB962C8B-B14F-4D97-AF65-F5344CB8AC3E}">
        <p14:creationId xmlns:p14="http://schemas.microsoft.com/office/powerpoint/2010/main" val="161379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To replace the photo c</a:t>
            </a:r>
            <a:r>
              <a:rPr lang="en-US" sz="1200" i="1">
                <a:effectLst/>
                <a:latin typeface="Calibri" panose="020F0502020204030204" pitchFamily="34" charset="0"/>
                <a:ea typeface="Calibri" panose="020F0502020204030204" pitchFamily="34" charset="0"/>
                <a:cs typeface="Times New Roman" panose="02020603050405020304" pitchFamily="18" charset="0"/>
              </a:rPr>
              <a:t>lick the “Edit” link on the image box in MY CONTACT INFORMATION, “Choose File” to browse the photo and click “Upload”.   A snapshot of the image selected displays to preview.  Select “Save” to add the photo to your profile.  The image will replace the existing image.</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8</a:t>
            </a:fld>
            <a:endParaRPr lang="en-US"/>
          </a:p>
        </p:txBody>
      </p:sp>
    </p:spTree>
    <p:extLst>
      <p:ext uri="{BB962C8B-B14F-4D97-AF65-F5344CB8AC3E}">
        <p14:creationId xmlns:p14="http://schemas.microsoft.com/office/powerpoint/2010/main" val="326196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Remove the photo through </a:t>
            </a:r>
            <a:r>
              <a:rPr lang="en-US" sz="1200" i="1">
                <a:effectLst/>
                <a:latin typeface="Calibri" panose="020F0502020204030204" pitchFamily="34" charset="0"/>
                <a:ea typeface="Calibri" panose="020F0502020204030204" pitchFamily="34" charset="0"/>
                <a:cs typeface="Times New Roman" panose="02020603050405020304" pitchFamily="18" charset="0"/>
              </a:rPr>
              <a:t>“Edit”  and select “Remove”.</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9</a:t>
            </a:fld>
            <a:endParaRPr lang="en-US"/>
          </a:p>
        </p:txBody>
      </p:sp>
    </p:spTree>
    <p:extLst>
      <p:ext uri="{BB962C8B-B14F-4D97-AF65-F5344CB8AC3E}">
        <p14:creationId xmlns:p14="http://schemas.microsoft.com/office/powerpoint/2010/main" val="180335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noAutofit/>
          </a:bodyPr>
          <a:lstStyle>
            <a:lvl1pP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700">
                <a:solidFill>
                  <a:srgbClr val="F9C51A"/>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059634-5AA4-F94E-A8DB-69439DC0F0BA}"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059634-5AA4-F94E-A8DB-69439DC0F0BA}"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059634-5AA4-F94E-A8DB-69439DC0F0BA}" type="datetimeFigureOut">
              <a:rPr lang="en-US" smtClean="0"/>
              <a:pPr/>
              <a:t>4/7/21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pPr/>
              <a:t>4/7/21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423773"/>
            <a:ext cx="4038600" cy="37023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059634-5AA4-F94E-A8DB-69439DC0F0BA}" type="datetimeFigureOut">
              <a:rPr lang="en-US" smtClean="0"/>
              <a:pPr/>
              <a:t>4/7/21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304553"/>
            <a:ext cx="4041775" cy="38216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059634-5AA4-F94E-A8DB-69439DC0F0BA}" type="datetimeFigureOut">
              <a:rPr lang="en-US" smtClean="0"/>
              <a:pPr/>
              <a:t>4/7/21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pPr/>
              <a:t>4/7/21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pPr/>
              <a:t>4/7/21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43510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1435103"/>
            <a:ext cx="5111750" cy="46910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2694806"/>
            <a:ext cx="3008313" cy="343136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pPr/>
              <a:t>4/7/21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pPr/>
              <a:t>4/7/21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61553"/>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423773"/>
            <a:ext cx="8229600" cy="37023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4059634-5AA4-F94E-A8DB-69439DC0F0BA}" type="datetimeFigureOut">
              <a:rPr lang="en-US" smtClean="0"/>
              <a:pPr/>
              <a:t>4/7/21</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8" name="Rectangle 7"/>
          <p:cNvSpPr/>
          <p:nvPr userDrawn="1"/>
        </p:nvSpPr>
        <p:spPr>
          <a:xfrm>
            <a:off x="7327900" y="6356354"/>
            <a:ext cx="1816100" cy="501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342900" rtl="0" eaLnBrk="1" latinLnBrk="0" hangingPunct="1">
        <a:spcBef>
          <a:spcPct val="0"/>
        </a:spcBef>
        <a:buNone/>
        <a:defRPr sz="3300" kern="1200">
          <a:solidFill>
            <a:schemeClr val="tx2"/>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mailto:myLegion@legion.org"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D86A9C-31AB-42B2-851D-F660FFED2438}"/>
              </a:ext>
            </a:extLst>
          </p:cNvPr>
          <p:cNvSpPr>
            <a:spLocks noGrp="1"/>
          </p:cNvSpPr>
          <p:nvPr>
            <p:ph type="ctrTitle"/>
          </p:nvPr>
        </p:nvSpPr>
        <p:spPr>
          <a:xfrm>
            <a:off x="685800" y="1809795"/>
            <a:ext cx="7772400" cy="1470025"/>
          </a:xfrm>
        </p:spPr>
        <p:txBody>
          <a:bodyPr/>
          <a:lstStyle/>
          <a:p>
            <a:r>
              <a:rPr lang="en-US" b="1">
                <a:solidFill>
                  <a:schemeClr val="accent6"/>
                </a:solidFill>
                <a:latin typeface="Arial"/>
                <a:cs typeface="Arial"/>
              </a:rPr>
              <a:t>MyLegion.org</a:t>
            </a:r>
          </a:p>
        </p:txBody>
      </p:sp>
      <p:sp>
        <p:nvSpPr>
          <p:cNvPr id="2" name="TextBox 1">
            <a:extLst>
              <a:ext uri="{FF2B5EF4-FFF2-40B4-BE49-F238E27FC236}">
                <a16:creationId xmlns:a16="http://schemas.microsoft.com/office/drawing/2014/main" id="{F65C86F9-2DAD-46B4-8DB1-27E83A10115C}"/>
              </a:ext>
            </a:extLst>
          </p:cNvPr>
          <p:cNvSpPr txBox="1"/>
          <p:nvPr/>
        </p:nvSpPr>
        <p:spPr>
          <a:xfrm>
            <a:off x="0" y="3574473"/>
            <a:ext cx="9144000" cy="954107"/>
          </a:xfrm>
          <a:prstGeom prst="rect">
            <a:avLst/>
          </a:prstGeom>
          <a:noFill/>
        </p:spPr>
        <p:txBody>
          <a:bodyPr wrap="square" lIns="91440" tIns="45720" rIns="91440" bIns="45720" rtlCol="0" anchor="t">
            <a:spAutoFit/>
          </a:bodyPr>
          <a:lstStyle/>
          <a:p>
            <a:pPr algn="ctr"/>
            <a:r>
              <a:rPr lang="en-US" sz="2800" dirty="0">
                <a:solidFill>
                  <a:schemeClr val="bg1"/>
                </a:solidFill>
                <a:latin typeface="Arial"/>
                <a:cs typeface="Arial"/>
              </a:rPr>
              <a:t>MY ACCOUNT</a:t>
            </a:r>
          </a:p>
          <a:p>
            <a:pPr algn="ctr"/>
            <a:r>
              <a:rPr lang="en-US" sz="2800" dirty="0">
                <a:solidFill>
                  <a:schemeClr val="bg1"/>
                </a:solidFill>
                <a:latin typeface="Arial"/>
                <a:cs typeface="Arial"/>
              </a:rPr>
              <a:t>Training Guide</a:t>
            </a:r>
          </a:p>
        </p:txBody>
      </p:sp>
      <p:sp>
        <p:nvSpPr>
          <p:cNvPr id="4" name="TextBox 3">
            <a:extLst>
              <a:ext uri="{FF2B5EF4-FFF2-40B4-BE49-F238E27FC236}">
                <a16:creationId xmlns:a16="http://schemas.microsoft.com/office/drawing/2014/main" id="{0CC9087A-4166-4B4D-ACDE-24D4F610E1EB}"/>
              </a:ext>
            </a:extLst>
          </p:cNvPr>
          <p:cNvSpPr txBox="1"/>
          <p:nvPr/>
        </p:nvSpPr>
        <p:spPr>
          <a:xfrm>
            <a:off x="6494584" y="6400800"/>
            <a:ext cx="2649416" cy="369332"/>
          </a:xfrm>
          <a:prstGeom prst="rect">
            <a:avLst/>
          </a:prstGeom>
          <a:noFill/>
        </p:spPr>
        <p:txBody>
          <a:bodyPr wrap="square" rtlCol="0">
            <a:spAutoFit/>
          </a:bodyPr>
          <a:lstStyle/>
          <a:p>
            <a:r>
              <a:rPr lang="en-US" dirty="0"/>
              <a:t>Released April 1, 2021</a:t>
            </a:r>
          </a:p>
        </p:txBody>
      </p:sp>
    </p:spTree>
    <p:extLst>
      <p:ext uri="{BB962C8B-B14F-4D97-AF65-F5344CB8AC3E}">
        <p14:creationId xmlns:p14="http://schemas.microsoft.com/office/powerpoint/2010/main" val="736405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53293D8-D58E-4FC0-91E9-FE532F8887B9}"/>
              </a:ext>
            </a:extLst>
          </p:cNvPr>
          <p:cNvSpPr/>
          <p:nvPr/>
        </p:nvSpPr>
        <p:spPr>
          <a:xfrm>
            <a:off x="3796615" y="3807421"/>
            <a:ext cx="676484" cy="215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25962E2-E7E4-4FF7-B6C9-142403EEFA69}"/>
              </a:ext>
            </a:extLst>
          </p:cNvPr>
          <p:cNvGrpSpPr/>
          <p:nvPr/>
        </p:nvGrpSpPr>
        <p:grpSpPr>
          <a:xfrm>
            <a:off x="333847" y="1332099"/>
            <a:ext cx="4992684" cy="4222897"/>
            <a:chOff x="285920" y="1118338"/>
            <a:chExt cx="4384446" cy="4104099"/>
          </a:xfrm>
        </p:grpSpPr>
        <p:pic>
          <p:nvPicPr>
            <p:cNvPr id="16" name="Picture 15">
              <a:extLst>
                <a:ext uri="{FF2B5EF4-FFF2-40B4-BE49-F238E27FC236}">
                  <a16:creationId xmlns:a16="http://schemas.microsoft.com/office/drawing/2014/main" id="{BB53F25F-364B-475B-A270-BBB615181599}"/>
                </a:ext>
              </a:extLst>
            </p:cNvPr>
            <p:cNvPicPr>
              <a:picLocks noChangeAspect="1"/>
            </p:cNvPicPr>
            <p:nvPr/>
          </p:nvPicPr>
          <p:blipFill>
            <a:blip r:embed="rId3"/>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Rounded Corners 16">
              <a:extLst>
                <a:ext uri="{FF2B5EF4-FFF2-40B4-BE49-F238E27FC236}">
                  <a16:creationId xmlns:a16="http://schemas.microsoft.com/office/drawing/2014/main" id="{F89268C9-761C-43F0-B917-7A0E4F84454D}"/>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8FA39189-A122-442E-8AEF-DC252B0D2B45}"/>
              </a:ext>
            </a:extLst>
          </p:cNvPr>
          <p:cNvPicPr>
            <a:picLocks noChangeAspect="1"/>
          </p:cNvPicPr>
          <p:nvPr/>
        </p:nvPicPr>
        <p:blipFill>
          <a:blip r:embed="rId4"/>
          <a:stretch>
            <a:fillRect/>
          </a:stretch>
        </p:blipFill>
        <p:spPr>
          <a:xfrm>
            <a:off x="5723744" y="2064263"/>
            <a:ext cx="3023044" cy="4022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itle 1">
            <a:extLst>
              <a:ext uri="{FF2B5EF4-FFF2-40B4-BE49-F238E27FC236}">
                <a16:creationId xmlns:a16="http://schemas.microsoft.com/office/drawing/2014/main" id="{1702A424-08F0-D949-82A2-7C732CC35701}"/>
              </a:ext>
            </a:extLst>
          </p:cNvPr>
          <p:cNvSpPr>
            <a:spLocks noGrp="1"/>
          </p:cNvSpPr>
          <p:nvPr>
            <p:ph type="title"/>
          </p:nvPr>
        </p:nvSpPr>
        <p:spPr>
          <a:xfrm>
            <a:off x="0" y="99501"/>
            <a:ext cx="9144000" cy="1012835"/>
          </a:xfrm>
        </p:spPr>
        <p:txBody>
          <a:bodyPr>
            <a:normAutofit/>
          </a:bodyPr>
          <a:lstStyle/>
          <a:p>
            <a:r>
              <a:rPr lang="en-US" sz="3600" b="1">
                <a:latin typeface="Helvetica" pitchFamily="2" charset="0"/>
              </a:rPr>
              <a:t>Manage Your Account</a:t>
            </a:r>
          </a:p>
        </p:txBody>
      </p:sp>
      <p:sp>
        <p:nvSpPr>
          <p:cNvPr id="22" name="TextBox 21">
            <a:extLst>
              <a:ext uri="{FF2B5EF4-FFF2-40B4-BE49-F238E27FC236}">
                <a16:creationId xmlns:a16="http://schemas.microsoft.com/office/drawing/2014/main" id="{F9A61C98-E317-9543-B04A-62F2C1A37A59}"/>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23" name="TextBox 22">
            <a:extLst>
              <a:ext uri="{FF2B5EF4-FFF2-40B4-BE49-F238E27FC236}">
                <a16:creationId xmlns:a16="http://schemas.microsoft.com/office/drawing/2014/main" id="{863548CD-772C-2940-9FC7-EFBA506EF481}"/>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Edit Main Address</a:t>
            </a:r>
          </a:p>
        </p:txBody>
      </p:sp>
    </p:spTree>
    <p:extLst>
      <p:ext uri="{BB962C8B-B14F-4D97-AF65-F5344CB8AC3E}">
        <p14:creationId xmlns:p14="http://schemas.microsoft.com/office/powerpoint/2010/main" val="902010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D9CDE8-5D54-454B-9340-6A1528E2179D}"/>
              </a:ext>
            </a:extLst>
          </p:cNvPr>
          <p:cNvSpPr txBox="1"/>
          <p:nvPr/>
        </p:nvSpPr>
        <p:spPr>
          <a:xfrm>
            <a:off x="4275251" y="2885058"/>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0" name="Rectangle 9">
            <a:extLst>
              <a:ext uri="{FF2B5EF4-FFF2-40B4-BE49-F238E27FC236}">
                <a16:creationId xmlns:a16="http://schemas.microsoft.com/office/drawing/2014/main" id="{831CB2C3-9161-4984-8696-06B496EEC8F7}"/>
              </a:ext>
            </a:extLst>
          </p:cNvPr>
          <p:cNvSpPr/>
          <p:nvPr/>
        </p:nvSpPr>
        <p:spPr>
          <a:xfrm>
            <a:off x="3743325" y="3797791"/>
            <a:ext cx="581272" cy="255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C8FAEED-8F15-454E-A714-C1CFDAF9A8C4}"/>
              </a:ext>
            </a:extLst>
          </p:cNvPr>
          <p:cNvGrpSpPr/>
          <p:nvPr/>
        </p:nvGrpSpPr>
        <p:grpSpPr>
          <a:xfrm>
            <a:off x="336650" y="1487670"/>
            <a:ext cx="4384446" cy="4104099"/>
            <a:chOff x="285920" y="1118338"/>
            <a:chExt cx="4384446" cy="4104099"/>
          </a:xfrm>
        </p:grpSpPr>
        <p:pic>
          <p:nvPicPr>
            <p:cNvPr id="12" name="Picture 11">
              <a:extLst>
                <a:ext uri="{FF2B5EF4-FFF2-40B4-BE49-F238E27FC236}">
                  <a16:creationId xmlns:a16="http://schemas.microsoft.com/office/drawing/2014/main" id="{4A500FAA-DB53-440D-A34F-A77A2062F03E}"/>
                </a:ext>
              </a:extLst>
            </p:cNvPr>
            <p:cNvPicPr>
              <a:picLocks noChangeAspect="1"/>
            </p:cNvPicPr>
            <p:nvPr/>
          </p:nvPicPr>
          <p:blipFill>
            <a:blip r:embed="rId3"/>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Rounded Corners 12">
              <a:extLst>
                <a:ext uri="{FF2B5EF4-FFF2-40B4-BE49-F238E27FC236}">
                  <a16:creationId xmlns:a16="http://schemas.microsoft.com/office/drawing/2014/main" id="{7663D604-84B0-4CB1-A962-9F6964378249}"/>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5FBF48A7-FB97-426A-880F-C6676A02634F}"/>
              </a:ext>
            </a:extLst>
          </p:cNvPr>
          <p:cNvPicPr>
            <a:picLocks noChangeAspect="1"/>
          </p:cNvPicPr>
          <p:nvPr/>
        </p:nvPicPr>
        <p:blipFill>
          <a:blip r:embed="rId4"/>
          <a:stretch>
            <a:fillRect/>
          </a:stretch>
        </p:blipFill>
        <p:spPr>
          <a:xfrm>
            <a:off x="5297560" y="2079182"/>
            <a:ext cx="2968558" cy="2499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itle 1">
            <a:extLst>
              <a:ext uri="{FF2B5EF4-FFF2-40B4-BE49-F238E27FC236}">
                <a16:creationId xmlns:a16="http://schemas.microsoft.com/office/drawing/2014/main" id="{A31A6DA5-5C81-6849-B701-140E766318C8}"/>
              </a:ext>
            </a:extLst>
          </p:cNvPr>
          <p:cNvSpPr>
            <a:spLocks noGrp="1"/>
          </p:cNvSpPr>
          <p:nvPr>
            <p:ph type="title"/>
          </p:nvPr>
        </p:nvSpPr>
        <p:spPr>
          <a:xfrm>
            <a:off x="0" y="99501"/>
            <a:ext cx="9144000" cy="1012835"/>
          </a:xfrm>
        </p:spPr>
        <p:txBody>
          <a:bodyPr>
            <a:normAutofit/>
          </a:bodyPr>
          <a:lstStyle/>
          <a:p>
            <a:r>
              <a:rPr lang="en-US" sz="3600" b="1">
                <a:latin typeface="Helvetica" pitchFamily="2" charset="0"/>
              </a:rPr>
              <a:t>Manage Your Account</a:t>
            </a:r>
          </a:p>
        </p:txBody>
      </p:sp>
      <p:sp>
        <p:nvSpPr>
          <p:cNvPr id="17" name="TextBox 16">
            <a:extLst>
              <a:ext uri="{FF2B5EF4-FFF2-40B4-BE49-F238E27FC236}">
                <a16:creationId xmlns:a16="http://schemas.microsoft.com/office/drawing/2014/main" id="{BB98F2AC-2585-8A46-B5C4-83FA46D07DF8}"/>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18" name="TextBox 17">
            <a:extLst>
              <a:ext uri="{FF2B5EF4-FFF2-40B4-BE49-F238E27FC236}">
                <a16:creationId xmlns:a16="http://schemas.microsoft.com/office/drawing/2014/main" id="{F5064B58-233F-3246-8F11-1D3A5E94AB95}"/>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Edit Main Phone and Email</a:t>
            </a:r>
          </a:p>
        </p:txBody>
      </p:sp>
    </p:spTree>
    <p:extLst>
      <p:ext uri="{BB962C8B-B14F-4D97-AF65-F5344CB8AC3E}">
        <p14:creationId xmlns:p14="http://schemas.microsoft.com/office/powerpoint/2010/main" val="373672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18258" y="0"/>
            <a:ext cx="9180515"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18257" y="-6208"/>
            <a:ext cx="9144000" cy="1143000"/>
          </a:xfrm>
        </p:spPr>
        <p:txBody>
          <a:bodyPr>
            <a:normAutofit/>
          </a:bodyPr>
          <a:lstStyle/>
          <a:p>
            <a:r>
              <a:rPr lang="en-US" sz="3600" b="1">
                <a:latin typeface="Helvetica" pitchFamily="2" charset="0"/>
              </a:rPr>
              <a:t>Subscription Details</a:t>
            </a:r>
          </a:p>
        </p:txBody>
      </p:sp>
      <p:pic>
        <p:nvPicPr>
          <p:cNvPr id="10" name="Picture 9">
            <a:extLst>
              <a:ext uri="{FF2B5EF4-FFF2-40B4-BE49-F238E27FC236}">
                <a16:creationId xmlns:a16="http://schemas.microsoft.com/office/drawing/2014/main" id="{C1735242-AAA0-4595-813E-9FC9ED7834EC}"/>
              </a:ext>
            </a:extLst>
          </p:cNvPr>
          <p:cNvPicPr>
            <a:picLocks noChangeAspect="1"/>
          </p:cNvPicPr>
          <p:nvPr/>
        </p:nvPicPr>
        <p:blipFill>
          <a:blip r:embed="rId3"/>
          <a:stretch>
            <a:fillRect/>
          </a:stretch>
        </p:blipFill>
        <p:spPr>
          <a:xfrm>
            <a:off x="5118903" y="1082086"/>
            <a:ext cx="3309458" cy="2010314"/>
          </a:xfrm>
          <a:prstGeom prst="rect">
            <a:avLst/>
          </a:prstGeom>
        </p:spPr>
      </p:pic>
      <p:pic>
        <p:nvPicPr>
          <p:cNvPr id="11" name="Picture 10">
            <a:extLst>
              <a:ext uri="{FF2B5EF4-FFF2-40B4-BE49-F238E27FC236}">
                <a16:creationId xmlns:a16="http://schemas.microsoft.com/office/drawing/2014/main" id="{0C5EC30A-7F29-4D07-966A-28BDBE7D82F3}"/>
              </a:ext>
            </a:extLst>
          </p:cNvPr>
          <p:cNvPicPr>
            <a:picLocks noChangeAspect="1"/>
          </p:cNvPicPr>
          <p:nvPr/>
        </p:nvPicPr>
        <p:blipFill>
          <a:blip r:embed="rId4"/>
          <a:stretch>
            <a:fillRect/>
          </a:stretch>
        </p:blipFill>
        <p:spPr>
          <a:xfrm>
            <a:off x="5118903" y="3342735"/>
            <a:ext cx="3291122" cy="2010314"/>
          </a:xfrm>
          <a:prstGeom prst="rect">
            <a:avLst/>
          </a:prstGeom>
        </p:spPr>
      </p:pic>
      <p:sp>
        <p:nvSpPr>
          <p:cNvPr id="13" name="TextBox 12">
            <a:extLst>
              <a:ext uri="{FF2B5EF4-FFF2-40B4-BE49-F238E27FC236}">
                <a16:creationId xmlns:a16="http://schemas.microsoft.com/office/drawing/2014/main" id="{C31CC760-2919-4A41-AF10-37FA60606CC7}"/>
              </a:ext>
            </a:extLst>
          </p:cNvPr>
          <p:cNvSpPr txBox="1"/>
          <p:nvPr/>
        </p:nvSpPr>
        <p:spPr>
          <a:xfrm>
            <a:off x="3871103" y="3019183"/>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5" name="TextBox 14">
            <a:extLst>
              <a:ext uri="{FF2B5EF4-FFF2-40B4-BE49-F238E27FC236}">
                <a16:creationId xmlns:a16="http://schemas.microsoft.com/office/drawing/2014/main" id="{F0D15D7D-03EE-4CFD-92E4-5D850905AF0B}"/>
              </a:ext>
            </a:extLst>
          </p:cNvPr>
          <p:cNvSpPr txBox="1"/>
          <p:nvPr/>
        </p:nvSpPr>
        <p:spPr>
          <a:xfrm>
            <a:off x="3882824" y="4164083"/>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7" name="TextBox 16">
            <a:extLst>
              <a:ext uri="{FF2B5EF4-FFF2-40B4-BE49-F238E27FC236}">
                <a16:creationId xmlns:a16="http://schemas.microsoft.com/office/drawing/2014/main" id="{7D2F015D-0D1F-4960-AB50-8C788FA4EAA6}"/>
              </a:ext>
            </a:extLst>
          </p:cNvPr>
          <p:cNvSpPr txBox="1"/>
          <p:nvPr/>
        </p:nvSpPr>
        <p:spPr>
          <a:xfrm>
            <a:off x="3898031" y="4186116"/>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8" name="TextBox 17">
            <a:extLst>
              <a:ext uri="{FF2B5EF4-FFF2-40B4-BE49-F238E27FC236}">
                <a16:creationId xmlns:a16="http://schemas.microsoft.com/office/drawing/2014/main" id="{7C20E043-917D-436C-A65D-2D649D76A00E}"/>
              </a:ext>
            </a:extLst>
          </p:cNvPr>
          <p:cNvSpPr txBox="1"/>
          <p:nvPr/>
        </p:nvSpPr>
        <p:spPr>
          <a:xfrm>
            <a:off x="3871102" y="2975117"/>
            <a:ext cx="509527" cy="146434"/>
          </a:xfrm>
          <a:prstGeom prst="rect">
            <a:avLst/>
          </a:prstGeom>
          <a:solidFill>
            <a:schemeClr val="bg1"/>
          </a:solidFill>
          <a:ln>
            <a:solidFill>
              <a:schemeClr val="bg1"/>
            </a:solidFill>
          </a:ln>
        </p:spPr>
        <p:txBody>
          <a:bodyPr wrap="square" rtlCol="0">
            <a:spAutoFit/>
          </a:bodyPr>
          <a:lstStyle/>
          <a:p>
            <a:endParaRPr lang="en-US"/>
          </a:p>
        </p:txBody>
      </p:sp>
      <p:grpSp>
        <p:nvGrpSpPr>
          <p:cNvPr id="8" name="Group 7">
            <a:extLst>
              <a:ext uri="{FF2B5EF4-FFF2-40B4-BE49-F238E27FC236}">
                <a16:creationId xmlns:a16="http://schemas.microsoft.com/office/drawing/2014/main" id="{7BB294B1-5240-4D3B-B6FE-73680E1494B4}"/>
              </a:ext>
            </a:extLst>
          </p:cNvPr>
          <p:cNvGrpSpPr/>
          <p:nvPr/>
        </p:nvGrpSpPr>
        <p:grpSpPr>
          <a:xfrm>
            <a:off x="358100" y="1158825"/>
            <a:ext cx="4384446" cy="4104099"/>
            <a:chOff x="369165" y="1248950"/>
            <a:chExt cx="4384446" cy="4104099"/>
          </a:xfrm>
        </p:grpSpPr>
        <p:pic>
          <p:nvPicPr>
            <p:cNvPr id="20" name="Picture 19">
              <a:extLst>
                <a:ext uri="{FF2B5EF4-FFF2-40B4-BE49-F238E27FC236}">
                  <a16:creationId xmlns:a16="http://schemas.microsoft.com/office/drawing/2014/main" id="{773EAF3A-8D06-4A68-8F47-F33B9777AF6B}"/>
                </a:ext>
              </a:extLst>
            </p:cNvPr>
            <p:cNvPicPr>
              <a:picLocks noChangeAspect="1"/>
            </p:cNvPicPr>
            <p:nvPr/>
          </p:nvPicPr>
          <p:blipFill>
            <a:blip r:embed="rId5"/>
            <a:stretch>
              <a:fillRect/>
            </a:stretch>
          </p:blipFill>
          <p:spPr>
            <a:xfrm>
              <a:off x="369165" y="1248950"/>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Rounded Corners 20">
              <a:extLst>
                <a:ext uri="{FF2B5EF4-FFF2-40B4-BE49-F238E27FC236}">
                  <a16:creationId xmlns:a16="http://schemas.microsoft.com/office/drawing/2014/main" id="{71745BC0-3F67-4201-A329-0E0375696D67}"/>
                </a:ext>
              </a:extLst>
            </p:cNvPr>
            <p:cNvSpPr/>
            <p:nvPr/>
          </p:nvSpPr>
          <p:spPr>
            <a:xfrm>
              <a:off x="1296638" y="3121551"/>
              <a:ext cx="2266405" cy="2107674"/>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6684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12316"/>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55354"/>
            <a:ext cx="9144000" cy="1143000"/>
          </a:xfrm>
        </p:spPr>
        <p:txBody>
          <a:bodyPr>
            <a:normAutofit/>
          </a:bodyPr>
          <a:lstStyle/>
          <a:p>
            <a:r>
              <a:rPr lang="en-US" sz="3600" b="1">
                <a:latin typeface="Helvetica" pitchFamily="2" charset="0"/>
              </a:rPr>
              <a:t>Membership Summary</a:t>
            </a:r>
          </a:p>
        </p:txBody>
      </p:sp>
      <p:sp>
        <p:nvSpPr>
          <p:cNvPr id="7" name="TextBox 6">
            <a:extLst>
              <a:ext uri="{FF2B5EF4-FFF2-40B4-BE49-F238E27FC236}">
                <a16:creationId xmlns:a16="http://schemas.microsoft.com/office/drawing/2014/main" id="{BBCB4A9A-E528-4E78-A810-7D7CCA683B36}"/>
              </a:ext>
            </a:extLst>
          </p:cNvPr>
          <p:cNvSpPr txBox="1"/>
          <p:nvPr/>
        </p:nvSpPr>
        <p:spPr>
          <a:xfrm>
            <a:off x="4489378" y="1282033"/>
            <a:ext cx="4381500" cy="369332"/>
          </a:xfrm>
          <a:prstGeom prst="rect">
            <a:avLst/>
          </a:prstGeom>
          <a:noFill/>
        </p:spPr>
        <p:txBody>
          <a:bodyPr wrap="square" rtlCol="0">
            <a:spAutoFit/>
          </a:bodyPr>
          <a:lstStyle/>
          <a:p>
            <a:pPr algn="ctr"/>
            <a:r>
              <a:rPr lang="en-US"/>
              <a:t>View Details</a:t>
            </a:r>
          </a:p>
        </p:txBody>
      </p:sp>
      <p:pic>
        <p:nvPicPr>
          <p:cNvPr id="8" name="Picture 7">
            <a:extLst>
              <a:ext uri="{FF2B5EF4-FFF2-40B4-BE49-F238E27FC236}">
                <a16:creationId xmlns:a16="http://schemas.microsoft.com/office/drawing/2014/main" id="{E35615A7-252F-4642-88BE-127C3CCF9EA6}"/>
              </a:ext>
            </a:extLst>
          </p:cNvPr>
          <p:cNvPicPr>
            <a:picLocks noChangeAspect="1"/>
          </p:cNvPicPr>
          <p:nvPr/>
        </p:nvPicPr>
        <p:blipFill>
          <a:blip r:embed="rId3"/>
          <a:stretch>
            <a:fillRect/>
          </a:stretch>
        </p:blipFill>
        <p:spPr>
          <a:xfrm>
            <a:off x="4923722" y="1776889"/>
            <a:ext cx="3651388" cy="2182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618297C4-7095-4D64-B774-4EB071343CE6}"/>
              </a:ext>
            </a:extLst>
          </p:cNvPr>
          <p:cNvSpPr txBox="1"/>
          <p:nvPr/>
        </p:nvSpPr>
        <p:spPr>
          <a:xfrm>
            <a:off x="3851382" y="4285982"/>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5" name="TextBox 14">
            <a:extLst>
              <a:ext uri="{FF2B5EF4-FFF2-40B4-BE49-F238E27FC236}">
                <a16:creationId xmlns:a16="http://schemas.microsoft.com/office/drawing/2014/main" id="{A28BA090-8845-4DE3-B6B7-C1450955A842}"/>
              </a:ext>
            </a:extLst>
          </p:cNvPr>
          <p:cNvSpPr txBox="1"/>
          <p:nvPr/>
        </p:nvSpPr>
        <p:spPr>
          <a:xfrm>
            <a:off x="3851382" y="3932212"/>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6" name="TextBox 15">
            <a:extLst>
              <a:ext uri="{FF2B5EF4-FFF2-40B4-BE49-F238E27FC236}">
                <a16:creationId xmlns:a16="http://schemas.microsoft.com/office/drawing/2014/main" id="{CD7637A9-4B16-429C-805E-33F81A4536C7}"/>
              </a:ext>
            </a:extLst>
          </p:cNvPr>
          <p:cNvSpPr txBox="1"/>
          <p:nvPr/>
        </p:nvSpPr>
        <p:spPr>
          <a:xfrm>
            <a:off x="3911380" y="4301544"/>
            <a:ext cx="509527" cy="146434"/>
          </a:xfrm>
          <a:prstGeom prst="rect">
            <a:avLst/>
          </a:prstGeom>
          <a:solidFill>
            <a:schemeClr val="bg1"/>
          </a:solidFill>
          <a:ln>
            <a:solidFill>
              <a:schemeClr val="bg1"/>
            </a:solidFill>
          </a:ln>
        </p:spPr>
        <p:txBody>
          <a:bodyPr wrap="square" rtlCol="0">
            <a:spAutoFit/>
          </a:bodyPr>
          <a:lstStyle/>
          <a:p>
            <a:endParaRPr lang="en-US"/>
          </a:p>
        </p:txBody>
      </p:sp>
      <p:grpSp>
        <p:nvGrpSpPr>
          <p:cNvPr id="18" name="Group 17">
            <a:extLst>
              <a:ext uri="{FF2B5EF4-FFF2-40B4-BE49-F238E27FC236}">
                <a16:creationId xmlns:a16="http://schemas.microsoft.com/office/drawing/2014/main" id="{7F4DD796-FC52-451B-82B4-40DDFBCC3FDC}"/>
              </a:ext>
            </a:extLst>
          </p:cNvPr>
          <p:cNvGrpSpPr/>
          <p:nvPr/>
        </p:nvGrpSpPr>
        <p:grpSpPr>
          <a:xfrm>
            <a:off x="358100" y="1158825"/>
            <a:ext cx="4384446" cy="4104099"/>
            <a:chOff x="369165" y="1248950"/>
            <a:chExt cx="4384446" cy="4104099"/>
          </a:xfrm>
        </p:grpSpPr>
        <p:pic>
          <p:nvPicPr>
            <p:cNvPr id="19" name="Picture 18">
              <a:extLst>
                <a:ext uri="{FF2B5EF4-FFF2-40B4-BE49-F238E27FC236}">
                  <a16:creationId xmlns:a16="http://schemas.microsoft.com/office/drawing/2014/main" id="{07965E04-C95F-4E55-A7CA-AFDAA7B60864}"/>
                </a:ext>
              </a:extLst>
            </p:cNvPr>
            <p:cNvPicPr>
              <a:picLocks noChangeAspect="1"/>
            </p:cNvPicPr>
            <p:nvPr/>
          </p:nvPicPr>
          <p:blipFill>
            <a:blip r:embed="rId4"/>
            <a:stretch>
              <a:fillRect/>
            </a:stretch>
          </p:blipFill>
          <p:spPr>
            <a:xfrm>
              <a:off x="369165" y="1248950"/>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Rounded Corners 19">
              <a:extLst>
                <a:ext uri="{FF2B5EF4-FFF2-40B4-BE49-F238E27FC236}">
                  <a16:creationId xmlns:a16="http://schemas.microsoft.com/office/drawing/2014/main" id="{4B81163C-1122-49D6-826B-25D750C373B3}"/>
                </a:ext>
              </a:extLst>
            </p:cNvPr>
            <p:cNvSpPr/>
            <p:nvPr/>
          </p:nvSpPr>
          <p:spPr>
            <a:xfrm>
              <a:off x="3536077" y="2085496"/>
              <a:ext cx="1046988" cy="116952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72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1739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17391" y="7795"/>
            <a:ext cx="9144000" cy="1143000"/>
          </a:xfrm>
        </p:spPr>
        <p:txBody>
          <a:bodyPr>
            <a:normAutofit/>
          </a:bodyPr>
          <a:lstStyle/>
          <a:p>
            <a:r>
              <a:rPr lang="en-US" sz="3600" b="1">
                <a:latin typeface="Helvetica" pitchFamily="2" charset="0"/>
              </a:rPr>
              <a:t>Auto Renewal</a:t>
            </a:r>
          </a:p>
        </p:txBody>
      </p:sp>
      <p:sp>
        <p:nvSpPr>
          <p:cNvPr id="5" name="TextBox 4">
            <a:extLst>
              <a:ext uri="{FF2B5EF4-FFF2-40B4-BE49-F238E27FC236}">
                <a16:creationId xmlns:a16="http://schemas.microsoft.com/office/drawing/2014/main" id="{9106079C-AC42-4EA5-88E5-D728FD1ED1CE}"/>
              </a:ext>
            </a:extLst>
          </p:cNvPr>
          <p:cNvSpPr txBox="1"/>
          <p:nvPr/>
        </p:nvSpPr>
        <p:spPr>
          <a:xfrm>
            <a:off x="4940350" y="1251464"/>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7" name="TextBox 6">
            <a:extLst>
              <a:ext uri="{FF2B5EF4-FFF2-40B4-BE49-F238E27FC236}">
                <a16:creationId xmlns:a16="http://schemas.microsoft.com/office/drawing/2014/main" id="{BBCB4A9A-E528-4E78-A810-7D7CCA683B36}"/>
              </a:ext>
            </a:extLst>
          </p:cNvPr>
          <p:cNvSpPr txBox="1"/>
          <p:nvPr/>
        </p:nvSpPr>
        <p:spPr>
          <a:xfrm>
            <a:off x="4649837" y="1576845"/>
            <a:ext cx="4381500" cy="369332"/>
          </a:xfrm>
          <a:prstGeom prst="rect">
            <a:avLst/>
          </a:prstGeom>
          <a:noFill/>
        </p:spPr>
        <p:txBody>
          <a:bodyPr wrap="square" rtlCol="0">
            <a:spAutoFit/>
          </a:bodyPr>
          <a:lstStyle/>
          <a:p>
            <a:pPr algn="ctr"/>
            <a:r>
              <a:rPr lang="en-US">
                <a:latin typeface="Helvetica" pitchFamily="2" charset="0"/>
              </a:rPr>
              <a:t>Setup Auto Renewal</a:t>
            </a:r>
          </a:p>
        </p:txBody>
      </p:sp>
      <p:sp>
        <p:nvSpPr>
          <p:cNvPr id="4" name="TextBox 3">
            <a:extLst>
              <a:ext uri="{FF2B5EF4-FFF2-40B4-BE49-F238E27FC236}">
                <a16:creationId xmlns:a16="http://schemas.microsoft.com/office/drawing/2014/main" id="{D429B83B-F807-440F-81F5-350084DF050A}"/>
              </a:ext>
            </a:extLst>
          </p:cNvPr>
          <p:cNvSpPr txBox="1"/>
          <p:nvPr/>
        </p:nvSpPr>
        <p:spPr>
          <a:xfrm>
            <a:off x="4739722" y="2147516"/>
            <a:ext cx="4201730" cy="3477875"/>
          </a:xfrm>
          <a:prstGeom prst="rect">
            <a:avLst/>
          </a:prstGeom>
          <a:noFill/>
        </p:spPr>
        <p:txBody>
          <a:bodyPr wrap="square" rtlCol="0">
            <a:spAutoFit/>
          </a:bodyPr>
          <a:lstStyle/>
          <a:p>
            <a:pPr marL="342900" indent="-342900">
              <a:spcBef>
                <a:spcPts val="1200"/>
              </a:spcBef>
              <a:buAutoNum type="arabicPeriod"/>
            </a:pPr>
            <a:r>
              <a:rPr lang="en-US" sz="1600">
                <a:latin typeface="Helvetica" pitchFamily="2" charset="0"/>
              </a:rPr>
              <a:t>Select “View Details” in TAL MEMBERSHIP SUMMARY or </a:t>
            </a:r>
            <a:br>
              <a:rPr lang="en-US" sz="1600">
                <a:latin typeface="Helvetica" pitchFamily="2" charset="0"/>
              </a:rPr>
            </a:br>
            <a:r>
              <a:rPr lang="en-US" sz="1600">
                <a:latin typeface="Helvetica" pitchFamily="2" charset="0"/>
              </a:rPr>
              <a:t>“Renew Now”</a:t>
            </a:r>
          </a:p>
          <a:p>
            <a:pPr marL="342900" indent="-342900">
              <a:spcBef>
                <a:spcPts val="1200"/>
              </a:spcBef>
              <a:buAutoNum type="arabicPeriod" startAt="2"/>
            </a:pPr>
            <a:r>
              <a:rPr lang="en-US" sz="1600">
                <a:latin typeface="Helvetica" pitchFamily="2" charset="0"/>
              </a:rPr>
              <a:t>Check “I want to Auto Renew”</a:t>
            </a:r>
          </a:p>
          <a:p>
            <a:pPr marL="342900" indent="-342900">
              <a:spcBef>
                <a:spcPts val="1200"/>
              </a:spcBef>
              <a:buAutoNum type="arabicPeriod" startAt="2"/>
            </a:pPr>
            <a:r>
              <a:rPr lang="en-US" sz="1600">
                <a:latin typeface="Helvetica" pitchFamily="2" charset="0"/>
              </a:rPr>
              <a:t>Click link to “Provide Credit Card”</a:t>
            </a:r>
          </a:p>
          <a:p>
            <a:pPr marL="342900" indent="-342900">
              <a:spcBef>
                <a:spcPts val="1200"/>
              </a:spcBef>
              <a:buAutoNum type="arabicPeriod" startAt="2"/>
            </a:pPr>
            <a:r>
              <a:rPr lang="en-US" sz="1600">
                <a:latin typeface="Helvetica" pitchFamily="2" charset="0"/>
              </a:rPr>
              <a:t>Enter CC information and </a:t>
            </a:r>
            <a:br>
              <a:rPr lang="en-US" sz="1600">
                <a:latin typeface="Helvetica" pitchFamily="2" charset="0"/>
              </a:rPr>
            </a:br>
            <a:r>
              <a:rPr lang="en-US" sz="1600">
                <a:latin typeface="Helvetica" pitchFamily="2" charset="0"/>
              </a:rPr>
              <a:t>“Add New Card</a:t>
            </a:r>
          </a:p>
          <a:p>
            <a:pPr marL="342900" indent="-342900">
              <a:spcBef>
                <a:spcPts val="1200"/>
              </a:spcBef>
              <a:buAutoNum type="arabicPeriod" startAt="5"/>
            </a:pPr>
            <a:r>
              <a:rPr lang="en-US" sz="1600">
                <a:latin typeface="Helvetica" pitchFamily="2" charset="0"/>
              </a:rPr>
              <a:t>Return to My Account Member Details</a:t>
            </a:r>
          </a:p>
          <a:p>
            <a:pPr marL="342900" indent="-342900">
              <a:spcBef>
                <a:spcPts val="1200"/>
              </a:spcBef>
              <a:buAutoNum type="arabicPeriod" startAt="5"/>
            </a:pPr>
            <a:r>
              <a:rPr lang="en-US" sz="1600">
                <a:latin typeface="Helvetica" pitchFamily="2" charset="0"/>
              </a:rPr>
              <a:t>Check the box for Auto Renew</a:t>
            </a:r>
          </a:p>
          <a:p>
            <a:pPr>
              <a:spcBef>
                <a:spcPts val="1200"/>
              </a:spcBef>
            </a:pPr>
            <a:r>
              <a:rPr lang="en-US" sz="1600">
                <a:latin typeface="Helvetica" pitchFamily="2" charset="0"/>
              </a:rPr>
              <a:t>7.   “Save”</a:t>
            </a:r>
          </a:p>
        </p:txBody>
      </p:sp>
      <p:sp>
        <p:nvSpPr>
          <p:cNvPr id="10" name="TextBox 9">
            <a:extLst>
              <a:ext uri="{FF2B5EF4-FFF2-40B4-BE49-F238E27FC236}">
                <a16:creationId xmlns:a16="http://schemas.microsoft.com/office/drawing/2014/main" id="{789565DC-FC5B-4D17-A07C-56F2B56CCB17}"/>
              </a:ext>
            </a:extLst>
          </p:cNvPr>
          <p:cNvSpPr txBox="1"/>
          <p:nvPr/>
        </p:nvSpPr>
        <p:spPr>
          <a:xfrm>
            <a:off x="3969288" y="3282566"/>
            <a:ext cx="406400" cy="146434"/>
          </a:xfrm>
          <a:prstGeom prst="rect">
            <a:avLst/>
          </a:prstGeom>
          <a:solidFill>
            <a:schemeClr val="bg1"/>
          </a:solidFill>
          <a:ln>
            <a:solidFill>
              <a:schemeClr val="bg1"/>
            </a:solidFill>
          </a:ln>
        </p:spPr>
        <p:txBody>
          <a:bodyPr wrap="square" rtlCol="0">
            <a:spAutoFit/>
          </a:bodyPr>
          <a:lstStyle/>
          <a:p>
            <a:endParaRPr lang="en-US"/>
          </a:p>
        </p:txBody>
      </p:sp>
      <p:sp>
        <p:nvSpPr>
          <p:cNvPr id="12" name="TextBox 11">
            <a:extLst>
              <a:ext uri="{FF2B5EF4-FFF2-40B4-BE49-F238E27FC236}">
                <a16:creationId xmlns:a16="http://schemas.microsoft.com/office/drawing/2014/main" id="{F6931428-C80C-488F-B8FC-C428CAEF7E78}"/>
              </a:ext>
            </a:extLst>
          </p:cNvPr>
          <p:cNvSpPr txBox="1"/>
          <p:nvPr/>
        </p:nvSpPr>
        <p:spPr>
          <a:xfrm>
            <a:off x="3917724" y="4547518"/>
            <a:ext cx="509527" cy="146434"/>
          </a:xfrm>
          <a:prstGeom prst="rect">
            <a:avLst/>
          </a:prstGeom>
          <a:solidFill>
            <a:schemeClr val="bg1"/>
          </a:solidFill>
          <a:ln>
            <a:solidFill>
              <a:schemeClr val="bg1"/>
            </a:solidFill>
          </a:ln>
        </p:spPr>
        <p:txBody>
          <a:bodyPr wrap="square" rtlCol="0">
            <a:spAutoFit/>
          </a:bodyPr>
          <a:lstStyle/>
          <a:p>
            <a:endParaRPr lang="en-US"/>
          </a:p>
        </p:txBody>
      </p:sp>
      <p:grpSp>
        <p:nvGrpSpPr>
          <p:cNvPr id="11" name="Group 10">
            <a:extLst>
              <a:ext uri="{FF2B5EF4-FFF2-40B4-BE49-F238E27FC236}">
                <a16:creationId xmlns:a16="http://schemas.microsoft.com/office/drawing/2014/main" id="{E9C6263A-B3D8-4E41-BF0F-15EFED741619}"/>
              </a:ext>
            </a:extLst>
          </p:cNvPr>
          <p:cNvGrpSpPr/>
          <p:nvPr/>
        </p:nvGrpSpPr>
        <p:grpSpPr>
          <a:xfrm>
            <a:off x="262392" y="1251464"/>
            <a:ext cx="4309608" cy="4208637"/>
            <a:chOff x="262392" y="1251464"/>
            <a:chExt cx="4309608" cy="4208637"/>
          </a:xfrm>
        </p:grpSpPr>
        <p:grpSp>
          <p:nvGrpSpPr>
            <p:cNvPr id="3" name="Group 2">
              <a:extLst>
                <a:ext uri="{FF2B5EF4-FFF2-40B4-BE49-F238E27FC236}">
                  <a16:creationId xmlns:a16="http://schemas.microsoft.com/office/drawing/2014/main" id="{5678CB93-A1FA-4596-9562-B3630586A53B}"/>
                </a:ext>
              </a:extLst>
            </p:cNvPr>
            <p:cNvGrpSpPr/>
            <p:nvPr/>
          </p:nvGrpSpPr>
          <p:grpSpPr>
            <a:xfrm>
              <a:off x="262392" y="1251464"/>
              <a:ext cx="4309608" cy="4208637"/>
              <a:chOff x="151064" y="1347596"/>
              <a:chExt cx="4309608" cy="4208637"/>
            </a:xfrm>
          </p:grpSpPr>
          <p:pic>
            <p:nvPicPr>
              <p:cNvPr id="9" name="Picture 8" descr="Graphical user interface, website&#10;&#10;Description automatically generated">
                <a:extLst>
                  <a:ext uri="{FF2B5EF4-FFF2-40B4-BE49-F238E27FC236}">
                    <a16:creationId xmlns:a16="http://schemas.microsoft.com/office/drawing/2014/main" id="{E3A4BB73-F5A1-4524-91C0-17505F1B1236}"/>
                  </a:ext>
                </a:extLst>
              </p:cNvPr>
              <p:cNvPicPr>
                <a:picLocks noChangeAspect="1"/>
              </p:cNvPicPr>
              <p:nvPr/>
            </p:nvPicPr>
            <p:blipFill>
              <a:blip r:embed="rId3"/>
              <a:stretch>
                <a:fillRect/>
              </a:stretch>
            </p:blipFill>
            <p:spPr>
              <a:xfrm>
                <a:off x="151064" y="1347596"/>
                <a:ext cx="4309608" cy="4208637"/>
              </a:xfrm>
              <a:prstGeom prst="rect">
                <a:avLst/>
              </a:prstGeom>
              <a:ln w="57150">
                <a:solidFill>
                  <a:schemeClr val="tx2">
                    <a:lumMod val="50000"/>
                    <a:lumOff val="50000"/>
                  </a:schemeClr>
                </a:solidFill>
              </a:ln>
            </p:spPr>
          </p:pic>
          <p:sp>
            <p:nvSpPr>
              <p:cNvPr id="6" name="Rectangle: Rounded Corners 5">
                <a:extLst>
                  <a:ext uri="{FF2B5EF4-FFF2-40B4-BE49-F238E27FC236}">
                    <a16:creationId xmlns:a16="http://schemas.microsoft.com/office/drawing/2014/main" id="{53C4225B-FC90-4F52-8C64-F1A181D78AFF}"/>
                  </a:ext>
                </a:extLst>
              </p:cNvPr>
              <p:cNvSpPr/>
              <p:nvPr/>
            </p:nvSpPr>
            <p:spPr>
              <a:xfrm>
                <a:off x="3281097" y="2384231"/>
                <a:ext cx="1106456" cy="1217101"/>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6C7394E8-6C12-4DEF-B59D-1A3FA5800673}"/>
                </a:ext>
              </a:extLst>
            </p:cNvPr>
            <p:cNvSpPr/>
            <p:nvPr/>
          </p:nvSpPr>
          <p:spPr>
            <a:xfrm>
              <a:off x="1276415" y="2155392"/>
              <a:ext cx="1733702" cy="155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D3DEF7BA-CF18-44E3-9B0B-77DF36BB34F2}"/>
              </a:ext>
            </a:extLst>
          </p:cNvPr>
          <p:cNvSpPr txBox="1"/>
          <p:nvPr/>
        </p:nvSpPr>
        <p:spPr>
          <a:xfrm>
            <a:off x="3943445" y="3076402"/>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6" name="TextBox 15">
            <a:extLst>
              <a:ext uri="{FF2B5EF4-FFF2-40B4-BE49-F238E27FC236}">
                <a16:creationId xmlns:a16="http://schemas.microsoft.com/office/drawing/2014/main" id="{D1DC93FC-6862-4E81-A3F6-86795D8E58BF}"/>
              </a:ext>
            </a:extLst>
          </p:cNvPr>
          <p:cNvSpPr txBox="1"/>
          <p:nvPr/>
        </p:nvSpPr>
        <p:spPr>
          <a:xfrm>
            <a:off x="3917724" y="4318319"/>
            <a:ext cx="509527" cy="146434"/>
          </a:xfrm>
          <a:prstGeom prst="rect">
            <a:avLst/>
          </a:prstGeom>
          <a:solidFill>
            <a:schemeClr val="bg1"/>
          </a:solidFill>
          <a:ln>
            <a:solidFill>
              <a:schemeClr val="bg1"/>
            </a:solidFill>
          </a:ln>
        </p:spPr>
        <p:txBody>
          <a:bodyPr wrap="square" rtlCol="0">
            <a:spAutoFit/>
          </a:bodyPr>
          <a:lstStyle/>
          <a:p>
            <a:endParaRPr lang="en-US"/>
          </a:p>
        </p:txBody>
      </p:sp>
    </p:spTree>
    <p:extLst>
      <p:ext uri="{BB962C8B-B14F-4D97-AF65-F5344CB8AC3E}">
        <p14:creationId xmlns:p14="http://schemas.microsoft.com/office/powerpoint/2010/main" val="1951067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5" name="TextBox 4">
            <a:extLst>
              <a:ext uri="{FF2B5EF4-FFF2-40B4-BE49-F238E27FC236}">
                <a16:creationId xmlns:a16="http://schemas.microsoft.com/office/drawing/2014/main" id="{9106079C-AC42-4EA5-88E5-D728FD1ED1CE}"/>
              </a:ext>
            </a:extLst>
          </p:cNvPr>
          <p:cNvSpPr txBox="1"/>
          <p:nvPr/>
        </p:nvSpPr>
        <p:spPr>
          <a:xfrm>
            <a:off x="2671761"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7" name="TextBox 6">
            <a:extLst>
              <a:ext uri="{FF2B5EF4-FFF2-40B4-BE49-F238E27FC236}">
                <a16:creationId xmlns:a16="http://schemas.microsoft.com/office/drawing/2014/main" id="{BBCB4A9A-E528-4E78-A810-7D7CCA683B36}"/>
              </a:ext>
            </a:extLst>
          </p:cNvPr>
          <p:cNvSpPr txBox="1"/>
          <p:nvPr/>
        </p:nvSpPr>
        <p:spPr>
          <a:xfrm>
            <a:off x="1355521"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pic>
        <p:nvPicPr>
          <p:cNvPr id="8" name="Picture 7">
            <a:extLst>
              <a:ext uri="{FF2B5EF4-FFF2-40B4-BE49-F238E27FC236}">
                <a16:creationId xmlns:a16="http://schemas.microsoft.com/office/drawing/2014/main" id="{E35615A7-252F-4642-88BE-127C3CCF9EA6}"/>
              </a:ext>
            </a:extLst>
          </p:cNvPr>
          <p:cNvPicPr>
            <a:picLocks noChangeAspect="1"/>
          </p:cNvPicPr>
          <p:nvPr/>
        </p:nvPicPr>
        <p:blipFill>
          <a:blip r:embed="rId3"/>
          <a:stretch>
            <a:fillRect/>
          </a:stretch>
        </p:blipFill>
        <p:spPr>
          <a:xfrm>
            <a:off x="1944642" y="2078546"/>
            <a:ext cx="5254715" cy="3140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483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46721"/>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2B5D7F-8657-4A45-A294-7C9423B73829}"/>
              </a:ext>
            </a:extLst>
          </p:cNvPr>
          <p:cNvPicPr>
            <a:picLocks noChangeAspect="1"/>
          </p:cNvPicPr>
          <p:nvPr/>
        </p:nvPicPr>
        <p:blipFill>
          <a:blip r:embed="rId3"/>
          <a:stretch>
            <a:fillRect/>
          </a:stretch>
        </p:blipFill>
        <p:spPr>
          <a:xfrm>
            <a:off x="1622730" y="2119082"/>
            <a:ext cx="5898540" cy="4158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5378ADBA-8617-44AB-932D-E2CD14DA3660}"/>
              </a:ext>
            </a:extLst>
          </p:cNvPr>
          <p:cNvSpPr txBox="1"/>
          <p:nvPr/>
        </p:nvSpPr>
        <p:spPr>
          <a:xfrm>
            <a:off x="1536934" y="1617013"/>
            <a:ext cx="6070133" cy="369332"/>
          </a:xfrm>
          <a:prstGeom prst="rect">
            <a:avLst/>
          </a:prstGeom>
          <a:noFill/>
        </p:spPr>
        <p:txBody>
          <a:bodyPr wrap="square" rtlCol="0">
            <a:spAutoFit/>
          </a:bodyPr>
          <a:lstStyle/>
          <a:p>
            <a:pPr algn="ctr"/>
            <a:r>
              <a:rPr lang="en-US">
                <a:latin typeface="Helvetica" pitchFamily="2" charset="0"/>
              </a:rPr>
              <a:t>Provide Credit Card</a:t>
            </a:r>
          </a:p>
        </p:txBody>
      </p:sp>
      <p:sp>
        <p:nvSpPr>
          <p:cNvPr id="10" name="Title 1">
            <a:extLst>
              <a:ext uri="{FF2B5EF4-FFF2-40B4-BE49-F238E27FC236}">
                <a16:creationId xmlns:a16="http://schemas.microsoft.com/office/drawing/2014/main" id="{97F47354-74A0-4A4C-82D6-B908CED60391}"/>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7101D1ED-B10D-8F4C-903C-7F0F7CF806CD}"/>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3" name="TextBox 12">
            <a:extLst>
              <a:ext uri="{FF2B5EF4-FFF2-40B4-BE49-F238E27FC236}">
                <a16:creationId xmlns:a16="http://schemas.microsoft.com/office/drawing/2014/main" id="{729334D6-A503-7041-B3CF-9421D7EF6AE0}"/>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3034923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3"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0FBBC4C-E663-421E-B111-698037324A2F}"/>
              </a:ext>
            </a:extLst>
          </p:cNvPr>
          <p:cNvPicPr>
            <a:picLocks noChangeAspect="1"/>
          </p:cNvPicPr>
          <p:nvPr/>
        </p:nvPicPr>
        <p:blipFill>
          <a:blip r:embed="rId3"/>
          <a:stretch>
            <a:fillRect/>
          </a:stretch>
        </p:blipFill>
        <p:spPr>
          <a:xfrm>
            <a:off x="1774736" y="2205558"/>
            <a:ext cx="5488077" cy="2922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973C4F4A-BB41-D343-8E97-BB542E60E76A}"/>
              </a:ext>
            </a:extLst>
          </p:cNvPr>
          <p:cNvSpPr txBox="1"/>
          <p:nvPr/>
        </p:nvSpPr>
        <p:spPr>
          <a:xfrm>
            <a:off x="1536934" y="1617013"/>
            <a:ext cx="6070133" cy="369332"/>
          </a:xfrm>
          <a:prstGeom prst="rect">
            <a:avLst/>
          </a:prstGeom>
          <a:noFill/>
        </p:spPr>
        <p:txBody>
          <a:bodyPr wrap="square" rtlCol="0">
            <a:spAutoFit/>
          </a:bodyPr>
          <a:lstStyle/>
          <a:p>
            <a:pPr algn="ctr"/>
            <a:r>
              <a:rPr lang="en-US">
                <a:latin typeface="Helvetica" pitchFamily="2" charset="0"/>
              </a:rPr>
              <a:t>Add New Card</a:t>
            </a:r>
          </a:p>
        </p:txBody>
      </p:sp>
      <p:sp>
        <p:nvSpPr>
          <p:cNvPr id="11" name="Title 1">
            <a:extLst>
              <a:ext uri="{FF2B5EF4-FFF2-40B4-BE49-F238E27FC236}">
                <a16:creationId xmlns:a16="http://schemas.microsoft.com/office/drawing/2014/main" id="{AD5EBAF5-4841-F147-80D9-6D8BBF15E30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33E2F8EC-1879-DB4B-B856-7A3108E29AB2}"/>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3" name="TextBox 12">
            <a:extLst>
              <a:ext uri="{FF2B5EF4-FFF2-40B4-BE49-F238E27FC236}">
                <a16:creationId xmlns:a16="http://schemas.microsoft.com/office/drawing/2014/main" id="{DFA6CED8-4A05-F84E-91B1-4CB6656F2CD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2354640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38749"/>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286F358-C164-4B9B-A640-C183E3E711A4}"/>
              </a:ext>
            </a:extLst>
          </p:cNvPr>
          <p:cNvPicPr>
            <a:picLocks noChangeAspect="1"/>
          </p:cNvPicPr>
          <p:nvPr/>
        </p:nvPicPr>
        <p:blipFill>
          <a:blip r:embed="rId3"/>
          <a:stretch>
            <a:fillRect/>
          </a:stretch>
        </p:blipFill>
        <p:spPr>
          <a:xfrm>
            <a:off x="1689477" y="2073955"/>
            <a:ext cx="5968853" cy="3155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60EC0B70-DA45-8F49-8767-08A80F2495E1}"/>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1" name="TextBox 10">
            <a:extLst>
              <a:ext uri="{FF2B5EF4-FFF2-40B4-BE49-F238E27FC236}">
                <a16:creationId xmlns:a16="http://schemas.microsoft.com/office/drawing/2014/main" id="{E9B2E0DD-AAEB-C24D-B053-DF440308E814}"/>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2" name="TextBox 11">
            <a:extLst>
              <a:ext uri="{FF2B5EF4-FFF2-40B4-BE49-F238E27FC236}">
                <a16:creationId xmlns:a16="http://schemas.microsoft.com/office/drawing/2014/main" id="{86C29704-F59C-2340-83F1-E836C4458941}"/>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3634046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38749"/>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E610124-BD10-4B51-9888-1BA697B8B490}"/>
              </a:ext>
            </a:extLst>
          </p:cNvPr>
          <p:cNvPicPr>
            <a:picLocks noChangeAspect="1"/>
          </p:cNvPicPr>
          <p:nvPr/>
        </p:nvPicPr>
        <p:blipFill>
          <a:blip r:embed="rId3"/>
          <a:stretch>
            <a:fillRect/>
          </a:stretch>
        </p:blipFill>
        <p:spPr>
          <a:xfrm>
            <a:off x="1857373" y="1793126"/>
            <a:ext cx="5229227" cy="3754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ADC09D67-7121-F84E-8D55-D4C5D227EE6D}"/>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0" name="TextBox 9">
            <a:extLst>
              <a:ext uri="{FF2B5EF4-FFF2-40B4-BE49-F238E27FC236}">
                <a16:creationId xmlns:a16="http://schemas.microsoft.com/office/drawing/2014/main" id="{2E949A54-C4D3-0E43-A6A3-C278BA4A3D44}"/>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1" name="TextBox 10">
            <a:extLst>
              <a:ext uri="{FF2B5EF4-FFF2-40B4-BE49-F238E27FC236}">
                <a16:creationId xmlns:a16="http://schemas.microsoft.com/office/drawing/2014/main" id="{59CF2527-A58C-214E-9DB4-F89EA858BB83}"/>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355325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0F037F-1490-48B0-8969-A2BF407D738D}"/>
              </a:ext>
            </a:extLst>
          </p:cNvPr>
          <p:cNvSpPr>
            <a:spLocks noGrp="1"/>
          </p:cNvSpPr>
          <p:nvPr>
            <p:ph type="title"/>
          </p:nvPr>
        </p:nvSpPr>
        <p:spPr>
          <a:xfrm>
            <a:off x="457200" y="1071349"/>
            <a:ext cx="8229600" cy="1143000"/>
          </a:xfrm>
        </p:spPr>
        <p:txBody>
          <a:bodyPr/>
          <a:lstStyle/>
          <a:p>
            <a:r>
              <a:rPr lang="en-US" sz="3600" b="1">
                <a:latin typeface="Helvetica"/>
                <a:cs typeface="Arial"/>
              </a:rPr>
              <a:t>What</a:t>
            </a:r>
            <a:r>
              <a:rPr lang="en-US" b="1">
                <a:latin typeface="Arial"/>
                <a:cs typeface="Arial"/>
              </a:rPr>
              <a:t> is </a:t>
            </a:r>
            <a:r>
              <a:rPr lang="en-US" b="1" err="1">
                <a:latin typeface="Arial"/>
                <a:cs typeface="Arial"/>
              </a:rPr>
              <a:t>MyLegion</a:t>
            </a:r>
            <a:r>
              <a:rPr lang="en-US" b="1">
                <a:latin typeface="Arial"/>
                <a:cs typeface="Arial"/>
              </a:rPr>
              <a:t>?</a:t>
            </a:r>
          </a:p>
        </p:txBody>
      </p:sp>
      <p:sp>
        <p:nvSpPr>
          <p:cNvPr id="2" name="TextBox 1">
            <a:extLst>
              <a:ext uri="{FF2B5EF4-FFF2-40B4-BE49-F238E27FC236}">
                <a16:creationId xmlns:a16="http://schemas.microsoft.com/office/drawing/2014/main" id="{05B477B6-ED9C-4B7C-B8CC-E643A4C1C069}"/>
              </a:ext>
            </a:extLst>
          </p:cNvPr>
          <p:cNvSpPr txBox="1"/>
          <p:nvPr/>
        </p:nvSpPr>
        <p:spPr>
          <a:xfrm>
            <a:off x="524045" y="2108753"/>
            <a:ext cx="8164180" cy="1200329"/>
          </a:xfrm>
          <a:prstGeom prst="rect">
            <a:avLst/>
          </a:prstGeom>
          <a:noFill/>
        </p:spPr>
        <p:txBody>
          <a:bodyPr wrap="square" lIns="91440" tIns="45720" rIns="91440" bIns="45720" rtlCol="0" anchor="t">
            <a:spAutoFit/>
          </a:bodyPr>
          <a:lstStyle/>
          <a:p>
            <a:r>
              <a:rPr lang="en-US" sz="2400" err="1">
                <a:latin typeface="Helvetica"/>
                <a:cs typeface="Helvetica"/>
              </a:rPr>
              <a:t>MyLegion</a:t>
            </a:r>
            <a:r>
              <a:rPr lang="en-US" sz="2400">
                <a:latin typeface="Helvetica"/>
                <a:cs typeface="Helvetica"/>
              </a:rPr>
              <a:t> is a web application designed for American Legion and Sons of the American Legion members, officers, program coordinators, and group administrators.</a:t>
            </a:r>
            <a:endParaRPr lang="en-US">
              <a:latin typeface="Helvetica"/>
              <a:cs typeface="Helvetica"/>
            </a:endParaRPr>
          </a:p>
        </p:txBody>
      </p:sp>
      <p:pic>
        <p:nvPicPr>
          <p:cNvPr id="8" name="Picture 7">
            <a:extLst>
              <a:ext uri="{FF2B5EF4-FFF2-40B4-BE49-F238E27FC236}">
                <a16:creationId xmlns:a16="http://schemas.microsoft.com/office/drawing/2014/main" id="{C596F10A-3EF5-43CD-95BA-98D46EDE13DC}"/>
              </a:ext>
            </a:extLst>
          </p:cNvPr>
          <p:cNvPicPr>
            <a:picLocks noChangeAspect="1"/>
          </p:cNvPicPr>
          <p:nvPr/>
        </p:nvPicPr>
        <p:blipFill>
          <a:blip r:embed="rId3"/>
          <a:stretch>
            <a:fillRect/>
          </a:stretch>
        </p:blipFill>
        <p:spPr>
          <a:xfrm>
            <a:off x="2472544" y="3964417"/>
            <a:ext cx="1781175" cy="2028825"/>
          </a:xfrm>
          <a:prstGeom prst="rect">
            <a:avLst/>
          </a:prstGeom>
        </p:spPr>
      </p:pic>
      <p:sp>
        <p:nvSpPr>
          <p:cNvPr id="9" name="TextBox 8">
            <a:extLst>
              <a:ext uri="{FF2B5EF4-FFF2-40B4-BE49-F238E27FC236}">
                <a16:creationId xmlns:a16="http://schemas.microsoft.com/office/drawing/2014/main" id="{8FBC651A-C566-4D9A-BC1A-53E04F0E9C04}"/>
              </a:ext>
            </a:extLst>
          </p:cNvPr>
          <p:cNvSpPr txBox="1"/>
          <p:nvPr/>
        </p:nvSpPr>
        <p:spPr>
          <a:xfrm>
            <a:off x="4572001" y="3964417"/>
            <a:ext cx="3712988" cy="830997"/>
          </a:xfrm>
          <a:prstGeom prst="rect">
            <a:avLst/>
          </a:prstGeom>
          <a:noFill/>
        </p:spPr>
        <p:txBody>
          <a:bodyPr wrap="square" rtlCol="0">
            <a:spAutoFit/>
          </a:bodyPr>
          <a:lstStyle/>
          <a:p>
            <a:r>
              <a:rPr lang="en-US" sz="2400" b="1" i="1">
                <a:latin typeface="Helvetica Bold Oblique" pitchFamily="2" charset="0"/>
              </a:rPr>
              <a:t>NEW </a:t>
            </a:r>
            <a:r>
              <a:rPr lang="en-US" sz="2400" b="1" i="1" err="1">
                <a:latin typeface="Helvetica Bold Oblique" pitchFamily="2" charset="0"/>
              </a:rPr>
              <a:t>MyLegion</a:t>
            </a:r>
            <a:r>
              <a:rPr lang="en-US" sz="2400" b="1" i="1">
                <a:latin typeface="Helvetica Bold Oblique" pitchFamily="2" charset="0"/>
              </a:rPr>
              <a:t> design released April 1, 2021</a:t>
            </a:r>
            <a:endParaRPr lang="en-US" b="1" i="1">
              <a:latin typeface="Helvetica Bold Oblique" pitchFamily="2" charset="0"/>
            </a:endParaRPr>
          </a:p>
        </p:txBody>
      </p:sp>
    </p:spTree>
    <p:extLst>
      <p:ext uri="{BB962C8B-B14F-4D97-AF65-F5344CB8AC3E}">
        <p14:creationId xmlns:p14="http://schemas.microsoft.com/office/powerpoint/2010/main" val="2056378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87D6B6D-2B09-47A8-92FB-BD81A54DFB9B}"/>
              </a:ext>
            </a:extLst>
          </p:cNvPr>
          <p:cNvPicPr>
            <a:picLocks noChangeAspect="1"/>
          </p:cNvPicPr>
          <p:nvPr/>
        </p:nvPicPr>
        <p:blipFill>
          <a:blip r:embed="rId3"/>
          <a:stretch>
            <a:fillRect/>
          </a:stretch>
        </p:blipFill>
        <p:spPr>
          <a:xfrm>
            <a:off x="70254" y="208808"/>
            <a:ext cx="9003492" cy="6144367"/>
          </a:xfrm>
          <a:prstGeom prst="rect">
            <a:avLst/>
          </a:prstGeom>
        </p:spPr>
      </p:pic>
    </p:spTree>
    <p:extLst>
      <p:ext uri="{BB962C8B-B14F-4D97-AF65-F5344CB8AC3E}">
        <p14:creationId xmlns:p14="http://schemas.microsoft.com/office/powerpoint/2010/main" val="121418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03F44C-687A-49E6-A867-82CF290E0888}"/>
              </a:ext>
            </a:extLst>
          </p:cNvPr>
          <p:cNvPicPr>
            <a:picLocks noChangeAspect="1"/>
          </p:cNvPicPr>
          <p:nvPr/>
        </p:nvPicPr>
        <p:blipFill>
          <a:blip r:embed="rId3"/>
          <a:stretch>
            <a:fillRect/>
          </a:stretch>
        </p:blipFill>
        <p:spPr>
          <a:xfrm>
            <a:off x="1731548" y="1638881"/>
            <a:ext cx="5528618" cy="4899541"/>
          </a:xfrm>
          <a:prstGeom prst="rect">
            <a:avLst/>
          </a:prstGeom>
        </p:spPr>
      </p:pic>
      <p:sp>
        <p:nvSpPr>
          <p:cNvPr id="10" name="Title 1">
            <a:extLst>
              <a:ext uri="{FF2B5EF4-FFF2-40B4-BE49-F238E27FC236}">
                <a16:creationId xmlns:a16="http://schemas.microsoft.com/office/drawing/2014/main" id="{040CD67E-5776-874E-899A-A7DB00D8CBC5}"/>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C4E0ABF2-C3FC-3C44-BF52-C0702AEE69F0}"/>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NAME AND DEMOGRAPHICS</a:t>
            </a:r>
          </a:p>
        </p:txBody>
      </p:sp>
      <p:sp>
        <p:nvSpPr>
          <p:cNvPr id="13" name="TextBox 12">
            <a:extLst>
              <a:ext uri="{FF2B5EF4-FFF2-40B4-BE49-F238E27FC236}">
                <a16:creationId xmlns:a16="http://schemas.microsoft.com/office/drawing/2014/main" id="{B6F7259B-8444-6541-8007-DEC471B20F23}"/>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Name</a:t>
            </a:r>
          </a:p>
        </p:txBody>
      </p:sp>
    </p:spTree>
    <p:extLst>
      <p:ext uri="{BB962C8B-B14F-4D97-AF65-F5344CB8AC3E}">
        <p14:creationId xmlns:p14="http://schemas.microsoft.com/office/powerpoint/2010/main" val="847466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D49DA6-797E-4F4F-AC36-323F7279DB5F}"/>
              </a:ext>
            </a:extLst>
          </p:cNvPr>
          <p:cNvPicPr>
            <a:picLocks noChangeAspect="1"/>
          </p:cNvPicPr>
          <p:nvPr/>
        </p:nvPicPr>
        <p:blipFill>
          <a:blip r:embed="rId3"/>
          <a:stretch>
            <a:fillRect/>
          </a:stretch>
        </p:blipFill>
        <p:spPr>
          <a:xfrm>
            <a:off x="1069180" y="1714746"/>
            <a:ext cx="7005637" cy="4483906"/>
          </a:xfrm>
          <a:prstGeom prst="rect">
            <a:avLst/>
          </a:prstGeom>
        </p:spPr>
      </p:pic>
      <p:sp>
        <p:nvSpPr>
          <p:cNvPr id="8" name="Title 1">
            <a:extLst>
              <a:ext uri="{FF2B5EF4-FFF2-40B4-BE49-F238E27FC236}">
                <a16:creationId xmlns:a16="http://schemas.microsoft.com/office/drawing/2014/main" id="{BE8887D9-BE0F-E54F-A740-60C2DFED6612}"/>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5AFEA625-7CE4-F146-9DD4-2D6994834F1A}"/>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NAME AND DEMOGRAPHICS</a:t>
            </a:r>
          </a:p>
        </p:txBody>
      </p:sp>
      <p:sp>
        <p:nvSpPr>
          <p:cNvPr id="10" name="TextBox 9">
            <a:extLst>
              <a:ext uri="{FF2B5EF4-FFF2-40B4-BE49-F238E27FC236}">
                <a16:creationId xmlns:a16="http://schemas.microsoft.com/office/drawing/2014/main" id="{52D40450-B3FD-0E4D-B4D0-190C8AA29D80}"/>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Demographics</a:t>
            </a:r>
          </a:p>
        </p:txBody>
      </p:sp>
    </p:spTree>
    <p:extLst>
      <p:ext uri="{BB962C8B-B14F-4D97-AF65-F5344CB8AC3E}">
        <p14:creationId xmlns:p14="http://schemas.microsoft.com/office/powerpoint/2010/main" val="3068227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F95E2A-FF5E-4174-B458-1261BF030206}"/>
              </a:ext>
            </a:extLst>
          </p:cNvPr>
          <p:cNvPicPr>
            <a:picLocks noChangeAspect="1"/>
          </p:cNvPicPr>
          <p:nvPr/>
        </p:nvPicPr>
        <p:blipFill>
          <a:blip r:embed="rId3"/>
          <a:stretch>
            <a:fillRect/>
          </a:stretch>
        </p:blipFill>
        <p:spPr>
          <a:xfrm>
            <a:off x="314325" y="225916"/>
            <a:ext cx="8401050" cy="6288464"/>
          </a:xfrm>
          <a:prstGeom prst="rect">
            <a:avLst/>
          </a:prstGeom>
        </p:spPr>
      </p:pic>
    </p:spTree>
    <p:extLst>
      <p:ext uri="{BB962C8B-B14F-4D97-AF65-F5344CB8AC3E}">
        <p14:creationId xmlns:p14="http://schemas.microsoft.com/office/powerpoint/2010/main" val="139089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9FE3033-9A07-4E47-81C9-B4EBD686F119}"/>
              </a:ext>
            </a:extLst>
          </p:cNvPr>
          <p:cNvGrpSpPr/>
          <p:nvPr/>
        </p:nvGrpSpPr>
        <p:grpSpPr>
          <a:xfrm>
            <a:off x="1263119" y="1871892"/>
            <a:ext cx="6617762" cy="4501845"/>
            <a:chOff x="1230772" y="1635980"/>
            <a:chExt cx="6509207" cy="4453669"/>
          </a:xfrm>
        </p:grpSpPr>
        <p:pic>
          <p:nvPicPr>
            <p:cNvPr id="9" name="Picture 8">
              <a:extLst>
                <a:ext uri="{FF2B5EF4-FFF2-40B4-BE49-F238E27FC236}">
                  <a16:creationId xmlns:a16="http://schemas.microsoft.com/office/drawing/2014/main" id="{226E4D12-9704-4289-B48D-18E214F147C3}"/>
                </a:ext>
              </a:extLst>
            </p:cNvPr>
            <p:cNvPicPr>
              <a:picLocks noChangeAspect="1"/>
            </p:cNvPicPr>
            <p:nvPr/>
          </p:nvPicPr>
          <p:blipFill>
            <a:blip r:embed="rId3"/>
            <a:stretch>
              <a:fillRect/>
            </a:stretch>
          </p:blipFill>
          <p:spPr>
            <a:xfrm>
              <a:off x="1230772" y="1635980"/>
              <a:ext cx="6509207" cy="4453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8B60713-269F-4054-AE18-D67B514D4CEC}"/>
                </a:ext>
              </a:extLst>
            </p:cNvPr>
            <p:cNvPicPr>
              <a:picLocks noChangeAspect="1"/>
            </p:cNvPicPr>
            <p:nvPr/>
          </p:nvPicPr>
          <p:blipFill>
            <a:blip r:embed="rId4"/>
            <a:stretch>
              <a:fillRect/>
            </a:stretch>
          </p:blipFill>
          <p:spPr>
            <a:xfrm>
              <a:off x="1404021" y="4152900"/>
              <a:ext cx="2508794"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0" name="Title 1">
            <a:extLst>
              <a:ext uri="{FF2B5EF4-FFF2-40B4-BE49-F238E27FC236}">
                <a16:creationId xmlns:a16="http://schemas.microsoft.com/office/drawing/2014/main" id="{3CE7C315-2F8C-E84A-9E79-2436047B1510}"/>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2AFE9C91-4504-E24F-B585-7CC66B5F35D3}"/>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MILITARY INFORMATION</a:t>
            </a:r>
          </a:p>
        </p:txBody>
      </p:sp>
      <p:sp>
        <p:nvSpPr>
          <p:cNvPr id="13" name="TextBox 12">
            <a:extLst>
              <a:ext uri="{FF2B5EF4-FFF2-40B4-BE49-F238E27FC236}">
                <a16:creationId xmlns:a16="http://schemas.microsoft.com/office/drawing/2014/main" id="{1C3DC5D9-092A-D84B-87F0-4B9B22F63F96}"/>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Branch</a:t>
            </a:r>
          </a:p>
        </p:txBody>
      </p:sp>
    </p:spTree>
    <p:extLst>
      <p:ext uri="{BB962C8B-B14F-4D97-AF65-F5344CB8AC3E}">
        <p14:creationId xmlns:p14="http://schemas.microsoft.com/office/powerpoint/2010/main" val="334616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7EA6CB8-7315-49A5-9396-989CFCE2A3D6}"/>
              </a:ext>
            </a:extLst>
          </p:cNvPr>
          <p:cNvGrpSpPr/>
          <p:nvPr/>
        </p:nvGrpSpPr>
        <p:grpSpPr>
          <a:xfrm>
            <a:off x="1194105" y="1977368"/>
            <a:ext cx="6755788" cy="4542145"/>
            <a:chOff x="888843" y="1565577"/>
            <a:chExt cx="6755788" cy="4542145"/>
          </a:xfrm>
        </p:grpSpPr>
        <p:pic>
          <p:nvPicPr>
            <p:cNvPr id="8" name="Picture 7">
              <a:extLst>
                <a:ext uri="{FF2B5EF4-FFF2-40B4-BE49-F238E27FC236}">
                  <a16:creationId xmlns:a16="http://schemas.microsoft.com/office/drawing/2014/main" id="{50932CEA-821F-4084-8CE5-40F376A42FC7}"/>
                </a:ext>
              </a:extLst>
            </p:cNvPr>
            <p:cNvPicPr>
              <a:picLocks noChangeAspect="1"/>
            </p:cNvPicPr>
            <p:nvPr/>
          </p:nvPicPr>
          <p:blipFill>
            <a:blip r:embed="rId3"/>
            <a:stretch>
              <a:fillRect/>
            </a:stretch>
          </p:blipFill>
          <p:spPr>
            <a:xfrm>
              <a:off x="888843" y="1565577"/>
              <a:ext cx="6755788" cy="4542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C763EECB-EDDD-4E8E-AE30-1217FADFFA96}"/>
                </a:ext>
              </a:extLst>
            </p:cNvPr>
            <p:cNvPicPr>
              <a:picLocks noChangeAspect="1"/>
            </p:cNvPicPr>
            <p:nvPr/>
          </p:nvPicPr>
          <p:blipFill>
            <a:blip r:embed="rId4"/>
            <a:stretch>
              <a:fillRect/>
            </a:stretch>
          </p:blipFill>
          <p:spPr>
            <a:xfrm>
              <a:off x="1095894" y="4261122"/>
              <a:ext cx="2321129" cy="1565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0" name="Title 1">
            <a:extLst>
              <a:ext uri="{FF2B5EF4-FFF2-40B4-BE49-F238E27FC236}">
                <a16:creationId xmlns:a16="http://schemas.microsoft.com/office/drawing/2014/main" id="{A7A922E9-CCF3-CA43-8E5A-3716DBCCC8C7}"/>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4DC604BC-2DF9-304A-B808-ACA346B2250F}"/>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MILITARY INFORMATION</a:t>
            </a:r>
          </a:p>
        </p:txBody>
      </p:sp>
      <p:sp>
        <p:nvSpPr>
          <p:cNvPr id="13" name="TextBox 12">
            <a:extLst>
              <a:ext uri="{FF2B5EF4-FFF2-40B4-BE49-F238E27FC236}">
                <a16:creationId xmlns:a16="http://schemas.microsoft.com/office/drawing/2014/main" id="{C1750C33-0BCC-5D47-95FD-3855063B8B10}"/>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Military Conflict</a:t>
            </a:r>
          </a:p>
        </p:txBody>
      </p:sp>
    </p:spTree>
    <p:extLst>
      <p:ext uri="{BB962C8B-B14F-4D97-AF65-F5344CB8AC3E}">
        <p14:creationId xmlns:p14="http://schemas.microsoft.com/office/powerpoint/2010/main" val="271469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524"/>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14C33B-E6C6-42E9-82A1-0940BB6F045F}"/>
              </a:ext>
            </a:extLst>
          </p:cNvPr>
          <p:cNvPicPr>
            <a:picLocks noChangeAspect="1"/>
          </p:cNvPicPr>
          <p:nvPr/>
        </p:nvPicPr>
        <p:blipFill>
          <a:blip r:embed="rId3"/>
          <a:stretch>
            <a:fillRect/>
          </a:stretch>
        </p:blipFill>
        <p:spPr>
          <a:xfrm>
            <a:off x="1594338" y="1769436"/>
            <a:ext cx="6303328" cy="4260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6DAD47AA-BED6-0845-B39C-87746609A70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35E4DD17-1FCB-8543-8A3B-10F783514E85}"/>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MILITARY INFORMATION</a:t>
            </a:r>
          </a:p>
        </p:txBody>
      </p:sp>
      <p:sp>
        <p:nvSpPr>
          <p:cNvPr id="10" name="TextBox 9">
            <a:extLst>
              <a:ext uri="{FF2B5EF4-FFF2-40B4-BE49-F238E27FC236}">
                <a16:creationId xmlns:a16="http://schemas.microsoft.com/office/drawing/2014/main" id="{D0AA3E5F-C5E4-A74B-8141-7B3AD16CDE2F}"/>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Retired Military</a:t>
            </a:r>
          </a:p>
        </p:txBody>
      </p:sp>
    </p:spTree>
    <p:extLst>
      <p:ext uri="{BB962C8B-B14F-4D97-AF65-F5344CB8AC3E}">
        <p14:creationId xmlns:p14="http://schemas.microsoft.com/office/powerpoint/2010/main" val="1902299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44B54E-BADD-4542-A0E3-2B79CF87C324}"/>
              </a:ext>
            </a:extLst>
          </p:cNvPr>
          <p:cNvPicPr>
            <a:picLocks noChangeAspect="1"/>
          </p:cNvPicPr>
          <p:nvPr/>
        </p:nvPicPr>
        <p:blipFill>
          <a:blip r:embed="rId3"/>
          <a:stretch>
            <a:fillRect/>
          </a:stretch>
        </p:blipFill>
        <p:spPr>
          <a:xfrm>
            <a:off x="209550" y="239704"/>
            <a:ext cx="8724900" cy="6378591"/>
          </a:xfrm>
          <a:prstGeom prst="rect">
            <a:avLst/>
          </a:prstGeom>
        </p:spPr>
      </p:pic>
    </p:spTree>
    <p:extLst>
      <p:ext uri="{BB962C8B-B14F-4D97-AF65-F5344CB8AC3E}">
        <p14:creationId xmlns:p14="http://schemas.microsoft.com/office/powerpoint/2010/main" val="9169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80C702-6C5B-478B-AC6F-9AD625D728CE}"/>
              </a:ext>
            </a:extLst>
          </p:cNvPr>
          <p:cNvPicPr>
            <a:picLocks noChangeAspect="1"/>
          </p:cNvPicPr>
          <p:nvPr/>
        </p:nvPicPr>
        <p:blipFill>
          <a:blip r:embed="rId3"/>
          <a:stretch>
            <a:fillRect/>
          </a:stretch>
        </p:blipFill>
        <p:spPr>
          <a:xfrm>
            <a:off x="1504192" y="1751033"/>
            <a:ext cx="6370240" cy="2019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C378186-FDE2-41CA-BE31-15B6B136F637}"/>
              </a:ext>
            </a:extLst>
          </p:cNvPr>
          <p:cNvPicPr>
            <a:picLocks noChangeAspect="1"/>
          </p:cNvPicPr>
          <p:nvPr/>
        </p:nvPicPr>
        <p:blipFill>
          <a:blip r:embed="rId4"/>
          <a:stretch>
            <a:fillRect/>
          </a:stretch>
        </p:blipFill>
        <p:spPr>
          <a:xfrm>
            <a:off x="1504192" y="3903093"/>
            <a:ext cx="2765914" cy="2710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6F5672CF-924B-4D1B-9C62-376F4FD85A19}"/>
              </a:ext>
            </a:extLst>
          </p:cNvPr>
          <p:cNvPicPr>
            <a:picLocks noChangeAspect="1"/>
          </p:cNvPicPr>
          <p:nvPr/>
        </p:nvPicPr>
        <p:blipFill>
          <a:blip r:embed="rId5"/>
          <a:stretch>
            <a:fillRect/>
          </a:stretch>
        </p:blipFill>
        <p:spPr>
          <a:xfrm>
            <a:off x="4689312" y="3903093"/>
            <a:ext cx="3191569" cy="2674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4B35F0AD-6164-1C4F-8997-6953F22FC48B}"/>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AD6D2CF2-42CB-E845-B082-C2C9084BF81C}"/>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3" name="TextBox 12">
            <a:extLst>
              <a:ext uri="{FF2B5EF4-FFF2-40B4-BE49-F238E27FC236}">
                <a16:creationId xmlns:a16="http://schemas.microsoft.com/office/drawing/2014/main" id="{86A88DFD-2D41-724A-A33A-1292B4E1E967}"/>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Phone</a:t>
            </a:r>
          </a:p>
        </p:txBody>
      </p:sp>
    </p:spTree>
    <p:extLst>
      <p:ext uri="{BB962C8B-B14F-4D97-AF65-F5344CB8AC3E}">
        <p14:creationId xmlns:p14="http://schemas.microsoft.com/office/powerpoint/2010/main" val="660622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EEFD1DA-62F8-4261-84AA-64AE4BCF5558}"/>
              </a:ext>
            </a:extLst>
          </p:cNvPr>
          <p:cNvPicPr>
            <a:picLocks noChangeAspect="1"/>
          </p:cNvPicPr>
          <p:nvPr/>
        </p:nvPicPr>
        <p:blipFill>
          <a:blip r:embed="rId3"/>
          <a:stretch>
            <a:fillRect/>
          </a:stretch>
        </p:blipFill>
        <p:spPr>
          <a:xfrm>
            <a:off x="1304164" y="2020247"/>
            <a:ext cx="6535669" cy="1828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36DF2B4-137F-408C-A5F1-0C6C0F022D2C}"/>
              </a:ext>
            </a:extLst>
          </p:cNvPr>
          <p:cNvPicPr>
            <a:picLocks noChangeAspect="1"/>
          </p:cNvPicPr>
          <p:nvPr/>
        </p:nvPicPr>
        <p:blipFill>
          <a:blip r:embed="rId4"/>
          <a:stretch>
            <a:fillRect/>
          </a:stretch>
        </p:blipFill>
        <p:spPr>
          <a:xfrm>
            <a:off x="4564898" y="4056930"/>
            <a:ext cx="3291581" cy="2419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8B50C50-9EB6-4D9D-9370-539BE4C94494}"/>
              </a:ext>
            </a:extLst>
          </p:cNvPr>
          <p:cNvPicPr>
            <a:picLocks noChangeAspect="1"/>
          </p:cNvPicPr>
          <p:nvPr/>
        </p:nvPicPr>
        <p:blipFill>
          <a:blip r:embed="rId5"/>
          <a:stretch>
            <a:fillRect/>
          </a:stretch>
        </p:blipFill>
        <p:spPr>
          <a:xfrm>
            <a:off x="1287521" y="4056930"/>
            <a:ext cx="3092929" cy="2419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A1D6030C-7EF8-0E44-89EA-D5830F6C1069}"/>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3" name="TextBox 12">
            <a:extLst>
              <a:ext uri="{FF2B5EF4-FFF2-40B4-BE49-F238E27FC236}">
                <a16:creationId xmlns:a16="http://schemas.microsoft.com/office/drawing/2014/main" id="{F1BAEBE8-0D34-344D-851C-C11D43CE647C}"/>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4" name="TextBox 13">
            <a:extLst>
              <a:ext uri="{FF2B5EF4-FFF2-40B4-BE49-F238E27FC236}">
                <a16:creationId xmlns:a16="http://schemas.microsoft.com/office/drawing/2014/main" id="{DF679CC9-271F-2B41-882F-372D21183702}"/>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Email</a:t>
            </a:r>
          </a:p>
        </p:txBody>
      </p:sp>
    </p:spTree>
    <p:extLst>
      <p:ext uri="{BB962C8B-B14F-4D97-AF65-F5344CB8AC3E}">
        <p14:creationId xmlns:p14="http://schemas.microsoft.com/office/powerpoint/2010/main" val="402692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AE70F-54E7-46F2-AF8E-EEE09A11A45B}"/>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F0F037F-1490-48B0-8969-A2BF407D738D}"/>
              </a:ext>
            </a:extLst>
          </p:cNvPr>
          <p:cNvSpPr>
            <a:spLocks noGrp="1"/>
          </p:cNvSpPr>
          <p:nvPr>
            <p:ph type="title"/>
          </p:nvPr>
        </p:nvSpPr>
        <p:spPr>
          <a:xfrm>
            <a:off x="-1" y="682013"/>
            <a:ext cx="9144000" cy="471607"/>
          </a:xfrm>
        </p:spPr>
        <p:txBody>
          <a:bodyPr>
            <a:noAutofit/>
          </a:bodyPr>
          <a:lstStyle/>
          <a:p>
            <a:r>
              <a:rPr lang="en-US" sz="3600" b="1">
                <a:latin typeface="Helvetica" pitchFamily="2" charset="0"/>
              </a:rPr>
              <a:t>Why Create a </a:t>
            </a:r>
            <a:r>
              <a:rPr lang="en-US" sz="3600" b="1" err="1">
                <a:latin typeface="Helvetica" pitchFamily="2" charset="0"/>
              </a:rPr>
              <a:t>MyLegion</a:t>
            </a:r>
            <a:r>
              <a:rPr lang="en-US" sz="3600" b="1">
                <a:latin typeface="Helvetica" pitchFamily="2" charset="0"/>
              </a:rPr>
              <a:t> account?</a:t>
            </a:r>
            <a:br>
              <a:rPr lang="en-US" sz="3600" b="1">
                <a:latin typeface="Helvetica" pitchFamily="2" charset="0"/>
              </a:rPr>
            </a:br>
            <a:r>
              <a:rPr lang="en-US" sz="3600" b="1">
                <a:latin typeface="Helvetica" pitchFamily="2" charset="0"/>
              </a:rPr>
              <a:t>One Account for ALL</a:t>
            </a:r>
            <a:br>
              <a:rPr lang="en-US" sz="3600" b="1">
                <a:latin typeface="Helvetica" pitchFamily="2" charset="0"/>
              </a:rPr>
            </a:br>
            <a:endParaRPr lang="en-US" sz="3600" b="1">
              <a:latin typeface="Helvetica" pitchFamily="2" charset="0"/>
            </a:endParaRPr>
          </a:p>
        </p:txBody>
      </p:sp>
      <p:sp>
        <p:nvSpPr>
          <p:cNvPr id="3" name="TextBox 2">
            <a:extLst>
              <a:ext uri="{FF2B5EF4-FFF2-40B4-BE49-F238E27FC236}">
                <a16:creationId xmlns:a16="http://schemas.microsoft.com/office/drawing/2014/main" id="{41E06557-838B-4C98-B022-661DA41B2B84}"/>
              </a:ext>
            </a:extLst>
          </p:cNvPr>
          <p:cNvSpPr txBox="1"/>
          <p:nvPr/>
        </p:nvSpPr>
        <p:spPr>
          <a:xfrm>
            <a:off x="182924" y="1471978"/>
            <a:ext cx="3875848" cy="2831544"/>
          </a:xfrm>
          <a:prstGeom prst="rect">
            <a:avLst/>
          </a:prstGeom>
          <a:noFill/>
          <a:ln>
            <a:noFill/>
          </a:ln>
        </p:spPr>
        <p:txBody>
          <a:bodyPr wrap="square" rtlCol="0">
            <a:spAutoFit/>
          </a:bodyPr>
          <a:lstStyle/>
          <a:p>
            <a:r>
              <a:rPr lang="en-US" b="1">
                <a:latin typeface="Helvetica" pitchFamily="2" charset="0"/>
              </a:rPr>
              <a:t>AMERICAN LEGION MEMBERS</a:t>
            </a:r>
          </a:p>
          <a:p>
            <a:pPr marL="338138" lvl="1" indent="-285750">
              <a:buFont typeface="Wingdings" pitchFamily="2" charset="2"/>
              <a:buChar char="§"/>
              <a:tabLst>
                <a:tab pos="0" algn="l"/>
              </a:tabLst>
            </a:pPr>
            <a:r>
              <a:rPr lang="en-US" sz="1600">
                <a:latin typeface="Helvetica" pitchFamily="2" charset="0"/>
              </a:rPr>
              <a:t>Membership management</a:t>
            </a:r>
          </a:p>
          <a:p>
            <a:pPr marL="338138" lvl="1" indent="-285750">
              <a:buFont typeface="Wingdings" pitchFamily="2" charset="2"/>
              <a:buChar char="§"/>
              <a:tabLst>
                <a:tab pos="0" algn="l"/>
              </a:tabLst>
            </a:pPr>
            <a:r>
              <a:rPr lang="en-US" sz="1600">
                <a:latin typeface="Helvetica" pitchFamily="2" charset="0"/>
              </a:rPr>
              <a:t>Print membership card</a:t>
            </a:r>
          </a:p>
          <a:p>
            <a:pPr marL="338138" lvl="1" indent="-285750">
              <a:buFont typeface="Wingdings" pitchFamily="2" charset="2"/>
              <a:buChar char="§"/>
              <a:tabLst>
                <a:tab pos="0" algn="l"/>
              </a:tabLst>
            </a:pPr>
            <a:r>
              <a:rPr lang="en-US" sz="1600">
                <a:latin typeface="Helvetica" pitchFamily="2" charset="0"/>
              </a:rPr>
              <a:t>Provide emergency contacts</a:t>
            </a:r>
          </a:p>
          <a:p>
            <a:pPr marL="338138" lvl="1" indent="-285750">
              <a:buFont typeface="Wingdings" pitchFamily="2" charset="2"/>
              <a:buChar char="§"/>
              <a:tabLst>
                <a:tab pos="0" algn="l"/>
              </a:tabLst>
            </a:pPr>
            <a:r>
              <a:rPr lang="en-US" sz="1600">
                <a:latin typeface="Helvetica" pitchFamily="2" charset="0"/>
              </a:rPr>
              <a:t>Purchase/donation info</a:t>
            </a:r>
          </a:p>
          <a:p>
            <a:pPr marL="338138" lvl="1" indent="-285750">
              <a:buFont typeface="Wingdings" pitchFamily="2" charset="2"/>
              <a:buChar char="§"/>
              <a:tabLst>
                <a:tab pos="0" algn="l"/>
              </a:tabLst>
            </a:pPr>
            <a:r>
              <a:rPr lang="en-US" sz="1600">
                <a:latin typeface="Helvetica" pitchFamily="2" charset="0"/>
              </a:rPr>
              <a:t>Renew/auto renew</a:t>
            </a:r>
          </a:p>
          <a:p>
            <a:pPr marL="338138" lvl="1" indent="-285750">
              <a:buFont typeface="Wingdings" pitchFamily="2" charset="2"/>
              <a:buChar char="§"/>
              <a:tabLst>
                <a:tab pos="0" algn="l"/>
              </a:tabLst>
            </a:pPr>
            <a:r>
              <a:rPr lang="en-US" sz="1600">
                <a:latin typeface="Helvetica" pitchFamily="2" charset="0"/>
              </a:rPr>
              <a:t>Member-only discount codes</a:t>
            </a:r>
          </a:p>
          <a:p>
            <a:pPr marL="338138" lvl="1" indent="-285750">
              <a:buFont typeface="Wingdings" pitchFamily="2" charset="2"/>
              <a:buChar char="§"/>
              <a:tabLst>
                <a:tab pos="0" algn="l"/>
              </a:tabLst>
            </a:pPr>
            <a:r>
              <a:rPr lang="en-US" sz="1600">
                <a:latin typeface="Helvetica" pitchFamily="2" charset="0"/>
              </a:rPr>
              <a:t>Subscriptions</a:t>
            </a:r>
          </a:p>
          <a:p>
            <a:pPr marL="338138" lvl="1" indent="-285750">
              <a:buFont typeface="Wingdings" pitchFamily="2" charset="2"/>
              <a:buChar char="§"/>
              <a:tabLst>
                <a:tab pos="0" algn="l"/>
              </a:tabLst>
            </a:pPr>
            <a:r>
              <a:rPr lang="en-US" sz="1600">
                <a:latin typeface="Helvetica" pitchFamily="2" charset="0"/>
              </a:rPr>
              <a:t>Post and squadron </a:t>
            </a:r>
            <a:br>
              <a:rPr lang="en-US" sz="1600">
                <a:latin typeface="Helvetica" pitchFamily="2" charset="0"/>
              </a:rPr>
            </a:br>
            <a:r>
              <a:rPr lang="en-US" sz="1600">
                <a:latin typeface="Helvetica" pitchFamily="2" charset="0"/>
              </a:rPr>
              <a:t>membership management (administrative officers only)</a:t>
            </a:r>
          </a:p>
        </p:txBody>
      </p:sp>
      <p:sp>
        <p:nvSpPr>
          <p:cNvPr id="6" name="TextBox 5">
            <a:extLst>
              <a:ext uri="{FF2B5EF4-FFF2-40B4-BE49-F238E27FC236}">
                <a16:creationId xmlns:a16="http://schemas.microsoft.com/office/drawing/2014/main" id="{BAEE6130-DC97-4A12-9BBB-044FA95AFFFC}"/>
              </a:ext>
            </a:extLst>
          </p:cNvPr>
          <p:cNvSpPr txBox="1"/>
          <p:nvPr/>
        </p:nvSpPr>
        <p:spPr>
          <a:xfrm>
            <a:off x="5469592" y="1452287"/>
            <a:ext cx="3434556" cy="2862322"/>
          </a:xfrm>
          <a:prstGeom prst="rect">
            <a:avLst/>
          </a:prstGeom>
          <a:noFill/>
          <a:ln>
            <a:noFill/>
          </a:ln>
        </p:spPr>
        <p:txBody>
          <a:bodyPr wrap="square" rtlCol="0">
            <a:spAutoFit/>
          </a:bodyPr>
          <a:lstStyle/>
          <a:p>
            <a:r>
              <a:rPr lang="en-US" b="1">
                <a:latin typeface="Helvetica" pitchFamily="2" charset="0"/>
              </a:rPr>
              <a:t>SONS OF THE AMERICAN                LEGION MEMBERS</a:t>
            </a:r>
          </a:p>
          <a:p>
            <a:pPr marL="285750" indent="-285750">
              <a:buFont typeface="Wingdings" pitchFamily="2" charset="2"/>
              <a:buChar char="§"/>
            </a:pPr>
            <a:r>
              <a:rPr lang="en-US" sz="1600">
                <a:latin typeface="Helvetica" pitchFamily="2" charset="0"/>
              </a:rPr>
              <a:t>Membership management</a:t>
            </a:r>
          </a:p>
          <a:p>
            <a:pPr marL="285750" indent="-285750">
              <a:buFont typeface="Wingdings" pitchFamily="2" charset="2"/>
              <a:buChar char="§"/>
            </a:pPr>
            <a:r>
              <a:rPr lang="en-US" sz="1600">
                <a:latin typeface="Helvetica" pitchFamily="2" charset="0"/>
              </a:rPr>
              <a:t>Print membership card</a:t>
            </a:r>
          </a:p>
          <a:p>
            <a:pPr marL="285750" indent="-285750">
              <a:buFont typeface="Wingdings" pitchFamily="2" charset="2"/>
              <a:buChar char="§"/>
            </a:pPr>
            <a:r>
              <a:rPr lang="en-US" sz="1600">
                <a:latin typeface="Helvetica" pitchFamily="2" charset="0"/>
              </a:rPr>
              <a:t>Provide emergency contacts</a:t>
            </a:r>
          </a:p>
          <a:p>
            <a:pPr marL="285750" indent="-285750">
              <a:buFont typeface="Wingdings" pitchFamily="2" charset="2"/>
              <a:buChar char="§"/>
            </a:pPr>
            <a:r>
              <a:rPr lang="en-US" sz="1600">
                <a:latin typeface="Helvetica" pitchFamily="2" charset="0"/>
              </a:rPr>
              <a:t>Purchase/donation info</a:t>
            </a:r>
          </a:p>
          <a:p>
            <a:pPr marL="285750" indent="-285750">
              <a:buFont typeface="Wingdings" pitchFamily="2" charset="2"/>
              <a:buChar char="§"/>
            </a:pPr>
            <a:r>
              <a:rPr lang="en-US" sz="1600">
                <a:latin typeface="Helvetica" pitchFamily="2" charset="0"/>
              </a:rPr>
              <a:t>Member only discount codes</a:t>
            </a:r>
          </a:p>
          <a:p>
            <a:pPr marL="285750" indent="-285750">
              <a:buFont typeface="Wingdings" pitchFamily="2" charset="2"/>
              <a:buChar char="§"/>
            </a:pPr>
            <a:r>
              <a:rPr lang="en-US" sz="1600">
                <a:latin typeface="Helvetica" pitchFamily="2" charset="0"/>
              </a:rPr>
              <a:t>Subscriptions</a:t>
            </a:r>
          </a:p>
          <a:p>
            <a:pPr marL="285750" indent="-285750">
              <a:buFont typeface="Wingdings" pitchFamily="2" charset="2"/>
              <a:buChar char="§"/>
            </a:pPr>
            <a:r>
              <a:rPr lang="en-US" sz="1600">
                <a:latin typeface="Helvetica" pitchFamily="2" charset="0"/>
              </a:rPr>
              <a:t>Squadron membership management </a:t>
            </a:r>
            <a:br>
              <a:rPr lang="en-US" sz="1600">
                <a:latin typeface="Helvetica" pitchFamily="2" charset="0"/>
              </a:rPr>
            </a:br>
            <a:r>
              <a:rPr lang="en-US" sz="1600">
                <a:latin typeface="Helvetica" pitchFamily="2" charset="0"/>
              </a:rPr>
              <a:t>(administrative officers only)</a:t>
            </a:r>
          </a:p>
        </p:txBody>
      </p:sp>
      <p:sp>
        <p:nvSpPr>
          <p:cNvPr id="7" name="TextBox 6">
            <a:extLst>
              <a:ext uri="{FF2B5EF4-FFF2-40B4-BE49-F238E27FC236}">
                <a16:creationId xmlns:a16="http://schemas.microsoft.com/office/drawing/2014/main" id="{22FA6DBF-9F05-4260-8CAF-056BAD594FCE}"/>
              </a:ext>
            </a:extLst>
          </p:cNvPr>
          <p:cNvSpPr txBox="1"/>
          <p:nvPr/>
        </p:nvSpPr>
        <p:spPr>
          <a:xfrm>
            <a:off x="3285464" y="5314213"/>
            <a:ext cx="2509280" cy="861774"/>
          </a:xfrm>
          <a:prstGeom prst="rect">
            <a:avLst/>
          </a:prstGeom>
          <a:noFill/>
          <a:ln>
            <a:noFill/>
          </a:ln>
        </p:spPr>
        <p:txBody>
          <a:bodyPr wrap="square" rtlCol="0">
            <a:spAutoFit/>
          </a:bodyPr>
          <a:lstStyle/>
          <a:p>
            <a:r>
              <a:rPr lang="en-US" b="1">
                <a:latin typeface="Helvetica" pitchFamily="2" charset="0"/>
              </a:rPr>
              <a:t>NON-MEMBERS</a:t>
            </a:r>
            <a:endParaRPr lang="en-US">
              <a:latin typeface="Helvetica" pitchFamily="2" charset="0"/>
            </a:endParaRPr>
          </a:p>
          <a:p>
            <a:pPr marL="285750" lvl="1" indent="-285750">
              <a:buFont typeface="Wingdings" pitchFamily="2" charset="2"/>
              <a:buChar char="§"/>
            </a:pPr>
            <a:r>
              <a:rPr lang="en-US" sz="1600">
                <a:latin typeface="Helvetica" pitchFamily="2" charset="0"/>
              </a:rPr>
              <a:t>Group administrators</a:t>
            </a:r>
          </a:p>
          <a:p>
            <a:pPr marL="285750" lvl="1" indent="-285750">
              <a:buFont typeface="Wingdings" pitchFamily="2" charset="2"/>
              <a:buChar char="§"/>
            </a:pPr>
            <a:r>
              <a:rPr lang="en-US" sz="1600">
                <a:latin typeface="Helvetica" pitchFamily="2" charset="0"/>
              </a:rPr>
              <a:t>Program coordinators</a:t>
            </a:r>
          </a:p>
        </p:txBody>
      </p:sp>
      <p:grpSp>
        <p:nvGrpSpPr>
          <p:cNvPr id="13" name="Group 12">
            <a:extLst>
              <a:ext uri="{FF2B5EF4-FFF2-40B4-BE49-F238E27FC236}">
                <a16:creationId xmlns:a16="http://schemas.microsoft.com/office/drawing/2014/main" id="{E06F7995-0082-42B2-B7AC-904113074A3A}"/>
              </a:ext>
            </a:extLst>
          </p:cNvPr>
          <p:cNvGrpSpPr/>
          <p:nvPr/>
        </p:nvGrpSpPr>
        <p:grpSpPr>
          <a:xfrm>
            <a:off x="3204742" y="2813426"/>
            <a:ext cx="2342940" cy="2285254"/>
            <a:chOff x="3400529" y="2551130"/>
            <a:chExt cx="2342940" cy="2285254"/>
          </a:xfrm>
        </p:grpSpPr>
        <p:pic>
          <p:nvPicPr>
            <p:cNvPr id="10" name="Picture 9" descr="Logo&#10;&#10;Description automatically generated">
              <a:extLst>
                <a:ext uri="{FF2B5EF4-FFF2-40B4-BE49-F238E27FC236}">
                  <a16:creationId xmlns:a16="http://schemas.microsoft.com/office/drawing/2014/main" id="{68F35D0D-6421-4AC2-A6B8-32AF39BC0451}"/>
                </a:ext>
              </a:extLst>
            </p:cNvPr>
            <p:cNvPicPr>
              <a:picLocks noChangeAspect="1"/>
            </p:cNvPicPr>
            <p:nvPr/>
          </p:nvPicPr>
          <p:blipFill>
            <a:blip r:embed="rId3"/>
            <a:stretch>
              <a:fillRect/>
            </a:stretch>
          </p:blipFill>
          <p:spPr>
            <a:xfrm>
              <a:off x="3669788" y="2551130"/>
              <a:ext cx="1755740" cy="1755740"/>
            </a:xfrm>
            <a:prstGeom prst="rect">
              <a:avLst/>
            </a:prstGeom>
          </p:spPr>
        </p:pic>
        <p:pic>
          <p:nvPicPr>
            <p:cNvPr id="12" name="Picture 11">
              <a:extLst>
                <a:ext uri="{FF2B5EF4-FFF2-40B4-BE49-F238E27FC236}">
                  <a16:creationId xmlns:a16="http://schemas.microsoft.com/office/drawing/2014/main" id="{F7BE2E2D-757F-4277-8AA3-263230F5EE19}"/>
                </a:ext>
              </a:extLst>
            </p:cNvPr>
            <p:cNvPicPr>
              <a:picLocks noChangeAspect="1"/>
            </p:cNvPicPr>
            <p:nvPr/>
          </p:nvPicPr>
          <p:blipFill>
            <a:blip r:embed="rId4"/>
            <a:stretch>
              <a:fillRect/>
            </a:stretch>
          </p:blipFill>
          <p:spPr>
            <a:xfrm>
              <a:off x="3400529" y="4348522"/>
              <a:ext cx="2342940" cy="487862"/>
            </a:xfrm>
            <a:prstGeom prst="rect">
              <a:avLst/>
            </a:prstGeom>
          </p:spPr>
        </p:pic>
      </p:grpSp>
    </p:spTree>
    <p:extLst>
      <p:ext uri="{BB962C8B-B14F-4D97-AF65-F5344CB8AC3E}">
        <p14:creationId xmlns:p14="http://schemas.microsoft.com/office/powerpoint/2010/main" val="1629335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410790-E069-4228-9F9F-F610A21E6B79}"/>
              </a:ext>
            </a:extLst>
          </p:cNvPr>
          <p:cNvPicPr>
            <a:picLocks noChangeAspect="1"/>
          </p:cNvPicPr>
          <p:nvPr/>
        </p:nvPicPr>
        <p:blipFill>
          <a:blip r:embed="rId3"/>
          <a:stretch>
            <a:fillRect/>
          </a:stretch>
        </p:blipFill>
        <p:spPr>
          <a:xfrm>
            <a:off x="573406" y="323849"/>
            <a:ext cx="8265793" cy="5392591"/>
          </a:xfrm>
          <a:prstGeom prst="rect">
            <a:avLst/>
          </a:prstGeom>
        </p:spPr>
      </p:pic>
    </p:spTree>
    <p:extLst>
      <p:ext uri="{BB962C8B-B14F-4D97-AF65-F5344CB8AC3E}">
        <p14:creationId xmlns:p14="http://schemas.microsoft.com/office/powerpoint/2010/main" val="3388479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348FA5-930C-4085-83B5-FD388C1C4914}"/>
              </a:ext>
            </a:extLst>
          </p:cNvPr>
          <p:cNvPicPr>
            <a:picLocks noChangeAspect="1"/>
          </p:cNvPicPr>
          <p:nvPr/>
        </p:nvPicPr>
        <p:blipFill>
          <a:blip r:embed="rId3"/>
          <a:stretch>
            <a:fillRect/>
          </a:stretch>
        </p:blipFill>
        <p:spPr>
          <a:xfrm>
            <a:off x="633890" y="1881680"/>
            <a:ext cx="3720840" cy="4442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05798ED-DDEE-413E-BE47-06CDCD63295A}"/>
              </a:ext>
            </a:extLst>
          </p:cNvPr>
          <p:cNvPicPr>
            <a:picLocks noChangeAspect="1"/>
          </p:cNvPicPr>
          <p:nvPr/>
        </p:nvPicPr>
        <p:blipFill>
          <a:blip r:embed="rId4"/>
          <a:stretch>
            <a:fillRect/>
          </a:stretch>
        </p:blipFill>
        <p:spPr>
          <a:xfrm>
            <a:off x="4748690" y="1881680"/>
            <a:ext cx="3720840" cy="4515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D9D3F6C7-1476-9B45-9A2C-DA6964905C00}"/>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0" name="TextBox 9">
            <a:extLst>
              <a:ext uri="{FF2B5EF4-FFF2-40B4-BE49-F238E27FC236}">
                <a16:creationId xmlns:a16="http://schemas.microsoft.com/office/drawing/2014/main" id="{70A26598-BBBC-B040-876D-6A119CA57802}"/>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2" name="TextBox 11">
            <a:extLst>
              <a:ext uri="{FF2B5EF4-FFF2-40B4-BE49-F238E27FC236}">
                <a16:creationId xmlns:a16="http://schemas.microsoft.com/office/drawing/2014/main" id="{6272C8DB-2046-9847-88DE-6881AF5529DB}"/>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Addresses</a:t>
            </a:r>
          </a:p>
        </p:txBody>
      </p:sp>
    </p:spTree>
    <p:extLst>
      <p:ext uri="{BB962C8B-B14F-4D97-AF65-F5344CB8AC3E}">
        <p14:creationId xmlns:p14="http://schemas.microsoft.com/office/powerpoint/2010/main" val="1126509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8B4FC8-E30A-4943-ADC0-4B9203DFCC59}"/>
              </a:ext>
            </a:extLst>
          </p:cNvPr>
          <p:cNvPicPr>
            <a:picLocks noChangeAspect="1"/>
          </p:cNvPicPr>
          <p:nvPr/>
        </p:nvPicPr>
        <p:blipFill>
          <a:blip r:embed="rId3"/>
          <a:stretch>
            <a:fillRect/>
          </a:stretch>
        </p:blipFill>
        <p:spPr>
          <a:xfrm>
            <a:off x="361111" y="276224"/>
            <a:ext cx="8287589" cy="5379555"/>
          </a:xfrm>
          <a:prstGeom prst="rect">
            <a:avLst/>
          </a:prstGeom>
        </p:spPr>
      </p:pic>
    </p:spTree>
    <p:extLst>
      <p:ext uri="{BB962C8B-B14F-4D97-AF65-F5344CB8AC3E}">
        <p14:creationId xmlns:p14="http://schemas.microsoft.com/office/powerpoint/2010/main" val="2682733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186A316-7580-4DF8-8248-6B4DE43BB4D6}"/>
              </a:ext>
            </a:extLst>
          </p:cNvPr>
          <p:cNvGrpSpPr/>
          <p:nvPr/>
        </p:nvGrpSpPr>
        <p:grpSpPr>
          <a:xfrm>
            <a:off x="1178016" y="1788705"/>
            <a:ext cx="6787965" cy="4782211"/>
            <a:chOff x="1178016" y="1525372"/>
            <a:chExt cx="6787965" cy="4782211"/>
          </a:xfrm>
        </p:grpSpPr>
        <p:pic>
          <p:nvPicPr>
            <p:cNvPr id="10" name="Picture 9">
              <a:extLst>
                <a:ext uri="{FF2B5EF4-FFF2-40B4-BE49-F238E27FC236}">
                  <a16:creationId xmlns:a16="http://schemas.microsoft.com/office/drawing/2014/main" id="{7F87A6FB-3906-420D-8A78-A755FACCE326}"/>
                </a:ext>
              </a:extLst>
            </p:cNvPr>
            <p:cNvPicPr>
              <a:picLocks noChangeAspect="1"/>
            </p:cNvPicPr>
            <p:nvPr/>
          </p:nvPicPr>
          <p:blipFill>
            <a:blip r:embed="rId3"/>
            <a:stretch>
              <a:fillRect/>
            </a:stretch>
          </p:blipFill>
          <p:spPr>
            <a:xfrm>
              <a:off x="1178016" y="1525372"/>
              <a:ext cx="6787965" cy="2887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E63E8D7-1FB6-4539-A969-D19BE1990C62}"/>
                </a:ext>
              </a:extLst>
            </p:cNvPr>
            <p:cNvPicPr>
              <a:picLocks noChangeAspect="1"/>
            </p:cNvPicPr>
            <p:nvPr/>
          </p:nvPicPr>
          <p:blipFill>
            <a:blip r:embed="rId4"/>
            <a:stretch>
              <a:fillRect/>
            </a:stretch>
          </p:blipFill>
          <p:spPr>
            <a:xfrm>
              <a:off x="3207209" y="3707640"/>
              <a:ext cx="3172515" cy="2599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3" name="Title 1">
            <a:extLst>
              <a:ext uri="{FF2B5EF4-FFF2-40B4-BE49-F238E27FC236}">
                <a16:creationId xmlns:a16="http://schemas.microsoft.com/office/drawing/2014/main" id="{486057A5-BD60-E14A-A170-992D660C9F28}"/>
              </a:ext>
            </a:extLst>
          </p:cNvPr>
          <p:cNvSpPr txBox="1">
            <a:spLocks/>
          </p:cNvSpPr>
          <p:nvPr/>
        </p:nvSpPr>
        <p:spPr>
          <a:xfrm>
            <a:off x="0" y="50684"/>
            <a:ext cx="9144000" cy="114300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2"/>
                </a:solidFill>
                <a:latin typeface="Arial" panose="020B0604020202020204" pitchFamily="34" charset="0"/>
                <a:ea typeface="+mj-ea"/>
                <a:cs typeface="Arial" panose="020B0604020202020204" pitchFamily="34" charset="0"/>
              </a:defRPr>
            </a:lvl1pPr>
          </a:lstStyle>
          <a:p>
            <a:r>
              <a:rPr lang="en-US" sz="3600" b="1">
                <a:latin typeface="Helvetica" pitchFamily="2" charset="0"/>
              </a:rPr>
              <a:t>Manage Your Account</a:t>
            </a:r>
          </a:p>
        </p:txBody>
      </p:sp>
      <p:sp>
        <p:nvSpPr>
          <p:cNvPr id="14" name="TextBox 13">
            <a:extLst>
              <a:ext uri="{FF2B5EF4-FFF2-40B4-BE49-F238E27FC236}">
                <a16:creationId xmlns:a16="http://schemas.microsoft.com/office/drawing/2014/main" id="{ECD991D5-B6C3-3B4A-9FC2-66D7C8434828}"/>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5" name="TextBox 14">
            <a:extLst>
              <a:ext uri="{FF2B5EF4-FFF2-40B4-BE49-F238E27FC236}">
                <a16:creationId xmlns:a16="http://schemas.microsoft.com/office/drawing/2014/main" id="{4C555505-CD83-AA48-85F3-6E588B5FBD9A}"/>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Add Emergency Contacts</a:t>
            </a:r>
          </a:p>
        </p:txBody>
      </p:sp>
    </p:spTree>
    <p:extLst>
      <p:ext uri="{BB962C8B-B14F-4D97-AF65-F5344CB8AC3E}">
        <p14:creationId xmlns:p14="http://schemas.microsoft.com/office/powerpoint/2010/main" val="172577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32FE1A9-AE70-40D8-B0A6-7CA860076AD4}"/>
              </a:ext>
            </a:extLst>
          </p:cNvPr>
          <p:cNvPicPr>
            <a:picLocks noChangeAspect="1"/>
          </p:cNvPicPr>
          <p:nvPr/>
        </p:nvPicPr>
        <p:blipFill>
          <a:blip r:embed="rId3"/>
          <a:stretch>
            <a:fillRect/>
          </a:stretch>
        </p:blipFill>
        <p:spPr>
          <a:xfrm>
            <a:off x="292429" y="1714746"/>
            <a:ext cx="4775228" cy="4791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860EA0FA-F54E-458C-901E-EEF423A97D36}"/>
              </a:ext>
            </a:extLst>
          </p:cNvPr>
          <p:cNvPicPr>
            <a:picLocks noChangeAspect="1"/>
          </p:cNvPicPr>
          <p:nvPr/>
        </p:nvPicPr>
        <p:blipFill>
          <a:blip r:embed="rId4"/>
          <a:stretch>
            <a:fillRect/>
          </a:stretch>
        </p:blipFill>
        <p:spPr>
          <a:xfrm>
            <a:off x="5403700" y="1714746"/>
            <a:ext cx="3404255" cy="2376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F79352AA-E1A7-D34C-B777-AC735B5DD4D1}"/>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0" name="TextBox 9">
            <a:extLst>
              <a:ext uri="{FF2B5EF4-FFF2-40B4-BE49-F238E27FC236}">
                <a16:creationId xmlns:a16="http://schemas.microsoft.com/office/drawing/2014/main" id="{04827EC5-1633-CC4B-8ACD-312DF1DC0CE0}"/>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1" name="TextBox 10">
            <a:extLst>
              <a:ext uri="{FF2B5EF4-FFF2-40B4-BE49-F238E27FC236}">
                <a16:creationId xmlns:a16="http://schemas.microsoft.com/office/drawing/2014/main" id="{22EF43C2-0C2B-D142-84E1-BD007459AA47}"/>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Username/Password – Self-service Window</a:t>
            </a:r>
          </a:p>
        </p:txBody>
      </p:sp>
    </p:spTree>
    <p:extLst>
      <p:ext uri="{BB962C8B-B14F-4D97-AF65-F5344CB8AC3E}">
        <p14:creationId xmlns:p14="http://schemas.microsoft.com/office/powerpoint/2010/main" val="2400476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Graphical user interface, application, email, website&#10;&#10;Description automatically generated">
            <a:extLst>
              <a:ext uri="{FF2B5EF4-FFF2-40B4-BE49-F238E27FC236}">
                <a16:creationId xmlns:a16="http://schemas.microsoft.com/office/drawing/2014/main" id="{BC6FD46F-6152-4FFD-BE9E-DF4DB7B70E9B}"/>
              </a:ext>
            </a:extLst>
          </p:cNvPr>
          <p:cNvPicPr>
            <a:picLocks noChangeAspect="1"/>
          </p:cNvPicPr>
          <p:nvPr/>
        </p:nvPicPr>
        <p:blipFill>
          <a:blip r:embed="rId3"/>
          <a:stretch>
            <a:fillRect/>
          </a:stretch>
        </p:blipFill>
        <p:spPr>
          <a:xfrm>
            <a:off x="1263119" y="1714746"/>
            <a:ext cx="6823829" cy="4677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E632D9D9-5EB4-C441-BA46-4A3F1E7D8C86}"/>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2958E9A9-D5DB-4F47-B43E-AE47A9B2E1DB}"/>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61155691-89FE-4542-AEEC-891B3FC5B63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Update Username</a:t>
            </a:r>
          </a:p>
        </p:txBody>
      </p:sp>
    </p:spTree>
    <p:extLst>
      <p:ext uri="{BB962C8B-B14F-4D97-AF65-F5344CB8AC3E}">
        <p14:creationId xmlns:p14="http://schemas.microsoft.com/office/powerpoint/2010/main" val="379848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Graphical user interface, application, email, website&#10;&#10;Description automatically generated">
            <a:extLst>
              <a:ext uri="{FF2B5EF4-FFF2-40B4-BE49-F238E27FC236}">
                <a16:creationId xmlns:a16="http://schemas.microsoft.com/office/drawing/2014/main" id="{ECEE0256-D0D7-4406-BCDC-E11B2107F583}"/>
              </a:ext>
            </a:extLst>
          </p:cNvPr>
          <p:cNvPicPr>
            <a:picLocks noChangeAspect="1"/>
          </p:cNvPicPr>
          <p:nvPr/>
        </p:nvPicPr>
        <p:blipFill>
          <a:blip r:embed="rId3"/>
          <a:stretch>
            <a:fillRect/>
          </a:stretch>
        </p:blipFill>
        <p:spPr>
          <a:xfrm>
            <a:off x="837774" y="1795357"/>
            <a:ext cx="7468451" cy="4460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050F3D0E-D9EF-C441-AAE2-8D582BD6CF7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3F665011-ED93-CB49-9D05-A34C5E3DDE81}"/>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A78C9A59-9319-DD4C-8352-846CE2FE028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Update Password</a:t>
            </a:r>
          </a:p>
        </p:txBody>
      </p:sp>
    </p:spTree>
    <p:extLst>
      <p:ext uri="{BB962C8B-B14F-4D97-AF65-F5344CB8AC3E}">
        <p14:creationId xmlns:p14="http://schemas.microsoft.com/office/powerpoint/2010/main" val="319355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C63BB52-1880-4BAA-95CA-9944317E120D}"/>
              </a:ext>
            </a:extLst>
          </p:cNvPr>
          <p:cNvPicPr>
            <a:picLocks noChangeAspect="1"/>
          </p:cNvPicPr>
          <p:nvPr/>
        </p:nvPicPr>
        <p:blipFill>
          <a:blip r:embed="rId3"/>
          <a:stretch>
            <a:fillRect/>
          </a:stretch>
        </p:blipFill>
        <p:spPr>
          <a:xfrm>
            <a:off x="914400" y="1994832"/>
            <a:ext cx="6915150" cy="3248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9391D2FA-76C7-9347-B6CC-C25868BF327D}"/>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1B88360E-B59E-C742-AAA0-ADE38B9F956B}"/>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AF45DC99-9191-0445-AE9B-AD21BCE27F08}"/>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External Login</a:t>
            </a:r>
          </a:p>
        </p:txBody>
      </p:sp>
    </p:spTree>
    <p:extLst>
      <p:ext uri="{BB962C8B-B14F-4D97-AF65-F5344CB8AC3E}">
        <p14:creationId xmlns:p14="http://schemas.microsoft.com/office/powerpoint/2010/main" val="421415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F1D64C6-EDD1-4440-AD70-209FBBB3A73A}"/>
              </a:ext>
            </a:extLst>
          </p:cNvPr>
          <p:cNvPicPr>
            <a:picLocks noChangeAspect="1"/>
          </p:cNvPicPr>
          <p:nvPr/>
        </p:nvPicPr>
        <p:blipFill>
          <a:blip r:embed="rId3"/>
          <a:stretch>
            <a:fillRect/>
          </a:stretch>
        </p:blipFill>
        <p:spPr>
          <a:xfrm>
            <a:off x="714993" y="1652587"/>
            <a:ext cx="7714013" cy="3552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ADE2719A-E43D-3045-BDBE-370080F7311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89EBA210-9308-3B4D-8BD6-6277ECC60534}"/>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26A004A7-87C3-AB46-8F1F-2614F49E9F9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Two-factor Authentication</a:t>
            </a:r>
          </a:p>
        </p:txBody>
      </p:sp>
    </p:spTree>
    <p:extLst>
      <p:ext uri="{BB962C8B-B14F-4D97-AF65-F5344CB8AC3E}">
        <p14:creationId xmlns:p14="http://schemas.microsoft.com/office/powerpoint/2010/main" val="1224081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9D1B59F-F4F9-471E-B175-943DBF9A4E3D}"/>
              </a:ext>
            </a:extLst>
          </p:cNvPr>
          <p:cNvPicPr>
            <a:picLocks noChangeAspect="1"/>
          </p:cNvPicPr>
          <p:nvPr/>
        </p:nvPicPr>
        <p:blipFill>
          <a:blip r:embed="rId3"/>
          <a:stretch>
            <a:fillRect/>
          </a:stretch>
        </p:blipFill>
        <p:spPr>
          <a:xfrm>
            <a:off x="379612" y="190499"/>
            <a:ext cx="8402438" cy="5576449"/>
          </a:xfrm>
          <a:prstGeom prst="rect">
            <a:avLst/>
          </a:prstGeom>
        </p:spPr>
      </p:pic>
    </p:spTree>
    <p:extLst>
      <p:ext uri="{BB962C8B-B14F-4D97-AF65-F5344CB8AC3E}">
        <p14:creationId xmlns:p14="http://schemas.microsoft.com/office/powerpoint/2010/main" val="3194943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888DEA-0FE3-4828-81E7-D066398541B2}"/>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0AAB435-88EB-4377-B980-A88DCA98DE00}"/>
              </a:ext>
            </a:extLst>
          </p:cNvPr>
          <p:cNvGrpSpPr/>
          <p:nvPr/>
        </p:nvGrpSpPr>
        <p:grpSpPr>
          <a:xfrm>
            <a:off x="443753" y="308414"/>
            <a:ext cx="7877911" cy="5512673"/>
            <a:chOff x="457200" y="980767"/>
            <a:chExt cx="7877911" cy="5512673"/>
          </a:xfrm>
        </p:grpSpPr>
        <p:pic>
          <p:nvPicPr>
            <p:cNvPr id="9" name="Picture 8">
              <a:extLst>
                <a:ext uri="{FF2B5EF4-FFF2-40B4-BE49-F238E27FC236}">
                  <a16:creationId xmlns:a16="http://schemas.microsoft.com/office/drawing/2014/main" id="{F1DB445F-BA2D-46FD-B561-7FBF5417218C}"/>
                </a:ext>
              </a:extLst>
            </p:cNvPr>
            <p:cNvPicPr>
              <a:picLocks noChangeAspect="1"/>
            </p:cNvPicPr>
            <p:nvPr/>
          </p:nvPicPr>
          <p:blipFill>
            <a:blip r:embed="rId3"/>
            <a:stretch>
              <a:fillRect/>
            </a:stretch>
          </p:blipFill>
          <p:spPr>
            <a:xfrm>
              <a:off x="457200" y="1143000"/>
              <a:ext cx="7877911" cy="5350440"/>
            </a:xfrm>
            <a:prstGeom prst="rect">
              <a:avLst/>
            </a:prstGeom>
          </p:spPr>
        </p:pic>
        <p:pic>
          <p:nvPicPr>
            <p:cNvPr id="3" name="Picture 2">
              <a:extLst>
                <a:ext uri="{FF2B5EF4-FFF2-40B4-BE49-F238E27FC236}">
                  <a16:creationId xmlns:a16="http://schemas.microsoft.com/office/drawing/2014/main" id="{301EC213-722E-482E-A9E7-CFC920FB1542}"/>
                </a:ext>
              </a:extLst>
            </p:cNvPr>
            <p:cNvPicPr>
              <a:picLocks noChangeAspect="1"/>
            </p:cNvPicPr>
            <p:nvPr/>
          </p:nvPicPr>
          <p:blipFill>
            <a:blip r:embed="rId4"/>
            <a:stretch>
              <a:fillRect/>
            </a:stretch>
          </p:blipFill>
          <p:spPr>
            <a:xfrm>
              <a:off x="457200" y="980767"/>
              <a:ext cx="7877911" cy="3232369"/>
            </a:xfrm>
            <a:prstGeom prst="rect">
              <a:avLst/>
            </a:prstGeom>
          </p:spPr>
        </p:pic>
      </p:grpSp>
    </p:spTree>
    <p:extLst>
      <p:ext uri="{BB962C8B-B14F-4D97-AF65-F5344CB8AC3E}">
        <p14:creationId xmlns:p14="http://schemas.microsoft.com/office/powerpoint/2010/main" val="26862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45FB09-ACA3-4E38-BEEC-75E0695E6B93}"/>
              </a:ext>
            </a:extLst>
          </p:cNvPr>
          <p:cNvPicPr>
            <a:picLocks noChangeAspect="1"/>
          </p:cNvPicPr>
          <p:nvPr/>
        </p:nvPicPr>
        <p:blipFill>
          <a:blip r:embed="rId3"/>
          <a:stretch>
            <a:fillRect/>
          </a:stretch>
        </p:blipFill>
        <p:spPr>
          <a:xfrm>
            <a:off x="342900" y="313520"/>
            <a:ext cx="8248650" cy="5344196"/>
          </a:xfrm>
          <a:prstGeom prst="rect">
            <a:avLst/>
          </a:prstGeom>
        </p:spPr>
      </p:pic>
    </p:spTree>
    <p:extLst>
      <p:ext uri="{BB962C8B-B14F-4D97-AF65-F5344CB8AC3E}">
        <p14:creationId xmlns:p14="http://schemas.microsoft.com/office/powerpoint/2010/main" val="1322623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72653B7-C78F-4925-88AD-028EA3B855AF}"/>
              </a:ext>
            </a:extLst>
          </p:cNvPr>
          <p:cNvPicPr>
            <a:picLocks noChangeAspect="1"/>
          </p:cNvPicPr>
          <p:nvPr/>
        </p:nvPicPr>
        <p:blipFill>
          <a:blip r:embed="rId3"/>
          <a:stretch>
            <a:fillRect/>
          </a:stretch>
        </p:blipFill>
        <p:spPr>
          <a:xfrm>
            <a:off x="706068" y="410308"/>
            <a:ext cx="7731864" cy="5582029"/>
          </a:xfrm>
          <a:prstGeom prst="rect">
            <a:avLst/>
          </a:prstGeom>
        </p:spPr>
      </p:pic>
    </p:spTree>
    <p:extLst>
      <p:ext uri="{BB962C8B-B14F-4D97-AF65-F5344CB8AC3E}">
        <p14:creationId xmlns:p14="http://schemas.microsoft.com/office/powerpoint/2010/main" val="82287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Graphical user interface, text, application, email&#10;&#10;Description automatically generated">
            <a:extLst>
              <a:ext uri="{FF2B5EF4-FFF2-40B4-BE49-F238E27FC236}">
                <a16:creationId xmlns:a16="http://schemas.microsoft.com/office/drawing/2014/main" id="{81E21DD3-887A-4B14-9B82-55DF18BD11ED}"/>
              </a:ext>
            </a:extLst>
          </p:cNvPr>
          <p:cNvPicPr>
            <a:picLocks noChangeAspect="1"/>
          </p:cNvPicPr>
          <p:nvPr/>
        </p:nvPicPr>
        <p:blipFill>
          <a:blip r:embed="rId3"/>
          <a:stretch>
            <a:fillRect/>
          </a:stretch>
        </p:blipFill>
        <p:spPr>
          <a:xfrm>
            <a:off x="272107" y="1279631"/>
            <a:ext cx="8500161" cy="4007476"/>
          </a:xfrm>
          <a:prstGeom prst="rect">
            <a:avLst/>
          </a:prstGeom>
        </p:spPr>
      </p:pic>
      <p:sp>
        <p:nvSpPr>
          <p:cNvPr id="6" name="Title 1">
            <a:extLst>
              <a:ext uri="{FF2B5EF4-FFF2-40B4-BE49-F238E27FC236}">
                <a16:creationId xmlns:a16="http://schemas.microsoft.com/office/drawing/2014/main" id="{8E20EF39-8882-6A40-A120-DCA3B8EC8F46}"/>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Membership Details</a:t>
            </a:r>
          </a:p>
        </p:txBody>
      </p:sp>
    </p:spTree>
    <p:extLst>
      <p:ext uri="{BB962C8B-B14F-4D97-AF65-F5344CB8AC3E}">
        <p14:creationId xmlns:p14="http://schemas.microsoft.com/office/powerpoint/2010/main" val="256267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7EF9DDA-9DB5-4FDF-9553-A01D7085F7D7}"/>
              </a:ext>
            </a:extLst>
          </p:cNvPr>
          <p:cNvPicPr>
            <a:picLocks noChangeAspect="1"/>
          </p:cNvPicPr>
          <p:nvPr/>
        </p:nvPicPr>
        <p:blipFill>
          <a:blip r:embed="rId3"/>
          <a:stretch>
            <a:fillRect/>
          </a:stretch>
        </p:blipFill>
        <p:spPr>
          <a:xfrm>
            <a:off x="328246" y="270776"/>
            <a:ext cx="8487508" cy="6316448"/>
          </a:xfrm>
          <a:prstGeom prst="rect">
            <a:avLst/>
          </a:prstGeom>
        </p:spPr>
      </p:pic>
    </p:spTree>
    <p:extLst>
      <p:ext uri="{BB962C8B-B14F-4D97-AF65-F5344CB8AC3E}">
        <p14:creationId xmlns:p14="http://schemas.microsoft.com/office/powerpoint/2010/main" val="111096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7FC9DB-DFB0-49AE-AF69-C60064969CC5}"/>
              </a:ext>
            </a:extLst>
          </p:cNvPr>
          <p:cNvPicPr>
            <a:picLocks noChangeAspect="1"/>
          </p:cNvPicPr>
          <p:nvPr/>
        </p:nvPicPr>
        <p:blipFill>
          <a:blip r:embed="rId3"/>
          <a:stretch>
            <a:fillRect/>
          </a:stretch>
        </p:blipFill>
        <p:spPr>
          <a:xfrm>
            <a:off x="1261801" y="154978"/>
            <a:ext cx="6620397" cy="6548043"/>
          </a:xfrm>
          <a:prstGeom prst="rect">
            <a:avLst/>
          </a:prstGeom>
        </p:spPr>
      </p:pic>
    </p:spTree>
    <p:extLst>
      <p:ext uri="{BB962C8B-B14F-4D97-AF65-F5344CB8AC3E}">
        <p14:creationId xmlns:p14="http://schemas.microsoft.com/office/powerpoint/2010/main" val="628585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3F5528-5530-43B7-AF14-3F071F2C8C3A}"/>
              </a:ext>
            </a:extLst>
          </p:cNvPr>
          <p:cNvPicPr>
            <a:picLocks noChangeAspect="1"/>
          </p:cNvPicPr>
          <p:nvPr/>
        </p:nvPicPr>
        <p:blipFill>
          <a:blip r:embed="rId3"/>
          <a:stretch>
            <a:fillRect/>
          </a:stretch>
        </p:blipFill>
        <p:spPr>
          <a:xfrm>
            <a:off x="438023" y="199292"/>
            <a:ext cx="8267953" cy="5887480"/>
          </a:xfrm>
          <a:prstGeom prst="rect">
            <a:avLst/>
          </a:prstGeom>
        </p:spPr>
      </p:pic>
    </p:spTree>
    <p:extLst>
      <p:ext uri="{BB962C8B-B14F-4D97-AF65-F5344CB8AC3E}">
        <p14:creationId xmlns:p14="http://schemas.microsoft.com/office/powerpoint/2010/main" val="227793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360205-18DB-41D3-89E6-7542EF085540}"/>
              </a:ext>
            </a:extLst>
          </p:cNvPr>
          <p:cNvPicPr>
            <a:picLocks noChangeAspect="1"/>
          </p:cNvPicPr>
          <p:nvPr/>
        </p:nvPicPr>
        <p:blipFill>
          <a:blip r:embed="rId3"/>
          <a:stretch>
            <a:fillRect/>
          </a:stretch>
        </p:blipFill>
        <p:spPr>
          <a:xfrm>
            <a:off x="673434" y="281353"/>
            <a:ext cx="7966473" cy="5763939"/>
          </a:xfrm>
          <a:prstGeom prst="rect">
            <a:avLst/>
          </a:prstGeom>
        </p:spPr>
      </p:pic>
    </p:spTree>
    <p:extLst>
      <p:ext uri="{BB962C8B-B14F-4D97-AF65-F5344CB8AC3E}">
        <p14:creationId xmlns:p14="http://schemas.microsoft.com/office/powerpoint/2010/main" val="232615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45C312-E8F9-4BA3-86A7-C090DDA28158}"/>
              </a:ext>
            </a:extLst>
          </p:cNvPr>
          <p:cNvPicPr>
            <a:picLocks noChangeAspect="1"/>
          </p:cNvPicPr>
          <p:nvPr/>
        </p:nvPicPr>
        <p:blipFill>
          <a:blip r:embed="rId3"/>
          <a:stretch>
            <a:fillRect/>
          </a:stretch>
        </p:blipFill>
        <p:spPr>
          <a:xfrm>
            <a:off x="574431" y="258835"/>
            <a:ext cx="7995138" cy="5953118"/>
          </a:xfrm>
          <a:prstGeom prst="rect">
            <a:avLst/>
          </a:prstGeom>
        </p:spPr>
      </p:pic>
    </p:spTree>
    <p:extLst>
      <p:ext uri="{BB962C8B-B14F-4D97-AF65-F5344CB8AC3E}">
        <p14:creationId xmlns:p14="http://schemas.microsoft.com/office/powerpoint/2010/main" val="23970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06079C-AC42-4EA5-88E5-D728FD1ED1CE}"/>
              </a:ext>
            </a:extLst>
          </p:cNvPr>
          <p:cNvSpPr txBox="1"/>
          <p:nvPr/>
        </p:nvSpPr>
        <p:spPr>
          <a:xfrm>
            <a:off x="-49812" y="292896"/>
            <a:ext cx="9144000" cy="646331"/>
          </a:xfrm>
          <a:prstGeom prst="rect">
            <a:avLst/>
          </a:prstGeom>
          <a:noFill/>
        </p:spPr>
        <p:txBody>
          <a:bodyPr wrap="square" rtlCol="0">
            <a:spAutoFit/>
          </a:bodyPr>
          <a:lstStyle/>
          <a:p>
            <a:pPr algn="ctr"/>
            <a:r>
              <a:rPr lang="en-US" sz="3600" b="1">
                <a:solidFill>
                  <a:schemeClr val="tx2"/>
                </a:solidFill>
                <a:latin typeface="Helvetica" pitchFamily="2" charset="0"/>
                <a:ea typeface="+mj-ea"/>
                <a:cs typeface="Arial" panose="020B0604020202020204" pitchFamily="34" charset="0"/>
              </a:rPr>
              <a:t>E-newsletters </a:t>
            </a:r>
            <a:r>
              <a:rPr lang="en-US" sz="3600" b="1" err="1">
                <a:solidFill>
                  <a:schemeClr val="tx2"/>
                </a:solidFill>
                <a:latin typeface="Helvetica" pitchFamily="2" charset="0"/>
                <a:ea typeface="+mj-ea"/>
                <a:cs typeface="Arial" panose="020B0604020202020204" pitchFamily="34" charset="0"/>
              </a:rPr>
              <a:t>Opt</a:t>
            </a:r>
            <a:r>
              <a:rPr lang="en-US" sz="3600" b="1">
                <a:solidFill>
                  <a:schemeClr val="tx2"/>
                </a:solidFill>
                <a:latin typeface="Helvetica" pitchFamily="2" charset="0"/>
                <a:ea typeface="+mj-ea"/>
                <a:cs typeface="Arial" panose="020B0604020202020204" pitchFamily="34" charset="0"/>
              </a:rPr>
              <a:t> In/Out</a:t>
            </a:r>
          </a:p>
        </p:txBody>
      </p:sp>
      <p:pic>
        <p:nvPicPr>
          <p:cNvPr id="8" name="Picture 7">
            <a:extLst>
              <a:ext uri="{FF2B5EF4-FFF2-40B4-BE49-F238E27FC236}">
                <a16:creationId xmlns:a16="http://schemas.microsoft.com/office/drawing/2014/main" id="{785A5EC7-72D4-4D2F-AA69-DA103DB39154}"/>
              </a:ext>
            </a:extLst>
          </p:cNvPr>
          <p:cNvPicPr>
            <a:picLocks noChangeAspect="1"/>
          </p:cNvPicPr>
          <p:nvPr/>
        </p:nvPicPr>
        <p:blipFill>
          <a:blip r:embed="rId3"/>
          <a:stretch>
            <a:fillRect/>
          </a:stretch>
        </p:blipFill>
        <p:spPr>
          <a:xfrm>
            <a:off x="1533956" y="1232123"/>
            <a:ext cx="6076088" cy="5090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2900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highlight>
                <a:srgbClr val="FFFF00"/>
              </a:highlight>
            </a:endParaRPr>
          </a:p>
        </p:txBody>
      </p:sp>
      <p:grpSp>
        <p:nvGrpSpPr>
          <p:cNvPr id="9" name="Group 8">
            <a:extLst>
              <a:ext uri="{FF2B5EF4-FFF2-40B4-BE49-F238E27FC236}">
                <a16:creationId xmlns:a16="http://schemas.microsoft.com/office/drawing/2014/main" id="{472D63FC-AD21-4E24-BC86-0AF5F2577AF9}"/>
              </a:ext>
            </a:extLst>
          </p:cNvPr>
          <p:cNvGrpSpPr/>
          <p:nvPr/>
        </p:nvGrpSpPr>
        <p:grpSpPr>
          <a:xfrm>
            <a:off x="849922" y="337983"/>
            <a:ext cx="7444153" cy="6182033"/>
            <a:chOff x="1713017" y="906456"/>
            <a:chExt cx="6153407" cy="5643982"/>
          </a:xfrm>
        </p:grpSpPr>
        <p:grpSp>
          <p:nvGrpSpPr>
            <p:cNvPr id="8" name="Group 7">
              <a:extLst>
                <a:ext uri="{FF2B5EF4-FFF2-40B4-BE49-F238E27FC236}">
                  <a16:creationId xmlns:a16="http://schemas.microsoft.com/office/drawing/2014/main" id="{58CD5F07-6996-47C2-BCD3-61FD66452831}"/>
                </a:ext>
              </a:extLst>
            </p:cNvPr>
            <p:cNvGrpSpPr/>
            <p:nvPr/>
          </p:nvGrpSpPr>
          <p:grpSpPr>
            <a:xfrm>
              <a:off x="1713017" y="906456"/>
              <a:ext cx="6153407" cy="5643982"/>
              <a:chOff x="1586017" y="665156"/>
              <a:chExt cx="6153407" cy="5643982"/>
            </a:xfrm>
          </p:grpSpPr>
          <p:grpSp>
            <p:nvGrpSpPr>
              <p:cNvPr id="16" name="Group 15">
                <a:extLst>
                  <a:ext uri="{FF2B5EF4-FFF2-40B4-BE49-F238E27FC236}">
                    <a16:creationId xmlns:a16="http://schemas.microsoft.com/office/drawing/2014/main" id="{F4479E69-CE9C-4120-AA07-DED12F635FD7}"/>
                  </a:ext>
                </a:extLst>
              </p:cNvPr>
              <p:cNvGrpSpPr/>
              <p:nvPr/>
            </p:nvGrpSpPr>
            <p:grpSpPr>
              <a:xfrm>
                <a:off x="1586017" y="665156"/>
                <a:ext cx="6153407" cy="5583396"/>
                <a:chOff x="2362857" y="227198"/>
                <a:chExt cx="6335394" cy="6209884"/>
              </a:xfrm>
            </p:grpSpPr>
            <p:pic>
              <p:nvPicPr>
                <p:cNvPr id="18" name="Picture 17">
                  <a:extLst>
                    <a:ext uri="{FF2B5EF4-FFF2-40B4-BE49-F238E27FC236}">
                      <a16:creationId xmlns:a16="http://schemas.microsoft.com/office/drawing/2014/main" id="{0FE096E2-EAC9-4630-BBB0-3AAEDAF08D90}"/>
                    </a:ext>
                  </a:extLst>
                </p:cNvPr>
                <p:cNvPicPr>
                  <a:picLocks noChangeAspect="1"/>
                </p:cNvPicPr>
                <p:nvPr/>
              </p:nvPicPr>
              <p:blipFill>
                <a:blip r:embed="rId3"/>
                <a:stretch>
                  <a:fillRect/>
                </a:stretch>
              </p:blipFill>
              <p:spPr>
                <a:xfrm>
                  <a:off x="2362857" y="227198"/>
                  <a:ext cx="5950766" cy="6030910"/>
                </a:xfrm>
                <a:prstGeom prst="rect">
                  <a:avLst/>
                </a:prstGeom>
              </p:spPr>
            </p:pic>
            <p:sp>
              <p:nvSpPr>
                <p:cNvPr id="19" name="Rectangle 18">
                  <a:extLst>
                    <a:ext uri="{FF2B5EF4-FFF2-40B4-BE49-F238E27FC236}">
                      <a16:creationId xmlns:a16="http://schemas.microsoft.com/office/drawing/2014/main" id="{9323E3B7-7F82-4E50-AAD4-EC0A4E55E4BD}"/>
                    </a:ext>
                  </a:extLst>
                </p:cNvPr>
                <p:cNvSpPr/>
                <p:nvPr/>
              </p:nvSpPr>
              <p:spPr>
                <a:xfrm>
                  <a:off x="3680187" y="1538297"/>
                  <a:ext cx="5018064" cy="4898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407105C-2C35-44BB-B703-FB0E4B245AA1}"/>
                  </a:ext>
                </a:extLst>
              </p:cNvPr>
              <p:cNvPicPr>
                <a:picLocks noChangeAspect="1"/>
              </p:cNvPicPr>
              <p:nvPr/>
            </p:nvPicPr>
            <p:blipFill>
              <a:blip r:embed="rId4"/>
              <a:stretch>
                <a:fillRect/>
              </a:stretch>
            </p:blipFill>
            <p:spPr>
              <a:xfrm>
                <a:off x="2895327" y="1904570"/>
                <a:ext cx="3597335" cy="4404568"/>
              </a:xfrm>
              <a:prstGeom prst="rect">
                <a:avLst/>
              </a:prstGeom>
            </p:spPr>
          </p:pic>
        </p:grpSp>
        <p:pic>
          <p:nvPicPr>
            <p:cNvPr id="7" name="Picture 6">
              <a:extLst>
                <a:ext uri="{FF2B5EF4-FFF2-40B4-BE49-F238E27FC236}">
                  <a16:creationId xmlns:a16="http://schemas.microsoft.com/office/drawing/2014/main" id="{69F65174-B484-4524-80CB-B6974BCB247F}"/>
                </a:ext>
              </a:extLst>
            </p:cNvPr>
            <p:cNvPicPr>
              <a:picLocks noChangeAspect="1"/>
            </p:cNvPicPr>
            <p:nvPr/>
          </p:nvPicPr>
          <p:blipFill>
            <a:blip r:embed="rId5"/>
            <a:stretch>
              <a:fillRect/>
            </a:stretch>
          </p:blipFill>
          <p:spPr>
            <a:xfrm>
              <a:off x="3058514" y="1884796"/>
              <a:ext cx="1513485" cy="279804"/>
            </a:xfrm>
            <a:prstGeom prst="rect">
              <a:avLst/>
            </a:prstGeom>
          </p:spPr>
        </p:pic>
      </p:grpSp>
    </p:spTree>
    <p:extLst>
      <p:ext uri="{BB962C8B-B14F-4D97-AF65-F5344CB8AC3E}">
        <p14:creationId xmlns:p14="http://schemas.microsoft.com/office/powerpoint/2010/main" val="2534755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480E54E-C899-4294-B7BF-6E611F5620EA}"/>
              </a:ext>
            </a:extLst>
          </p:cNvPr>
          <p:cNvSpPr>
            <a:spLocks noGrp="1"/>
          </p:cNvSpPr>
          <p:nvPr>
            <p:ph type="title"/>
          </p:nvPr>
        </p:nvSpPr>
        <p:spPr>
          <a:xfrm>
            <a:off x="574513" y="0"/>
            <a:ext cx="8229600" cy="1143000"/>
          </a:xfrm>
        </p:spPr>
        <p:txBody>
          <a:bodyPr>
            <a:normAutofit/>
          </a:bodyPr>
          <a:lstStyle/>
          <a:p>
            <a:r>
              <a:rPr lang="en-US"/>
              <a:t>Account Home</a:t>
            </a:r>
            <a:br>
              <a:rPr lang="en-US"/>
            </a:br>
            <a:r>
              <a:rPr lang="en-US" sz="1300"/>
              <a:t>User is logged in and viewing member home page.</a:t>
            </a:r>
          </a:p>
        </p:txBody>
      </p:sp>
      <p:pic>
        <p:nvPicPr>
          <p:cNvPr id="5" name="Picture 4">
            <a:extLst>
              <a:ext uri="{FF2B5EF4-FFF2-40B4-BE49-F238E27FC236}">
                <a16:creationId xmlns:a16="http://schemas.microsoft.com/office/drawing/2014/main" id="{696CFF0F-6261-439B-8095-FF557975AF68}"/>
              </a:ext>
            </a:extLst>
          </p:cNvPr>
          <p:cNvPicPr>
            <a:picLocks noChangeAspect="1"/>
          </p:cNvPicPr>
          <p:nvPr/>
        </p:nvPicPr>
        <p:blipFill>
          <a:blip r:embed="rId3"/>
          <a:stretch>
            <a:fillRect/>
          </a:stretch>
        </p:blipFill>
        <p:spPr>
          <a:xfrm>
            <a:off x="0" y="272393"/>
            <a:ext cx="9144000" cy="6313214"/>
          </a:xfrm>
          <a:prstGeom prst="rect">
            <a:avLst/>
          </a:prstGeom>
        </p:spPr>
      </p:pic>
    </p:spTree>
    <p:extLst>
      <p:ext uri="{BB962C8B-B14F-4D97-AF65-F5344CB8AC3E}">
        <p14:creationId xmlns:p14="http://schemas.microsoft.com/office/powerpoint/2010/main" val="933153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70B1ED9-D342-45C0-A0DE-87ABD726BB48}"/>
              </a:ext>
            </a:extLst>
          </p:cNvPr>
          <p:cNvGrpSpPr/>
          <p:nvPr/>
        </p:nvGrpSpPr>
        <p:grpSpPr>
          <a:xfrm>
            <a:off x="1209833" y="140677"/>
            <a:ext cx="8039674" cy="6370978"/>
            <a:chOff x="1209833" y="140677"/>
            <a:chExt cx="8039674" cy="6370978"/>
          </a:xfrm>
        </p:grpSpPr>
        <p:pic>
          <p:nvPicPr>
            <p:cNvPr id="7" name="Picture 6">
              <a:extLst>
                <a:ext uri="{FF2B5EF4-FFF2-40B4-BE49-F238E27FC236}">
                  <a16:creationId xmlns:a16="http://schemas.microsoft.com/office/drawing/2014/main" id="{027B0276-9AAF-40B9-AB94-81FDCBE69544}"/>
                </a:ext>
              </a:extLst>
            </p:cNvPr>
            <p:cNvPicPr>
              <a:picLocks noChangeAspect="1"/>
            </p:cNvPicPr>
            <p:nvPr/>
          </p:nvPicPr>
          <p:blipFill>
            <a:blip r:embed="rId3"/>
            <a:stretch>
              <a:fillRect/>
            </a:stretch>
          </p:blipFill>
          <p:spPr>
            <a:xfrm>
              <a:off x="1209833" y="140677"/>
              <a:ext cx="6292936" cy="6370978"/>
            </a:xfrm>
            <a:prstGeom prst="rect">
              <a:avLst/>
            </a:prstGeom>
          </p:spPr>
        </p:pic>
        <p:pic>
          <p:nvPicPr>
            <p:cNvPr id="9" name="Picture 8">
              <a:extLst>
                <a:ext uri="{FF2B5EF4-FFF2-40B4-BE49-F238E27FC236}">
                  <a16:creationId xmlns:a16="http://schemas.microsoft.com/office/drawing/2014/main" id="{BC3CF396-F15B-4477-8AE4-F87CEDACEBF0}"/>
                </a:ext>
              </a:extLst>
            </p:cNvPr>
            <p:cNvPicPr>
              <a:picLocks noChangeAspect="1"/>
            </p:cNvPicPr>
            <p:nvPr/>
          </p:nvPicPr>
          <p:blipFill>
            <a:blip r:embed="rId4"/>
            <a:stretch>
              <a:fillRect/>
            </a:stretch>
          </p:blipFill>
          <p:spPr>
            <a:xfrm>
              <a:off x="2661138" y="1281598"/>
              <a:ext cx="6588369" cy="3032844"/>
            </a:xfrm>
            <a:prstGeom prst="rect">
              <a:avLst/>
            </a:prstGeom>
          </p:spPr>
        </p:pic>
      </p:grpSp>
    </p:spTree>
    <p:extLst>
      <p:ext uri="{BB962C8B-B14F-4D97-AF65-F5344CB8AC3E}">
        <p14:creationId xmlns:p14="http://schemas.microsoft.com/office/powerpoint/2010/main" val="2305110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0AC72D-34F1-47E5-A48C-B05831AB1B5F}"/>
              </a:ext>
            </a:extLst>
          </p:cNvPr>
          <p:cNvPicPr>
            <a:picLocks noChangeAspect="1"/>
          </p:cNvPicPr>
          <p:nvPr/>
        </p:nvPicPr>
        <p:blipFill>
          <a:blip r:embed="rId3"/>
          <a:stretch>
            <a:fillRect/>
          </a:stretch>
        </p:blipFill>
        <p:spPr>
          <a:xfrm>
            <a:off x="1342292" y="304800"/>
            <a:ext cx="6248400" cy="6248400"/>
          </a:xfrm>
          <a:prstGeom prst="rect">
            <a:avLst/>
          </a:prstGeom>
        </p:spPr>
      </p:pic>
    </p:spTree>
    <p:extLst>
      <p:ext uri="{BB962C8B-B14F-4D97-AF65-F5344CB8AC3E}">
        <p14:creationId xmlns:p14="http://schemas.microsoft.com/office/powerpoint/2010/main" val="1667799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111540-DEFD-4058-822F-D98CDDF8E039}"/>
              </a:ext>
            </a:extLst>
          </p:cNvPr>
          <p:cNvPicPr>
            <a:picLocks noChangeAspect="1"/>
          </p:cNvPicPr>
          <p:nvPr/>
        </p:nvPicPr>
        <p:blipFill>
          <a:blip r:embed="rId3"/>
          <a:stretch>
            <a:fillRect/>
          </a:stretch>
        </p:blipFill>
        <p:spPr>
          <a:xfrm>
            <a:off x="1556512" y="257907"/>
            <a:ext cx="6030973" cy="6154615"/>
          </a:xfrm>
          <a:prstGeom prst="rect">
            <a:avLst/>
          </a:prstGeom>
        </p:spPr>
      </p:pic>
    </p:spTree>
    <p:extLst>
      <p:ext uri="{BB962C8B-B14F-4D97-AF65-F5344CB8AC3E}">
        <p14:creationId xmlns:p14="http://schemas.microsoft.com/office/powerpoint/2010/main" val="1139051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DF2CE4-4266-415F-86AE-12DF96033F20}"/>
              </a:ext>
            </a:extLst>
          </p:cNvPr>
          <p:cNvPicPr>
            <a:picLocks noChangeAspect="1"/>
          </p:cNvPicPr>
          <p:nvPr/>
        </p:nvPicPr>
        <p:blipFill>
          <a:blip r:embed="rId3"/>
          <a:stretch>
            <a:fillRect/>
          </a:stretch>
        </p:blipFill>
        <p:spPr>
          <a:xfrm>
            <a:off x="1559169" y="269046"/>
            <a:ext cx="5816404" cy="5803507"/>
          </a:xfrm>
          <a:prstGeom prst="rect">
            <a:avLst/>
          </a:prstGeom>
        </p:spPr>
      </p:pic>
    </p:spTree>
    <p:extLst>
      <p:ext uri="{BB962C8B-B14F-4D97-AF65-F5344CB8AC3E}">
        <p14:creationId xmlns:p14="http://schemas.microsoft.com/office/powerpoint/2010/main" val="66915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06079C-AC42-4EA5-88E5-D728FD1ED1CE}"/>
              </a:ext>
            </a:extLst>
          </p:cNvPr>
          <p:cNvSpPr txBox="1"/>
          <p:nvPr/>
        </p:nvSpPr>
        <p:spPr>
          <a:xfrm>
            <a:off x="-49812" y="216508"/>
            <a:ext cx="9144000" cy="646331"/>
          </a:xfrm>
          <a:prstGeom prst="rect">
            <a:avLst/>
          </a:prstGeom>
          <a:noFill/>
        </p:spPr>
        <p:txBody>
          <a:bodyPr wrap="square" rtlCol="0">
            <a:spAutoFit/>
          </a:bodyPr>
          <a:lstStyle/>
          <a:p>
            <a:pPr algn="ctr"/>
            <a:r>
              <a:rPr lang="en-US" sz="3600" b="1">
                <a:solidFill>
                  <a:schemeClr val="tx2"/>
                </a:solidFill>
                <a:latin typeface="Helvetica" pitchFamily="2" charset="0"/>
                <a:ea typeface="+mj-ea"/>
                <a:cs typeface="Arial" panose="020B0604020202020204" pitchFamily="34" charset="0"/>
              </a:rPr>
              <a:t>Contact Information</a:t>
            </a:r>
          </a:p>
        </p:txBody>
      </p:sp>
      <p:grpSp>
        <p:nvGrpSpPr>
          <p:cNvPr id="2" name="Group 1">
            <a:extLst>
              <a:ext uri="{FF2B5EF4-FFF2-40B4-BE49-F238E27FC236}">
                <a16:creationId xmlns:a16="http://schemas.microsoft.com/office/drawing/2014/main" id="{DF22C722-387D-4D2F-8C0B-AB0DD5E2A3D7}"/>
              </a:ext>
            </a:extLst>
          </p:cNvPr>
          <p:cNvGrpSpPr/>
          <p:nvPr/>
        </p:nvGrpSpPr>
        <p:grpSpPr>
          <a:xfrm>
            <a:off x="1586017" y="1045638"/>
            <a:ext cx="6153407" cy="5583396"/>
            <a:chOff x="1586017" y="665156"/>
            <a:chExt cx="6153407" cy="5583396"/>
          </a:xfrm>
        </p:grpSpPr>
        <p:grpSp>
          <p:nvGrpSpPr>
            <p:cNvPr id="16" name="Group 15">
              <a:extLst>
                <a:ext uri="{FF2B5EF4-FFF2-40B4-BE49-F238E27FC236}">
                  <a16:creationId xmlns:a16="http://schemas.microsoft.com/office/drawing/2014/main" id="{F4479E69-CE9C-4120-AA07-DED12F635FD7}"/>
                </a:ext>
              </a:extLst>
            </p:cNvPr>
            <p:cNvGrpSpPr/>
            <p:nvPr/>
          </p:nvGrpSpPr>
          <p:grpSpPr>
            <a:xfrm>
              <a:off x="1586017" y="665156"/>
              <a:ext cx="6153407" cy="5583396"/>
              <a:chOff x="2362857" y="227198"/>
              <a:chExt cx="6335394" cy="6209884"/>
            </a:xfrm>
          </p:grpSpPr>
          <p:pic>
            <p:nvPicPr>
              <p:cNvPr id="18" name="Picture 17">
                <a:extLst>
                  <a:ext uri="{FF2B5EF4-FFF2-40B4-BE49-F238E27FC236}">
                    <a16:creationId xmlns:a16="http://schemas.microsoft.com/office/drawing/2014/main" id="{0FE096E2-EAC9-4630-BBB0-3AAEDAF08D90}"/>
                  </a:ext>
                </a:extLst>
              </p:cNvPr>
              <p:cNvPicPr>
                <a:picLocks noChangeAspect="1"/>
              </p:cNvPicPr>
              <p:nvPr/>
            </p:nvPicPr>
            <p:blipFill>
              <a:blip r:embed="rId3"/>
              <a:stretch>
                <a:fillRect/>
              </a:stretch>
            </p:blipFill>
            <p:spPr>
              <a:xfrm>
                <a:off x="2362857" y="227198"/>
                <a:ext cx="5950766" cy="6030910"/>
              </a:xfrm>
              <a:prstGeom prst="rect">
                <a:avLst/>
              </a:prstGeom>
            </p:spPr>
          </p:pic>
          <p:sp>
            <p:nvSpPr>
              <p:cNvPr id="19" name="Rectangle 18">
                <a:extLst>
                  <a:ext uri="{FF2B5EF4-FFF2-40B4-BE49-F238E27FC236}">
                    <a16:creationId xmlns:a16="http://schemas.microsoft.com/office/drawing/2014/main" id="{9323E3B7-7F82-4E50-AAD4-EC0A4E55E4BD}"/>
                  </a:ext>
                </a:extLst>
              </p:cNvPr>
              <p:cNvSpPr/>
              <p:nvPr/>
            </p:nvSpPr>
            <p:spPr>
              <a:xfrm>
                <a:off x="3680187" y="1538297"/>
                <a:ext cx="5018064" cy="4898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Rounded Corners 16">
              <a:extLst>
                <a:ext uri="{FF2B5EF4-FFF2-40B4-BE49-F238E27FC236}">
                  <a16:creationId xmlns:a16="http://schemas.microsoft.com/office/drawing/2014/main" id="{2C607DAD-33F3-47B9-8679-398F5C33A53F}"/>
                </a:ext>
              </a:extLst>
            </p:cNvPr>
            <p:cNvSpPr/>
            <p:nvPr/>
          </p:nvSpPr>
          <p:spPr>
            <a:xfrm>
              <a:off x="1595255" y="5596074"/>
              <a:ext cx="954485" cy="4915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58E7DF-00BB-4C04-9F50-7D3278918553}"/>
                </a:ext>
              </a:extLst>
            </p:cNvPr>
            <p:cNvPicPr>
              <a:picLocks noChangeAspect="1"/>
            </p:cNvPicPr>
            <p:nvPr/>
          </p:nvPicPr>
          <p:blipFill>
            <a:blip r:embed="rId4"/>
            <a:stretch>
              <a:fillRect/>
            </a:stretch>
          </p:blipFill>
          <p:spPr>
            <a:xfrm>
              <a:off x="2909200" y="1633877"/>
              <a:ext cx="4473213" cy="2083100"/>
            </a:xfrm>
            <a:prstGeom prst="rect">
              <a:avLst/>
            </a:prstGeom>
          </p:spPr>
        </p:pic>
      </p:grpSp>
    </p:spTree>
    <p:extLst>
      <p:ext uri="{BB962C8B-B14F-4D97-AF65-F5344CB8AC3E}">
        <p14:creationId xmlns:p14="http://schemas.microsoft.com/office/powerpoint/2010/main" val="1263905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5845D5-32E9-4ADB-9D34-BA3C3B3163A0}"/>
              </a:ext>
            </a:extLst>
          </p:cNvPr>
          <p:cNvSpPr/>
          <p:nvPr/>
        </p:nvSpPr>
        <p:spPr>
          <a:xfrm>
            <a:off x="0" y="0"/>
            <a:ext cx="9436100"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DCD2164-FE00-43E2-96DA-ABE587A1BD60}"/>
              </a:ext>
            </a:extLst>
          </p:cNvPr>
          <p:cNvSpPr txBox="1"/>
          <p:nvPr/>
        </p:nvSpPr>
        <p:spPr>
          <a:xfrm>
            <a:off x="2619048" y="1543979"/>
            <a:ext cx="2344837" cy="276999"/>
          </a:xfrm>
          <a:prstGeom prst="rect">
            <a:avLst/>
          </a:prstGeom>
          <a:solidFill>
            <a:schemeClr val="bg1"/>
          </a:solidFill>
        </p:spPr>
        <p:txBody>
          <a:bodyPr wrap="square" rtlCol="0">
            <a:spAutoFit/>
          </a:bodyPr>
          <a:lstStyle/>
          <a:p>
            <a:r>
              <a:rPr lang="en-US" sz="1200">
                <a:solidFill>
                  <a:schemeClr val="bg1"/>
                </a:solidFill>
              </a:rPr>
              <a:t>000111222333</a:t>
            </a:r>
          </a:p>
        </p:txBody>
      </p:sp>
      <p:grpSp>
        <p:nvGrpSpPr>
          <p:cNvPr id="15" name="Group 14">
            <a:extLst>
              <a:ext uri="{FF2B5EF4-FFF2-40B4-BE49-F238E27FC236}">
                <a16:creationId xmlns:a16="http://schemas.microsoft.com/office/drawing/2014/main" id="{E7D6C4A4-D78D-49EE-BFF2-E62A26E05A23}"/>
              </a:ext>
            </a:extLst>
          </p:cNvPr>
          <p:cNvGrpSpPr/>
          <p:nvPr/>
        </p:nvGrpSpPr>
        <p:grpSpPr>
          <a:xfrm>
            <a:off x="1176385" y="236488"/>
            <a:ext cx="6948053" cy="6385024"/>
            <a:chOff x="1473751" y="1000125"/>
            <a:chExt cx="5891697" cy="5514974"/>
          </a:xfrm>
        </p:grpSpPr>
        <p:pic>
          <p:nvPicPr>
            <p:cNvPr id="16" name="Picture 15">
              <a:extLst>
                <a:ext uri="{FF2B5EF4-FFF2-40B4-BE49-F238E27FC236}">
                  <a16:creationId xmlns:a16="http://schemas.microsoft.com/office/drawing/2014/main" id="{B9C20758-A7C6-44F7-9521-4451AB98CEAB}"/>
                </a:ext>
              </a:extLst>
            </p:cNvPr>
            <p:cNvPicPr>
              <a:picLocks noChangeAspect="1"/>
            </p:cNvPicPr>
            <p:nvPr/>
          </p:nvPicPr>
          <p:blipFill>
            <a:blip r:embed="rId3"/>
            <a:stretch>
              <a:fillRect/>
            </a:stretch>
          </p:blipFill>
          <p:spPr>
            <a:xfrm>
              <a:off x="1473751" y="1000125"/>
              <a:ext cx="5891697" cy="5514974"/>
            </a:xfrm>
            <a:prstGeom prst="rect">
              <a:avLst/>
            </a:prstGeom>
          </p:spPr>
        </p:pic>
        <p:pic>
          <p:nvPicPr>
            <p:cNvPr id="17" name="Picture 16">
              <a:extLst>
                <a:ext uri="{FF2B5EF4-FFF2-40B4-BE49-F238E27FC236}">
                  <a16:creationId xmlns:a16="http://schemas.microsoft.com/office/drawing/2014/main" id="{52C3CCDE-B115-4428-945D-43BEE44607A2}"/>
                </a:ext>
              </a:extLst>
            </p:cNvPr>
            <p:cNvPicPr>
              <a:picLocks noChangeAspect="1"/>
            </p:cNvPicPr>
            <p:nvPr/>
          </p:nvPicPr>
          <p:blipFill>
            <a:blip r:embed="rId4"/>
            <a:stretch>
              <a:fillRect/>
            </a:stretch>
          </p:blipFill>
          <p:spPr>
            <a:xfrm>
              <a:off x="5753714" y="3746500"/>
              <a:ext cx="1324948" cy="2267971"/>
            </a:xfrm>
            <a:prstGeom prst="rect">
              <a:avLst/>
            </a:prstGeom>
          </p:spPr>
        </p:pic>
        <p:sp>
          <p:nvSpPr>
            <p:cNvPr id="18" name="Rectangle 17">
              <a:extLst>
                <a:ext uri="{FF2B5EF4-FFF2-40B4-BE49-F238E27FC236}">
                  <a16:creationId xmlns:a16="http://schemas.microsoft.com/office/drawing/2014/main" id="{03E537D1-C2F4-481A-9544-EE71B20FE486}"/>
                </a:ext>
              </a:extLst>
            </p:cNvPr>
            <p:cNvSpPr/>
            <p:nvPr/>
          </p:nvSpPr>
          <p:spPr>
            <a:xfrm>
              <a:off x="6431480" y="4848735"/>
              <a:ext cx="527050" cy="19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Rounded Corners 1">
            <a:extLst>
              <a:ext uri="{FF2B5EF4-FFF2-40B4-BE49-F238E27FC236}">
                <a16:creationId xmlns:a16="http://schemas.microsoft.com/office/drawing/2014/main" id="{2CC4B92C-009B-4BA9-AFFD-2E29577C3BFC}"/>
              </a:ext>
            </a:extLst>
          </p:cNvPr>
          <p:cNvSpPr/>
          <p:nvPr/>
        </p:nvSpPr>
        <p:spPr>
          <a:xfrm>
            <a:off x="820060" y="876963"/>
            <a:ext cx="7503880" cy="551546"/>
          </a:xfrm>
          <a:prstGeom prst="roundRect">
            <a:avLst/>
          </a:prstGeom>
          <a:noFill/>
          <a:ln w="254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586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EDC62C-DCAF-4B21-8298-C055B9A52FE1}"/>
              </a:ext>
            </a:extLst>
          </p:cNvPr>
          <p:cNvSpPr/>
          <p:nvPr/>
        </p:nvSpPr>
        <p:spPr>
          <a:xfrm>
            <a:off x="6391275" y="3912034"/>
            <a:ext cx="1110942" cy="34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1643B7-2718-4D93-8B16-9F140BFEEAC6}"/>
              </a:ext>
            </a:extLst>
          </p:cNvPr>
          <p:cNvPicPr>
            <a:picLocks noChangeAspect="1"/>
          </p:cNvPicPr>
          <p:nvPr/>
        </p:nvPicPr>
        <p:blipFill>
          <a:blip r:embed="rId3"/>
          <a:stretch>
            <a:fillRect/>
          </a:stretch>
        </p:blipFill>
        <p:spPr>
          <a:xfrm>
            <a:off x="671883" y="100030"/>
            <a:ext cx="7800233" cy="6657939"/>
          </a:xfrm>
          <a:prstGeom prst="rect">
            <a:avLst/>
          </a:prstGeom>
        </p:spPr>
      </p:pic>
    </p:spTree>
    <p:extLst>
      <p:ext uri="{BB962C8B-B14F-4D97-AF65-F5344CB8AC3E}">
        <p14:creationId xmlns:p14="http://schemas.microsoft.com/office/powerpoint/2010/main" val="1617475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EDC62C-DCAF-4B21-8298-C055B9A52FE1}"/>
              </a:ext>
            </a:extLst>
          </p:cNvPr>
          <p:cNvSpPr/>
          <p:nvPr/>
        </p:nvSpPr>
        <p:spPr>
          <a:xfrm>
            <a:off x="6391275" y="3912034"/>
            <a:ext cx="1110942" cy="34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24D3BA9-47B6-4D24-B3C7-3EE066C13C7A}"/>
              </a:ext>
            </a:extLst>
          </p:cNvPr>
          <p:cNvPicPr>
            <a:picLocks noChangeAspect="1"/>
          </p:cNvPicPr>
          <p:nvPr/>
        </p:nvPicPr>
        <p:blipFill>
          <a:blip r:embed="rId3"/>
          <a:stretch>
            <a:fillRect/>
          </a:stretch>
        </p:blipFill>
        <p:spPr>
          <a:xfrm>
            <a:off x="432913" y="211016"/>
            <a:ext cx="8090605" cy="3217984"/>
          </a:xfrm>
          <a:prstGeom prst="rect">
            <a:avLst/>
          </a:prstGeom>
        </p:spPr>
      </p:pic>
      <p:grpSp>
        <p:nvGrpSpPr>
          <p:cNvPr id="9" name="Group 8">
            <a:extLst>
              <a:ext uri="{FF2B5EF4-FFF2-40B4-BE49-F238E27FC236}">
                <a16:creationId xmlns:a16="http://schemas.microsoft.com/office/drawing/2014/main" id="{8A1FB601-74A9-41F6-AC76-03DEA3695820}"/>
              </a:ext>
            </a:extLst>
          </p:cNvPr>
          <p:cNvGrpSpPr/>
          <p:nvPr/>
        </p:nvGrpSpPr>
        <p:grpSpPr>
          <a:xfrm>
            <a:off x="5145326" y="1674012"/>
            <a:ext cx="2403231" cy="1754988"/>
            <a:chOff x="5145326" y="1674012"/>
            <a:chExt cx="2403231" cy="1754988"/>
          </a:xfrm>
        </p:grpSpPr>
        <p:sp>
          <p:nvSpPr>
            <p:cNvPr id="7" name="Explosion: 8 Points 6">
              <a:extLst>
                <a:ext uri="{FF2B5EF4-FFF2-40B4-BE49-F238E27FC236}">
                  <a16:creationId xmlns:a16="http://schemas.microsoft.com/office/drawing/2014/main" id="{F9437703-21ED-4740-8F78-BCF7C83C5D6D}"/>
                </a:ext>
              </a:extLst>
            </p:cNvPr>
            <p:cNvSpPr/>
            <p:nvPr/>
          </p:nvSpPr>
          <p:spPr>
            <a:xfrm>
              <a:off x="5145326" y="1674012"/>
              <a:ext cx="2403231" cy="1754988"/>
            </a:xfrm>
            <a:prstGeom prst="irregularSeal1">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D8A95B-7D47-4CF2-8A50-7742E2C77AAC}"/>
                </a:ext>
              </a:extLst>
            </p:cNvPr>
            <p:cNvSpPr txBox="1"/>
            <p:nvPr/>
          </p:nvSpPr>
          <p:spPr>
            <a:xfrm>
              <a:off x="5842849" y="2259118"/>
              <a:ext cx="1008184" cy="584775"/>
            </a:xfrm>
            <a:prstGeom prst="rect">
              <a:avLst/>
            </a:prstGeom>
            <a:noFill/>
          </p:spPr>
          <p:txBody>
            <a:bodyPr wrap="square" rtlCol="0">
              <a:spAutoFit/>
            </a:bodyPr>
            <a:lstStyle/>
            <a:p>
              <a:r>
                <a:rPr lang="en-US" sz="3200"/>
                <a:t>NEW</a:t>
              </a:r>
              <a:endParaRPr lang="en-US"/>
            </a:p>
          </p:txBody>
        </p:sp>
      </p:grpSp>
    </p:spTree>
    <p:extLst>
      <p:ext uri="{BB962C8B-B14F-4D97-AF65-F5344CB8AC3E}">
        <p14:creationId xmlns:p14="http://schemas.microsoft.com/office/powerpoint/2010/main" val="230043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50638BD-3334-4E7C-9CA8-25640F55EC8D}"/>
              </a:ext>
            </a:extLst>
          </p:cNvPr>
          <p:cNvSpPr txBox="1">
            <a:spLocks/>
          </p:cNvSpPr>
          <p:nvPr/>
        </p:nvSpPr>
        <p:spPr>
          <a:xfrm>
            <a:off x="120316" y="1900990"/>
            <a:ext cx="9023684" cy="3654078"/>
          </a:xfrm>
          <a:prstGeom prst="rect">
            <a:avLst/>
          </a:prstGeom>
        </p:spPr>
        <p:txBody>
          <a:bodyPr vert="horz" lIns="91440" tIns="45720" rIns="91440" bIns="45720" rtlCol="0" anchor="t">
            <a:noAutofit/>
          </a:bodyPr>
          <a:lstStyle>
            <a:lvl1pPr marL="0" indent="0" algn="ctr" defTabSz="342900" rtl="0" eaLnBrk="1" latinLnBrk="0" hangingPunct="1">
              <a:spcBef>
                <a:spcPct val="20000"/>
              </a:spcBef>
              <a:buFont typeface="Arial"/>
              <a:buNone/>
              <a:defRPr sz="2700" kern="1200">
                <a:solidFill>
                  <a:srgbClr val="F9C51A"/>
                </a:solidFill>
                <a:latin typeface="Arial" panose="020B0604020202020204" pitchFamily="34" charset="0"/>
                <a:ea typeface="+mn-ea"/>
                <a:cs typeface="Arial" panose="020B0604020202020204" pitchFamily="34"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342900" rtl="0" eaLnBrk="1" latinLnBrk="0" hangingPunct="1">
              <a:spcBef>
                <a:spcPct val="20000"/>
              </a:spcBef>
              <a:buFont typeface="Arial"/>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r>
              <a:rPr lang="en-US" sz="5400" b="1" dirty="0" err="1">
                <a:latin typeface="Helvetica"/>
                <a:cs typeface="Arial"/>
              </a:rPr>
              <a:t>MyLegion</a:t>
            </a:r>
            <a:r>
              <a:rPr lang="en-US" sz="5400" b="1">
                <a:latin typeface="Helvetica"/>
                <a:cs typeface="Arial"/>
              </a:rPr>
              <a:t> </a:t>
            </a:r>
            <a:br>
              <a:rPr lang="en-US" sz="5400" b="1">
                <a:latin typeface="Helvetica" pitchFamily="2" charset="0"/>
              </a:rPr>
            </a:br>
            <a:r>
              <a:rPr lang="en-US" sz="5400" b="1">
                <a:latin typeface="Helvetica"/>
                <a:cs typeface="Arial"/>
              </a:rPr>
              <a:t>User Help Documentation</a:t>
            </a:r>
          </a:p>
          <a:p>
            <a:r>
              <a:rPr lang="en-US" sz="3600" b="1" i="1">
                <a:solidFill>
                  <a:schemeClr val="bg1"/>
                </a:solidFill>
                <a:latin typeface="Helvetica" pitchFamily="2" charset="0"/>
              </a:rPr>
              <a:t>legion.org/training/</a:t>
            </a:r>
            <a:r>
              <a:rPr lang="en-US" sz="3600" b="1" i="1" dirty="0" err="1">
                <a:solidFill>
                  <a:schemeClr val="bg1"/>
                </a:solidFill>
                <a:latin typeface="Helvetica" pitchFamily="2" charset="0"/>
              </a:rPr>
              <a:t>myLegion</a:t>
            </a:r>
          </a:p>
        </p:txBody>
      </p:sp>
    </p:spTree>
    <p:extLst>
      <p:ext uri="{BB962C8B-B14F-4D97-AF65-F5344CB8AC3E}">
        <p14:creationId xmlns:p14="http://schemas.microsoft.com/office/powerpoint/2010/main" val="390031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50638BD-3334-4E7C-9CA8-25640F55EC8D}"/>
              </a:ext>
            </a:extLst>
          </p:cNvPr>
          <p:cNvSpPr txBox="1">
            <a:spLocks/>
          </p:cNvSpPr>
          <p:nvPr/>
        </p:nvSpPr>
        <p:spPr>
          <a:xfrm>
            <a:off x="457200" y="2283464"/>
            <a:ext cx="8229600" cy="3275249"/>
          </a:xfrm>
          <a:prstGeom prst="rect">
            <a:avLst/>
          </a:prstGeom>
        </p:spPr>
        <p:txBody>
          <a:bodyPr vert="horz" lIns="91440" tIns="45720" rIns="91440" bIns="45720" rtlCol="0" anchor="t">
            <a:noAutofit/>
          </a:bodyPr>
          <a:lstStyle>
            <a:lvl1pPr marL="0" indent="0" algn="ctr" defTabSz="342900" rtl="0" eaLnBrk="1" latinLnBrk="0" hangingPunct="1">
              <a:spcBef>
                <a:spcPct val="20000"/>
              </a:spcBef>
              <a:buFont typeface="Arial"/>
              <a:buNone/>
              <a:defRPr sz="2700" kern="1200">
                <a:solidFill>
                  <a:srgbClr val="F9C51A"/>
                </a:solidFill>
                <a:latin typeface="Arial" panose="020B0604020202020204" pitchFamily="34" charset="0"/>
                <a:ea typeface="+mn-ea"/>
                <a:cs typeface="Arial" panose="020B0604020202020204" pitchFamily="34"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342900" rtl="0" eaLnBrk="1" latinLnBrk="0" hangingPunct="1">
              <a:spcBef>
                <a:spcPct val="20000"/>
              </a:spcBef>
              <a:buFont typeface="Arial"/>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r>
              <a:rPr lang="en-US" sz="5400" b="1" i="1" dirty="0">
                <a:solidFill>
                  <a:schemeClr val="bg1"/>
                </a:solidFill>
                <a:latin typeface="Helvetica" pitchFamily="2" charset="0"/>
                <a:hlinkClick r:id="rId3">
                  <a:extLst>
                    <a:ext uri="{A12FA001-AC4F-418D-AE19-62706E023703}">
                      <ahyp:hlinkClr xmlns:ahyp="http://schemas.microsoft.com/office/drawing/2018/hyperlinkcolor" val="tx"/>
                    </a:ext>
                  </a:extLst>
                </a:hlinkClick>
              </a:rPr>
              <a:t>mylegion@legion.org</a:t>
            </a:r>
            <a:endParaRPr lang="en-US" sz="5400" b="1" i="1" dirty="0">
              <a:solidFill>
                <a:schemeClr val="bg1"/>
              </a:solidFill>
              <a:latin typeface="Helvetica" pitchFamily="2" charset="0"/>
            </a:endParaRPr>
          </a:p>
          <a:p>
            <a:r>
              <a:rPr lang="en-US" sz="5400" b="1" dirty="0">
                <a:solidFill>
                  <a:schemeClr val="bg1"/>
                </a:solidFill>
                <a:latin typeface="Helvetica"/>
                <a:cs typeface="Arial"/>
              </a:rPr>
              <a:t>800.433.3318</a:t>
            </a:r>
          </a:p>
        </p:txBody>
      </p:sp>
    </p:spTree>
    <p:extLst>
      <p:ext uri="{BB962C8B-B14F-4D97-AF65-F5344CB8AC3E}">
        <p14:creationId xmlns:p14="http://schemas.microsoft.com/office/powerpoint/2010/main" val="1843622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480E54E-C899-4294-B7BF-6E611F5620EA}"/>
              </a:ext>
            </a:extLst>
          </p:cNvPr>
          <p:cNvSpPr>
            <a:spLocks noGrp="1"/>
          </p:cNvSpPr>
          <p:nvPr>
            <p:ph type="title"/>
          </p:nvPr>
        </p:nvSpPr>
        <p:spPr>
          <a:xfrm>
            <a:off x="574513" y="0"/>
            <a:ext cx="8229600" cy="950026"/>
          </a:xfrm>
        </p:spPr>
        <p:txBody>
          <a:bodyPr>
            <a:noAutofit/>
          </a:bodyPr>
          <a:lstStyle/>
          <a:p>
            <a:r>
              <a:rPr lang="en-US" sz="3600" b="1">
                <a:latin typeface="Helvetica" pitchFamily="2" charset="0"/>
              </a:rPr>
              <a:t>My Account</a:t>
            </a:r>
          </a:p>
        </p:txBody>
      </p:sp>
      <p:sp>
        <p:nvSpPr>
          <p:cNvPr id="7" name="Rectangle 6">
            <a:extLst>
              <a:ext uri="{FF2B5EF4-FFF2-40B4-BE49-F238E27FC236}">
                <a16:creationId xmlns:a16="http://schemas.microsoft.com/office/drawing/2014/main" id="{E6D3D15A-E616-4483-B3EF-F589049A9C60}"/>
              </a:ext>
            </a:extLst>
          </p:cNvPr>
          <p:cNvSpPr/>
          <p:nvPr/>
        </p:nvSpPr>
        <p:spPr>
          <a:xfrm>
            <a:off x="6431480" y="4848735"/>
            <a:ext cx="527050" cy="19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D47C5CE-DA6F-41D5-BC43-CC945B0F1C96}"/>
              </a:ext>
            </a:extLst>
          </p:cNvPr>
          <p:cNvGrpSpPr/>
          <p:nvPr/>
        </p:nvGrpSpPr>
        <p:grpSpPr>
          <a:xfrm>
            <a:off x="1473751" y="843529"/>
            <a:ext cx="5891697" cy="5514974"/>
            <a:chOff x="1473751" y="843529"/>
            <a:chExt cx="5891697" cy="5514974"/>
          </a:xfrm>
        </p:grpSpPr>
        <p:grpSp>
          <p:nvGrpSpPr>
            <p:cNvPr id="9" name="Group 8">
              <a:extLst>
                <a:ext uri="{FF2B5EF4-FFF2-40B4-BE49-F238E27FC236}">
                  <a16:creationId xmlns:a16="http://schemas.microsoft.com/office/drawing/2014/main" id="{1AF6E873-AEC8-4F1E-9F99-07E0EAD3030F}"/>
                </a:ext>
              </a:extLst>
            </p:cNvPr>
            <p:cNvGrpSpPr/>
            <p:nvPr/>
          </p:nvGrpSpPr>
          <p:grpSpPr>
            <a:xfrm>
              <a:off x="1473751" y="843529"/>
              <a:ext cx="5891697" cy="5514974"/>
              <a:chOff x="1473751" y="843529"/>
              <a:chExt cx="5891697" cy="5514974"/>
            </a:xfrm>
          </p:grpSpPr>
          <p:pic>
            <p:nvPicPr>
              <p:cNvPr id="18" name="Picture 17">
                <a:extLst>
                  <a:ext uri="{FF2B5EF4-FFF2-40B4-BE49-F238E27FC236}">
                    <a16:creationId xmlns:a16="http://schemas.microsoft.com/office/drawing/2014/main" id="{0048402F-4342-4815-8BC9-194A9C62DED2}"/>
                  </a:ext>
                </a:extLst>
              </p:cNvPr>
              <p:cNvPicPr>
                <a:picLocks noChangeAspect="1"/>
              </p:cNvPicPr>
              <p:nvPr/>
            </p:nvPicPr>
            <p:blipFill>
              <a:blip r:embed="rId3"/>
              <a:stretch>
                <a:fillRect/>
              </a:stretch>
            </p:blipFill>
            <p:spPr>
              <a:xfrm>
                <a:off x="1473751" y="843529"/>
                <a:ext cx="5891697" cy="5514974"/>
              </a:xfrm>
              <a:prstGeom prst="rect">
                <a:avLst/>
              </a:prstGeom>
            </p:spPr>
          </p:pic>
          <p:pic>
            <p:nvPicPr>
              <p:cNvPr id="4" name="Picture 3">
                <a:extLst>
                  <a:ext uri="{FF2B5EF4-FFF2-40B4-BE49-F238E27FC236}">
                    <a16:creationId xmlns:a16="http://schemas.microsoft.com/office/drawing/2014/main" id="{DE7F144E-DDD5-40A6-991B-D5548D937C84}"/>
                  </a:ext>
                </a:extLst>
              </p:cNvPr>
              <p:cNvPicPr>
                <a:picLocks noChangeAspect="1"/>
              </p:cNvPicPr>
              <p:nvPr/>
            </p:nvPicPr>
            <p:blipFill>
              <a:blip r:embed="rId4"/>
              <a:stretch>
                <a:fillRect/>
              </a:stretch>
            </p:blipFill>
            <p:spPr>
              <a:xfrm>
                <a:off x="5769006" y="3512324"/>
                <a:ext cx="1324948" cy="2267971"/>
              </a:xfrm>
              <a:prstGeom prst="rect">
                <a:avLst/>
              </a:prstGeom>
            </p:spPr>
          </p:pic>
        </p:grpSp>
        <p:sp>
          <p:nvSpPr>
            <p:cNvPr id="2" name="Rectangle 1">
              <a:extLst>
                <a:ext uri="{FF2B5EF4-FFF2-40B4-BE49-F238E27FC236}">
                  <a16:creationId xmlns:a16="http://schemas.microsoft.com/office/drawing/2014/main" id="{B3F02B59-7FBC-4845-B07D-F73BB0A195D3}"/>
                </a:ext>
              </a:extLst>
            </p:cNvPr>
            <p:cNvSpPr/>
            <p:nvPr/>
          </p:nvSpPr>
          <p:spPr>
            <a:xfrm>
              <a:off x="6431480" y="4610100"/>
              <a:ext cx="594160" cy="19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064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104775"/>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119968"/>
            <a:ext cx="9144000" cy="1012835"/>
          </a:xfrm>
        </p:spPr>
        <p:txBody>
          <a:bodyPr>
            <a:normAutofit/>
          </a:bodyPr>
          <a:lstStyle/>
          <a:p>
            <a:r>
              <a:rPr lang="en-US" sz="3600" b="1">
                <a:latin typeface="Helvetica" pitchFamily="2" charset="0"/>
              </a:rPr>
              <a:t>Manage Your Account</a:t>
            </a:r>
          </a:p>
        </p:txBody>
      </p:sp>
      <p:sp>
        <p:nvSpPr>
          <p:cNvPr id="5" name="TextBox 4">
            <a:extLst>
              <a:ext uri="{FF2B5EF4-FFF2-40B4-BE49-F238E27FC236}">
                <a16:creationId xmlns:a16="http://schemas.microsoft.com/office/drawing/2014/main" id="{9106079C-AC42-4EA5-88E5-D728FD1ED1CE}"/>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7" name="TextBox 6">
            <a:extLst>
              <a:ext uri="{FF2B5EF4-FFF2-40B4-BE49-F238E27FC236}">
                <a16:creationId xmlns:a16="http://schemas.microsoft.com/office/drawing/2014/main" id="{BBCB4A9A-E528-4E78-A810-7D7CCA683B36}"/>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Add photo</a:t>
            </a:r>
          </a:p>
        </p:txBody>
      </p:sp>
      <p:pic>
        <p:nvPicPr>
          <p:cNvPr id="8" name="Picture 7">
            <a:extLst>
              <a:ext uri="{FF2B5EF4-FFF2-40B4-BE49-F238E27FC236}">
                <a16:creationId xmlns:a16="http://schemas.microsoft.com/office/drawing/2014/main" id="{8CA3736E-67DF-4A71-B333-77C343EEBD1C}"/>
              </a:ext>
            </a:extLst>
          </p:cNvPr>
          <p:cNvPicPr>
            <a:picLocks noChangeAspect="1"/>
          </p:cNvPicPr>
          <p:nvPr/>
        </p:nvPicPr>
        <p:blipFill>
          <a:blip r:embed="rId3"/>
          <a:stretch>
            <a:fillRect/>
          </a:stretch>
        </p:blipFill>
        <p:spPr>
          <a:xfrm>
            <a:off x="5162487" y="2151367"/>
            <a:ext cx="1752600" cy="1264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796054CD-7EA8-4315-A194-DA923E21A051}"/>
              </a:ext>
            </a:extLst>
          </p:cNvPr>
          <p:cNvPicPr>
            <a:picLocks noChangeAspect="1"/>
          </p:cNvPicPr>
          <p:nvPr/>
        </p:nvPicPr>
        <p:blipFill>
          <a:blip r:embed="rId4"/>
          <a:stretch>
            <a:fillRect/>
          </a:stretch>
        </p:blipFill>
        <p:spPr>
          <a:xfrm>
            <a:off x="7153244" y="2138107"/>
            <a:ext cx="1752600" cy="1290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6866DAF5-D8F5-4196-A6E8-4C9D47BC01CA}"/>
              </a:ext>
            </a:extLst>
          </p:cNvPr>
          <p:cNvSpPr txBox="1"/>
          <p:nvPr/>
        </p:nvSpPr>
        <p:spPr>
          <a:xfrm>
            <a:off x="5057745" y="3653371"/>
            <a:ext cx="3622709" cy="2523768"/>
          </a:xfrm>
          <a:prstGeom prst="rect">
            <a:avLst/>
          </a:prstGeom>
          <a:noFill/>
        </p:spPr>
        <p:txBody>
          <a:bodyPr wrap="square">
            <a:spAutoFit/>
          </a:bodyPr>
          <a:lstStyle/>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Click the “Add” link on the image box in MY CONTACT INFORMATION</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“Choose File” to browse the photo to upload</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“Upload” A snapshot of the image selected displays to preview.</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“Save”</a:t>
            </a:r>
          </a:p>
        </p:txBody>
      </p:sp>
      <p:grpSp>
        <p:nvGrpSpPr>
          <p:cNvPr id="11" name="Group 10">
            <a:extLst>
              <a:ext uri="{FF2B5EF4-FFF2-40B4-BE49-F238E27FC236}">
                <a16:creationId xmlns:a16="http://schemas.microsoft.com/office/drawing/2014/main" id="{0E4A7D3F-4C4E-4BE1-B539-A466EFBC12F9}"/>
              </a:ext>
            </a:extLst>
          </p:cNvPr>
          <p:cNvGrpSpPr/>
          <p:nvPr/>
        </p:nvGrpSpPr>
        <p:grpSpPr>
          <a:xfrm>
            <a:off x="336650" y="1487670"/>
            <a:ext cx="4384446" cy="4104099"/>
            <a:chOff x="285920" y="1118338"/>
            <a:chExt cx="4384446" cy="4104099"/>
          </a:xfrm>
        </p:grpSpPr>
        <p:pic>
          <p:nvPicPr>
            <p:cNvPr id="16" name="Picture 15">
              <a:extLst>
                <a:ext uri="{FF2B5EF4-FFF2-40B4-BE49-F238E27FC236}">
                  <a16:creationId xmlns:a16="http://schemas.microsoft.com/office/drawing/2014/main" id="{C998469E-397A-43D7-87B8-83BB1A61EDA3}"/>
                </a:ext>
              </a:extLst>
            </p:cNvPr>
            <p:cNvPicPr>
              <a:picLocks noChangeAspect="1"/>
            </p:cNvPicPr>
            <p:nvPr/>
          </p:nvPicPr>
          <p:blipFill>
            <a:blip r:embed="rId5"/>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Rounded Corners 5">
              <a:extLst>
                <a:ext uri="{FF2B5EF4-FFF2-40B4-BE49-F238E27FC236}">
                  <a16:creationId xmlns:a16="http://schemas.microsoft.com/office/drawing/2014/main" id="{53C4225B-FC90-4F52-8C64-F1A181D78AFF}"/>
                </a:ext>
              </a:extLst>
            </p:cNvPr>
            <p:cNvSpPr/>
            <p:nvPr/>
          </p:nvSpPr>
          <p:spPr>
            <a:xfrm>
              <a:off x="1245028" y="2076450"/>
              <a:ext cx="2212547" cy="817911"/>
            </a:xfrm>
            <a:prstGeom prst="round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7617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A70A505-EF68-414F-8CEB-087681C01332}"/>
              </a:ext>
            </a:extLst>
          </p:cNvPr>
          <p:cNvPicPr>
            <a:picLocks noChangeAspect="1"/>
          </p:cNvPicPr>
          <p:nvPr/>
        </p:nvPicPr>
        <p:blipFill>
          <a:blip r:embed="rId3"/>
          <a:stretch>
            <a:fillRect/>
          </a:stretch>
        </p:blipFill>
        <p:spPr>
          <a:xfrm>
            <a:off x="5273580" y="2240473"/>
            <a:ext cx="1471445" cy="1094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4DD77BDD-E8CA-4E96-BC87-3380C0FFE359}"/>
              </a:ext>
            </a:extLst>
          </p:cNvPr>
          <p:cNvSpPr txBox="1"/>
          <p:nvPr/>
        </p:nvSpPr>
        <p:spPr>
          <a:xfrm>
            <a:off x="5153796" y="3615346"/>
            <a:ext cx="3462725" cy="2769989"/>
          </a:xfrm>
          <a:prstGeom prst="rect">
            <a:avLst/>
          </a:prstGeom>
          <a:noFill/>
        </p:spPr>
        <p:txBody>
          <a:bodyPr wrap="square">
            <a:spAutoFit/>
          </a:bodyPr>
          <a:lstStyle/>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Click the “Edit” link on the image box in MY CONTACT INFORMATION</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“Choose File” to browse the photo to upload</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“Upload” A snapshot of the image selected displays to replace the existing photo</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“Save”</a:t>
            </a:r>
          </a:p>
        </p:txBody>
      </p:sp>
      <p:pic>
        <p:nvPicPr>
          <p:cNvPr id="18" name="Picture 17">
            <a:extLst>
              <a:ext uri="{FF2B5EF4-FFF2-40B4-BE49-F238E27FC236}">
                <a16:creationId xmlns:a16="http://schemas.microsoft.com/office/drawing/2014/main" id="{1CFC03C6-DE3A-47E6-B00D-B48AF89BCB45}"/>
              </a:ext>
            </a:extLst>
          </p:cNvPr>
          <p:cNvPicPr>
            <a:picLocks noChangeAspect="1"/>
          </p:cNvPicPr>
          <p:nvPr/>
        </p:nvPicPr>
        <p:blipFill>
          <a:blip r:embed="rId4"/>
          <a:stretch>
            <a:fillRect/>
          </a:stretch>
        </p:blipFill>
        <p:spPr>
          <a:xfrm>
            <a:off x="7145075" y="2225572"/>
            <a:ext cx="1471446" cy="1085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a:extLst>
              <a:ext uri="{FF2B5EF4-FFF2-40B4-BE49-F238E27FC236}">
                <a16:creationId xmlns:a16="http://schemas.microsoft.com/office/drawing/2014/main" id="{05D37BE9-860E-4362-AB77-87CB84D901EA}"/>
              </a:ext>
            </a:extLst>
          </p:cNvPr>
          <p:cNvSpPr/>
          <p:nvPr/>
        </p:nvSpPr>
        <p:spPr>
          <a:xfrm>
            <a:off x="3838419" y="3801834"/>
            <a:ext cx="424881" cy="267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A37822A-57AA-41B2-83CF-AC80EE3193FE}"/>
              </a:ext>
            </a:extLst>
          </p:cNvPr>
          <p:cNvGrpSpPr/>
          <p:nvPr/>
        </p:nvGrpSpPr>
        <p:grpSpPr>
          <a:xfrm>
            <a:off x="336650" y="1487670"/>
            <a:ext cx="4384446" cy="4104099"/>
            <a:chOff x="336650" y="1487670"/>
            <a:chExt cx="4384446" cy="4104099"/>
          </a:xfrm>
        </p:grpSpPr>
        <p:grpSp>
          <p:nvGrpSpPr>
            <p:cNvPr id="17" name="Group 16">
              <a:extLst>
                <a:ext uri="{FF2B5EF4-FFF2-40B4-BE49-F238E27FC236}">
                  <a16:creationId xmlns:a16="http://schemas.microsoft.com/office/drawing/2014/main" id="{17693524-0722-44B3-8257-A86C1B14447C}"/>
                </a:ext>
              </a:extLst>
            </p:cNvPr>
            <p:cNvGrpSpPr/>
            <p:nvPr/>
          </p:nvGrpSpPr>
          <p:grpSpPr>
            <a:xfrm>
              <a:off x="336650" y="1487670"/>
              <a:ext cx="4384446" cy="4104099"/>
              <a:chOff x="285920" y="1118338"/>
              <a:chExt cx="4384446" cy="4104099"/>
            </a:xfrm>
          </p:grpSpPr>
          <p:pic>
            <p:nvPicPr>
              <p:cNvPr id="20" name="Picture 19">
                <a:extLst>
                  <a:ext uri="{FF2B5EF4-FFF2-40B4-BE49-F238E27FC236}">
                    <a16:creationId xmlns:a16="http://schemas.microsoft.com/office/drawing/2014/main" id="{551D88B4-A7E5-4760-AFA4-E694B8F3357B}"/>
                  </a:ext>
                </a:extLst>
              </p:cNvPr>
              <p:cNvPicPr>
                <a:picLocks noChangeAspect="1"/>
              </p:cNvPicPr>
              <p:nvPr/>
            </p:nvPicPr>
            <p:blipFill>
              <a:blip r:embed="rId5"/>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Rounded Corners 20">
                <a:extLst>
                  <a:ext uri="{FF2B5EF4-FFF2-40B4-BE49-F238E27FC236}">
                    <a16:creationId xmlns:a16="http://schemas.microsoft.com/office/drawing/2014/main" id="{9AE28E2B-7D42-4273-8757-4D4F3339EBDE}"/>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89905B0-8558-4C8E-B7E1-0D35C9405918}"/>
                </a:ext>
              </a:extLst>
            </p:cNvPr>
            <p:cNvPicPr>
              <a:picLocks noChangeAspect="1"/>
            </p:cNvPicPr>
            <p:nvPr/>
          </p:nvPicPr>
          <p:blipFill>
            <a:blip r:embed="rId6"/>
            <a:stretch>
              <a:fillRect/>
            </a:stretch>
          </p:blipFill>
          <p:spPr>
            <a:xfrm>
              <a:off x="1326904" y="2628900"/>
              <a:ext cx="489509" cy="538872"/>
            </a:xfrm>
            <a:prstGeom prst="rect">
              <a:avLst/>
            </a:prstGeom>
          </p:spPr>
        </p:pic>
      </p:grpSp>
      <p:sp>
        <p:nvSpPr>
          <p:cNvPr id="22" name="Title 1">
            <a:extLst>
              <a:ext uri="{FF2B5EF4-FFF2-40B4-BE49-F238E27FC236}">
                <a16:creationId xmlns:a16="http://schemas.microsoft.com/office/drawing/2014/main" id="{4BD69324-2797-BF41-8455-8D93BDC675D6}"/>
              </a:ext>
            </a:extLst>
          </p:cNvPr>
          <p:cNvSpPr>
            <a:spLocks noGrp="1"/>
          </p:cNvSpPr>
          <p:nvPr>
            <p:ph type="title"/>
          </p:nvPr>
        </p:nvSpPr>
        <p:spPr>
          <a:xfrm>
            <a:off x="0" y="-119968"/>
            <a:ext cx="9144000" cy="1012835"/>
          </a:xfrm>
        </p:spPr>
        <p:txBody>
          <a:bodyPr>
            <a:normAutofit/>
          </a:bodyPr>
          <a:lstStyle/>
          <a:p>
            <a:r>
              <a:rPr lang="en-US" sz="3600" b="1">
                <a:latin typeface="Helvetica" pitchFamily="2" charset="0"/>
              </a:rPr>
              <a:t>Manage Your Account</a:t>
            </a:r>
          </a:p>
        </p:txBody>
      </p:sp>
      <p:sp>
        <p:nvSpPr>
          <p:cNvPr id="23" name="TextBox 22">
            <a:extLst>
              <a:ext uri="{FF2B5EF4-FFF2-40B4-BE49-F238E27FC236}">
                <a16:creationId xmlns:a16="http://schemas.microsoft.com/office/drawing/2014/main" id="{1004F1F0-4BAC-B042-B324-9CAB293F9F69}"/>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24" name="TextBox 23">
            <a:extLst>
              <a:ext uri="{FF2B5EF4-FFF2-40B4-BE49-F238E27FC236}">
                <a16:creationId xmlns:a16="http://schemas.microsoft.com/office/drawing/2014/main" id="{AE45A08A-E1DD-0D4C-BBFE-54E780928AC7}"/>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Edit photo</a:t>
            </a:r>
          </a:p>
        </p:txBody>
      </p:sp>
    </p:spTree>
    <p:extLst>
      <p:ext uri="{BB962C8B-B14F-4D97-AF65-F5344CB8AC3E}">
        <p14:creationId xmlns:p14="http://schemas.microsoft.com/office/powerpoint/2010/main" val="300630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DD77BDD-E8CA-4E96-BC87-3380C0FFE359}"/>
              </a:ext>
            </a:extLst>
          </p:cNvPr>
          <p:cNvSpPr txBox="1"/>
          <p:nvPr/>
        </p:nvSpPr>
        <p:spPr>
          <a:xfrm>
            <a:off x="5167313" y="4495706"/>
            <a:ext cx="3781425" cy="1231106"/>
          </a:xfrm>
          <a:prstGeom prst="rect">
            <a:avLst/>
          </a:prstGeom>
          <a:noFill/>
        </p:spPr>
        <p:txBody>
          <a:bodyPr wrap="square">
            <a:spAutoFit/>
          </a:bodyPr>
          <a:lstStyle/>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Click the “Edit” link on the image box in MY CONTACT INFORMATION</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a:t>
            </a:r>
            <a:r>
              <a:rPr lang="en-US" sz="1600">
                <a:latin typeface="Helvetica" pitchFamily="2" charset="0"/>
                <a:ea typeface="Calibri" panose="020F0502020204030204" pitchFamily="34" charset="0"/>
                <a:cs typeface="Times New Roman" panose="02020603050405020304" pitchFamily="18" charset="0"/>
              </a:rPr>
              <a:t>Remove</a:t>
            </a:r>
            <a:r>
              <a:rPr lang="en-US" sz="1600">
                <a:effectLst/>
                <a:latin typeface="Helvetica" pitchFamily="2"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B2F2E290-DC2B-4267-99B8-5317C2D7D485}"/>
              </a:ext>
            </a:extLst>
          </p:cNvPr>
          <p:cNvPicPr>
            <a:picLocks noChangeAspect="1"/>
          </p:cNvPicPr>
          <p:nvPr/>
        </p:nvPicPr>
        <p:blipFill>
          <a:blip r:embed="rId3"/>
          <a:stretch>
            <a:fillRect/>
          </a:stretch>
        </p:blipFill>
        <p:spPr>
          <a:xfrm>
            <a:off x="5772150" y="2199222"/>
            <a:ext cx="2686050" cy="1982253"/>
          </a:xfrm>
          <a:prstGeom prst="rect">
            <a:avLst/>
          </a:prstGeom>
        </p:spPr>
      </p:pic>
      <p:sp>
        <p:nvSpPr>
          <p:cNvPr id="16" name="TextBox 15">
            <a:extLst>
              <a:ext uri="{FF2B5EF4-FFF2-40B4-BE49-F238E27FC236}">
                <a16:creationId xmlns:a16="http://schemas.microsoft.com/office/drawing/2014/main" id="{02215A65-7396-40CB-8862-64CF9D136502}"/>
              </a:ext>
            </a:extLst>
          </p:cNvPr>
          <p:cNvSpPr txBox="1"/>
          <p:nvPr/>
        </p:nvSpPr>
        <p:spPr>
          <a:xfrm>
            <a:off x="4410313" y="3101960"/>
            <a:ext cx="515522" cy="215444"/>
          </a:xfrm>
          <a:prstGeom prst="rect">
            <a:avLst/>
          </a:prstGeom>
          <a:solidFill>
            <a:schemeClr val="bg1"/>
          </a:solidFill>
        </p:spPr>
        <p:txBody>
          <a:bodyPr wrap="square" rtlCol="0">
            <a:spAutoFit/>
          </a:bodyPr>
          <a:lstStyle/>
          <a:p>
            <a:r>
              <a:rPr lang="en-US" sz="800">
                <a:solidFill>
                  <a:schemeClr val="bg1"/>
                </a:solidFill>
                <a:latin typeface="Agency FB" panose="020B0503020202020204" pitchFamily="34" charset="0"/>
              </a:rPr>
              <a:t>1236789</a:t>
            </a:r>
          </a:p>
        </p:txBody>
      </p:sp>
      <p:sp>
        <p:nvSpPr>
          <p:cNvPr id="17" name="Rectangle 16">
            <a:extLst>
              <a:ext uri="{FF2B5EF4-FFF2-40B4-BE49-F238E27FC236}">
                <a16:creationId xmlns:a16="http://schemas.microsoft.com/office/drawing/2014/main" id="{EE333602-5162-4B50-B0B1-E017D10D14A4}"/>
              </a:ext>
            </a:extLst>
          </p:cNvPr>
          <p:cNvSpPr/>
          <p:nvPr/>
        </p:nvSpPr>
        <p:spPr>
          <a:xfrm>
            <a:off x="3907282" y="3946754"/>
            <a:ext cx="312293" cy="234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E507A20-AD27-4363-A03E-488FBFB4650A}"/>
              </a:ext>
            </a:extLst>
          </p:cNvPr>
          <p:cNvGrpSpPr/>
          <p:nvPr/>
        </p:nvGrpSpPr>
        <p:grpSpPr>
          <a:xfrm>
            <a:off x="420918" y="1374578"/>
            <a:ext cx="4384446" cy="4104099"/>
            <a:chOff x="285920" y="1118338"/>
            <a:chExt cx="4384446" cy="4104099"/>
          </a:xfrm>
        </p:grpSpPr>
        <p:pic>
          <p:nvPicPr>
            <p:cNvPr id="20" name="Picture 19">
              <a:extLst>
                <a:ext uri="{FF2B5EF4-FFF2-40B4-BE49-F238E27FC236}">
                  <a16:creationId xmlns:a16="http://schemas.microsoft.com/office/drawing/2014/main" id="{64C59DF3-AF67-4611-8E39-419B888E3B71}"/>
                </a:ext>
              </a:extLst>
            </p:cNvPr>
            <p:cNvPicPr>
              <a:picLocks noChangeAspect="1"/>
            </p:cNvPicPr>
            <p:nvPr/>
          </p:nvPicPr>
          <p:blipFill>
            <a:blip r:embed="rId4"/>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Rounded Corners 20">
              <a:extLst>
                <a:ext uri="{FF2B5EF4-FFF2-40B4-BE49-F238E27FC236}">
                  <a16:creationId xmlns:a16="http://schemas.microsoft.com/office/drawing/2014/main" id="{436D7261-8D25-4041-A2A7-5721DD165E83}"/>
                </a:ext>
              </a:extLst>
            </p:cNvPr>
            <p:cNvSpPr/>
            <p:nvPr/>
          </p:nvSpPr>
          <p:spPr>
            <a:xfrm>
              <a:off x="1245028" y="2076450"/>
              <a:ext cx="2212547" cy="81791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DEB796F5-67C1-487A-9DE2-8E6566A07AF9}"/>
              </a:ext>
            </a:extLst>
          </p:cNvPr>
          <p:cNvPicPr>
            <a:picLocks noChangeAspect="1"/>
          </p:cNvPicPr>
          <p:nvPr/>
        </p:nvPicPr>
        <p:blipFill>
          <a:blip r:embed="rId5"/>
          <a:stretch>
            <a:fillRect/>
          </a:stretch>
        </p:blipFill>
        <p:spPr>
          <a:xfrm>
            <a:off x="1451905" y="2501850"/>
            <a:ext cx="450292" cy="581059"/>
          </a:xfrm>
          <a:prstGeom prst="rect">
            <a:avLst/>
          </a:prstGeom>
        </p:spPr>
      </p:pic>
      <p:grpSp>
        <p:nvGrpSpPr>
          <p:cNvPr id="3" name="Group 2">
            <a:extLst>
              <a:ext uri="{FF2B5EF4-FFF2-40B4-BE49-F238E27FC236}">
                <a16:creationId xmlns:a16="http://schemas.microsoft.com/office/drawing/2014/main" id="{1AF58899-4613-4465-9F30-FAE3AB0C0301}"/>
              </a:ext>
            </a:extLst>
          </p:cNvPr>
          <p:cNvGrpSpPr/>
          <p:nvPr/>
        </p:nvGrpSpPr>
        <p:grpSpPr>
          <a:xfrm>
            <a:off x="420918" y="1376950"/>
            <a:ext cx="4384446" cy="4104099"/>
            <a:chOff x="420918" y="1376950"/>
            <a:chExt cx="4384446" cy="4104099"/>
          </a:xfrm>
        </p:grpSpPr>
        <p:grpSp>
          <p:nvGrpSpPr>
            <p:cNvPr id="22" name="Group 21">
              <a:extLst>
                <a:ext uri="{FF2B5EF4-FFF2-40B4-BE49-F238E27FC236}">
                  <a16:creationId xmlns:a16="http://schemas.microsoft.com/office/drawing/2014/main" id="{33793903-EE80-4859-A9D2-947B13200068}"/>
                </a:ext>
              </a:extLst>
            </p:cNvPr>
            <p:cNvGrpSpPr/>
            <p:nvPr/>
          </p:nvGrpSpPr>
          <p:grpSpPr>
            <a:xfrm>
              <a:off x="420918" y="1376950"/>
              <a:ext cx="4384446" cy="4104099"/>
              <a:chOff x="285920" y="1118338"/>
              <a:chExt cx="4384446" cy="4104099"/>
            </a:xfrm>
          </p:grpSpPr>
          <p:pic>
            <p:nvPicPr>
              <p:cNvPr id="23" name="Picture 22">
                <a:extLst>
                  <a:ext uri="{FF2B5EF4-FFF2-40B4-BE49-F238E27FC236}">
                    <a16:creationId xmlns:a16="http://schemas.microsoft.com/office/drawing/2014/main" id="{32ED40F5-FD96-45CB-B02D-A1B296A3B5DA}"/>
                  </a:ext>
                </a:extLst>
              </p:cNvPr>
              <p:cNvPicPr>
                <a:picLocks noChangeAspect="1"/>
              </p:cNvPicPr>
              <p:nvPr/>
            </p:nvPicPr>
            <p:blipFill>
              <a:blip r:embed="rId4"/>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Rectangle: Rounded Corners 23">
                <a:extLst>
                  <a:ext uri="{FF2B5EF4-FFF2-40B4-BE49-F238E27FC236}">
                    <a16:creationId xmlns:a16="http://schemas.microsoft.com/office/drawing/2014/main" id="{09DAC41D-A5B9-4A88-960B-3166EC0162D1}"/>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2EC95703-04F8-4D53-888B-76EC3811B1CC}"/>
                </a:ext>
              </a:extLst>
            </p:cNvPr>
            <p:cNvPicPr>
              <a:picLocks noChangeAspect="1"/>
            </p:cNvPicPr>
            <p:nvPr/>
          </p:nvPicPr>
          <p:blipFill>
            <a:blip r:embed="rId5"/>
            <a:stretch>
              <a:fillRect/>
            </a:stretch>
          </p:blipFill>
          <p:spPr>
            <a:xfrm>
              <a:off x="1451905" y="2504222"/>
              <a:ext cx="450292" cy="581059"/>
            </a:xfrm>
            <a:prstGeom prst="rect">
              <a:avLst/>
            </a:prstGeom>
          </p:spPr>
        </p:pic>
      </p:grpSp>
      <p:sp>
        <p:nvSpPr>
          <p:cNvPr id="26" name="Title 1">
            <a:extLst>
              <a:ext uri="{FF2B5EF4-FFF2-40B4-BE49-F238E27FC236}">
                <a16:creationId xmlns:a16="http://schemas.microsoft.com/office/drawing/2014/main" id="{5514D0B3-74E9-AA42-A0C9-BF15216A1152}"/>
              </a:ext>
            </a:extLst>
          </p:cNvPr>
          <p:cNvSpPr>
            <a:spLocks noGrp="1"/>
          </p:cNvSpPr>
          <p:nvPr>
            <p:ph type="title"/>
          </p:nvPr>
        </p:nvSpPr>
        <p:spPr>
          <a:xfrm>
            <a:off x="0" y="-119968"/>
            <a:ext cx="9144000" cy="1012835"/>
          </a:xfrm>
        </p:spPr>
        <p:txBody>
          <a:bodyPr>
            <a:normAutofit/>
          </a:bodyPr>
          <a:lstStyle/>
          <a:p>
            <a:r>
              <a:rPr lang="en-US" sz="3600" b="1">
                <a:latin typeface="Helvetica" pitchFamily="2" charset="0"/>
              </a:rPr>
              <a:t>Manage Your Account</a:t>
            </a:r>
          </a:p>
        </p:txBody>
      </p:sp>
      <p:sp>
        <p:nvSpPr>
          <p:cNvPr id="27" name="TextBox 26">
            <a:extLst>
              <a:ext uri="{FF2B5EF4-FFF2-40B4-BE49-F238E27FC236}">
                <a16:creationId xmlns:a16="http://schemas.microsoft.com/office/drawing/2014/main" id="{E4F686EF-3B36-F644-BEC9-2824C4956793}"/>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28" name="TextBox 27">
            <a:extLst>
              <a:ext uri="{FF2B5EF4-FFF2-40B4-BE49-F238E27FC236}">
                <a16:creationId xmlns:a16="http://schemas.microsoft.com/office/drawing/2014/main" id="{FBCB7A4E-E862-7C47-9294-4EE6F25626CB}"/>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Remove photo</a:t>
            </a:r>
          </a:p>
        </p:txBody>
      </p:sp>
    </p:spTree>
    <p:extLst>
      <p:ext uri="{BB962C8B-B14F-4D97-AF65-F5344CB8AC3E}">
        <p14:creationId xmlns:p14="http://schemas.microsoft.com/office/powerpoint/2010/main" val="1454091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AL DRTV Update 824">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9492203C617245810625B46D3EE852" ma:contentTypeVersion="11" ma:contentTypeDescription="Create a new document." ma:contentTypeScope="" ma:versionID="8249a6b12b1ce4f8682a0108123a31ec">
  <xsd:schema xmlns:xsd="http://www.w3.org/2001/XMLSchema" xmlns:xs="http://www.w3.org/2001/XMLSchema" xmlns:p="http://schemas.microsoft.com/office/2006/metadata/properties" xmlns:ns2="48d1195c-c6d8-4c67-a05e-300ea2abc96c" xmlns:ns3="d83cd635-5d19-4190-960c-7ef7e15e5edc" targetNamespace="http://schemas.microsoft.com/office/2006/metadata/properties" ma:root="true" ma:fieldsID="c19665efc85a9b688ada94de6f65dee0" ns2:_="" ns3:_="">
    <xsd:import namespace="48d1195c-c6d8-4c67-a05e-300ea2abc96c"/>
    <xsd:import namespace="d83cd635-5d19-4190-960c-7ef7e15e5e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d1195c-c6d8-4c67-a05e-300ea2abc9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3cd635-5d19-4190-960c-7ef7e15e5ed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7292C3-FA37-47A4-B695-37BB22222C1D}">
  <ds:schemaRefs>
    <ds:schemaRef ds:uri="http://purl.org/dc/elements/1.1/"/>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d83cd635-5d19-4190-960c-7ef7e15e5edc"/>
    <ds:schemaRef ds:uri="48d1195c-c6d8-4c67-a05e-300ea2abc96c"/>
    <ds:schemaRef ds:uri="http://purl.org/dc/terms/"/>
  </ds:schemaRefs>
</ds:datastoreItem>
</file>

<file path=customXml/itemProps2.xml><?xml version="1.0" encoding="utf-8"?>
<ds:datastoreItem xmlns:ds="http://schemas.openxmlformats.org/officeDocument/2006/customXml" ds:itemID="{3A41C536-E041-4380-87B3-06029EC2CAE4}">
  <ds:schemaRefs>
    <ds:schemaRef ds:uri="http://schemas.microsoft.com/sharepoint/v3/contenttype/forms"/>
  </ds:schemaRefs>
</ds:datastoreItem>
</file>

<file path=customXml/itemProps3.xml><?xml version="1.0" encoding="utf-8"?>
<ds:datastoreItem xmlns:ds="http://schemas.openxmlformats.org/officeDocument/2006/customXml" ds:itemID="{31B13614-2E63-4C9F-8D72-D0C75F36A1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d1195c-c6d8-4c67-a05e-300ea2abc96c"/>
    <ds:schemaRef ds:uri="d83cd635-5d19-4190-960c-7ef7e15e5e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547</TotalTime>
  <Words>3701</Words>
  <Application>Microsoft Macintosh PowerPoint</Application>
  <PresentationFormat>On-screen Show (4:3)</PresentationFormat>
  <Paragraphs>342</Paragraphs>
  <Slides>59</Slides>
  <Notes>59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Agency FB</vt:lpstr>
      <vt:lpstr>Arial</vt:lpstr>
      <vt:lpstr>Arial Black</vt:lpstr>
      <vt:lpstr>Calibri</vt:lpstr>
      <vt:lpstr>Calibri Light</vt:lpstr>
      <vt:lpstr>Helvetica</vt:lpstr>
      <vt:lpstr>Helvetica Bold Oblique</vt:lpstr>
      <vt:lpstr>Trebuchet MS</vt:lpstr>
      <vt:lpstr>Wingdings</vt:lpstr>
      <vt:lpstr>TAL DRTV Update 824</vt:lpstr>
      <vt:lpstr>MyLegion.org</vt:lpstr>
      <vt:lpstr>What is MyLegion?</vt:lpstr>
      <vt:lpstr>Why Create a MyLegion account? One Account for ALL </vt:lpstr>
      <vt:lpstr>PowerPoint Presentation</vt:lpstr>
      <vt:lpstr>Account Home User is logged in and viewing member home page.</vt:lpstr>
      <vt:lpstr>My Account</vt:lpstr>
      <vt:lpstr>Manage Your Account</vt:lpstr>
      <vt:lpstr>Manage Your Account</vt:lpstr>
      <vt:lpstr>Manage Your Account</vt:lpstr>
      <vt:lpstr>Manage Your Account</vt:lpstr>
      <vt:lpstr>Manage Your Account</vt:lpstr>
      <vt:lpstr>Subscription Details</vt:lpstr>
      <vt:lpstr>Membership Summary</vt:lpstr>
      <vt:lpstr>Auto Renewal</vt:lpstr>
      <vt:lpstr>Manage Your Account</vt:lpstr>
      <vt:lpstr>Manage Your Account</vt:lpstr>
      <vt:lpstr>Manage Your Account</vt:lpstr>
      <vt:lpstr>Manage Your Account</vt:lpstr>
      <vt:lpstr>Manage Your Account</vt:lpstr>
      <vt:lpstr>PowerPoint Presentation</vt:lpstr>
      <vt:lpstr>Manage Your Account</vt:lpstr>
      <vt:lpstr>Manage Your Account</vt:lpstr>
      <vt:lpstr>PowerPoint Presentation</vt:lpstr>
      <vt:lpstr>Manage Your Account</vt:lpstr>
      <vt:lpstr>Manage Your Account</vt:lpstr>
      <vt:lpstr>Manage Your Account</vt:lpstr>
      <vt:lpstr>PowerPoint Presentation</vt:lpstr>
      <vt:lpstr>Manage Your Account</vt:lpstr>
      <vt:lpstr>Manage Your Account</vt:lpstr>
      <vt:lpstr>PowerPoint Presentation</vt:lpstr>
      <vt:lpstr>Manage Your Account</vt:lpstr>
      <vt:lpstr>PowerPoint Presentation</vt:lpstr>
      <vt:lpstr>PowerPoint Presentation</vt:lpstr>
      <vt:lpstr>Manage Your Account</vt:lpstr>
      <vt:lpstr>Manage Your Account</vt:lpstr>
      <vt:lpstr>Manage Your Account</vt:lpstr>
      <vt:lpstr>Manage Your Account</vt:lpstr>
      <vt:lpstr>Manage Your Account</vt:lpstr>
      <vt:lpstr>PowerPoint Presentation</vt:lpstr>
      <vt:lpstr>PowerPoint Presentation</vt:lpstr>
      <vt:lpstr>PowerPoint Presentation</vt:lpstr>
      <vt:lpstr>Membership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American Legion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Everett</dc:creator>
  <cp:lastModifiedBy>Bowles, Byron D.</cp:lastModifiedBy>
  <cp:revision>4</cp:revision>
  <cp:lastPrinted>2017-10-03T15:48:38Z</cp:lastPrinted>
  <dcterms:created xsi:type="dcterms:W3CDTF">2014-07-25T19:46:03Z</dcterms:created>
  <dcterms:modified xsi:type="dcterms:W3CDTF">2021-04-07T20:53:11Z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0x0101001F9492203C617245810625B46D3EE852</vt:lpwstr>
  </property>
</Properties>
</file>