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7" r:id="rId4"/>
  </p:sldMasterIdLst>
  <p:notesMasterIdLst>
    <p:notesMasterId r:id="rId50"/>
  </p:notesMasterIdLst>
  <p:handoutMasterIdLst>
    <p:handoutMasterId r:id="rId51"/>
  </p:handoutMasterIdLst>
  <p:sldIdLst>
    <p:sldId id="1753" r:id="rId5"/>
    <p:sldId id="259" r:id="rId6"/>
    <p:sldId id="260" r:id="rId7"/>
    <p:sldId id="271" r:id="rId8"/>
    <p:sldId id="339" r:id="rId9"/>
    <p:sldId id="1763" r:id="rId10"/>
    <p:sldId id="297" r:id="rId11"/>
    <p:sldId id="1771" r:id="rId12"/>
    <p:sldId id="1772" r:id="rId13"/>
    <p:sldId id="1786" r:id="rId14"/>
    <p:sldId id="1787" r:id="rId15"/>
    <p:sldId id="1775" r:id="rId16"/>
    <p:sldId id="1769" r:id="rId17"/>
    <p:sldId id="1770" r:id="rId18"/>
    <p:sldId id="1777" r:id="rId19"/>
    <p:sldId id="1776" r:id="rId20"/>
    <p:sldId id="1778" r:id="rId21"/>
    <p:sldId id="1782" r:id="rId22"/>
    <p:sldId id="1780" r:id="rId23"/>
    <p:sldId id="1783" r:id="rId24"/>
    <p:sldId id="1784" r:id="rId25"/>
    <p:sldId id="256" r:id="rId26"/>
    <p:sldId id="258" r:id="rId27"/>
    <p:sldId id="261" r:id="rId28"/>
    <p:sldId id="262" r:id="rId29"/>
    <p:sldId id="263" r:id="rId30"/>
    <p:sldId id="264" r:id="rId31"/>
    <p:sldId id="265" r:id="rId32"/>
    <p:sldId id="266" r:id="rId33"/>
    <p:sldId id="1741" r:id="rId34"/>
    <p:sldId id="1747" r:id="rId35"/>
    <p:sldId id="1734" r:id="rId36"/>
    <p:sldId id="1742" r:id="rId37"/>
    <p:sldId id="1748" r:id="rId38"/>
    <p:sldId id="1736" r:id="rId39"/>
    <p:sldId id="1735" r:id="rId40"/>
    <p:sldId id="1737" r:id="rId41"/>
    <p:sldId id="1750" r:id="rId42"/>
    <p:sldId id="1751" r:id="rId43"/>
    <p:sldId id="1774" r:id="rId44"/>
    <p:sldId id="1785" r:id="rId45"/>
    <p:sldId id="1762" r:id="rId46"/>
    <p:sldId id="1765" r:id="rId47"/>
    <p:sldId id="1788" r:id="rId48"/>
    <p:sldId id="1743" r:id="rId49"/>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Default Section" id="{CE433C91-6E51-4165-B182-C4FD0E99DA8D}">
          <p14:sldIdLst>
            <p14:sldId id="1753"/>
            <p14:sldId id="259"/>
            <p14:sldId id="260"/>
            <p14:sldId id="271"/>
            <p14:sldId id="339"/>
            <p14:sldId id="1763"/>
            <p14:sldId id="297"/>
            <p14:sldId id="1771"/>
            <p14:sldId id="1772"/>
            <p14:sldId id="1786"/>
            <p14:sldId id="1787"/>
            <p14:sldId id="1775"/>
            <p14:sldId id="1769"/>
            <p14:sldId id="1770"/>
            <p14:sldId id="1777"/>
            <p14:sldId id="1776"/>
            <p14:sldId id="1778"/>
            <p14:sldId id="1782"/>
            <p14:sldId id="1780"/>
            <p14:sldId id="1783"/>
            <p14:sldId id="1784"/>
            <p14:sldId id="256"/>
            <p14:sldId id="258"/>
            <p14:sldId id="261"/>
            <p14:sldId id="262"/>
            <p14:sldId id="263"/>
            <p14:sldId id="264"/>
            <p14:sldId id="265"/>
            <p14:sldId id="266"/>
            <p14:sldId id="1741"/>
            <p14:sldId id="1747"/>
            <p14:sldId id="1734"/>
            <p14:sldId id="1742"/>
            <p14:sldId id="1748"/>
            <p14:sldId id="1736"/>
            <p14:sldId id="1735"/>
            <p14:sldId id="1737"/>
            <p14:sldId id="1750"/>
            <p14:sldId id="1751"/>
            <p14:sldId id="1774"/>
            <p14:sldId id="1785"/>
            <p14:sldId id="1762"/>
            <p14:sldId id="1765"/>
            <p14:sldId id="1788"/>
            <p14:sldId id="17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5E8B2D-C3B3-0F6F-3666-68041730AD7E}" name="Kessel, Dean" initials="KD" userId="S::d.kessel@legion.org::cb84bf22-b8c6-4dc3-907d-fd31a20a81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C6C"/>
    <a:srgbClr val="889AB3"/>
    <a:srgbClr val="D34048"/>
    <a:srgbClr val="D61F32"/>
    <a:srgbClr val="F8F8F8"/>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1B3B8-5F4B-4234-AA39-EEE270C31949}" v="109" dt="2026-03-26T14:36:10.72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83313" autoAdjust="0"/>
  </p:normalViewPr>
  <p:slideViewPr>
    <p:cSldViewPr snapToGrid="0">
      <p:cViewPr varScale="1">
        <p:scale>
          <a:sx n="43" d="100"/>
          <a:sy n="43" d="100"/>
        </p:scale>
        <p:origin x="1397" y="264"/>
      </p:cViewPr>
      <p:guideLst/>
    </p:cSldViewPr>
  </p:slideViewPr>
  <p:outlineViewPr>
    <p:cViewPr>
      <p:scale>
        <a:sx n="33" d="100"/>
        <a:sy n="33" d="100"/>
      </p:scale>
      <p:origin x="0" y="-1541"/>
    </p:cViewPr>
  </p:outlineViewPr>
  <p:notesTextViewPr>
    <p:cViewPr>
      <p:scale>
        <a:sx n="1" d="1"/>
        <a:sy n="1" d="1"/>
      </p:scale>
      <p:origin x="0" y="0"/>
    </p:cViewPr>
  </p:notesTextViewPr>
  <p:sorterViewPr>
    <p:cViewPr>
      <p:scale>
        <a:sx n="100" d="100"/>
        <a:sy n="100" d="100"/>
      </p:scale>
      <p:origin x="0" y="-3994"/>
    </p:cViewPr>
  </p:sorterViewPr>
  <p:notesViewPr>
    <p:cSldViewPr snapToGrid="0" showGuides="1">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s>
</file>

<file path=ppt/diagrams/_rels/data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svg"/><Relationship Id="rId4" Type="http://schemas.openxmlformats.org/officeDocument/2006/relationships/image" Target="../media/image16.svg"/></Relationships>
</file>

<file path=ppt/diagrams/_rels/data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4" Type="http://schemas.openxmlformats.org/officeDocument/2006/relationships/image" Target="../media/image27.svg"/></Relationships>
</file>

<file path=ppt/diagrams/_rels/data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eg"/><Relationship Id="rId4" Type="http://schemas.openxmlformats.org/officeDocument/2006/relationships/image" Target="../media/image31.jpg"/></Relationships>
</file>

<file path=ppt/diagrams/_rels/data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6.svg"/><Relationship Id="rId1" Type="http://schemas.openxmlformats.org/officeDocument/2006/relationships/image" Target="../media/image18.sv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svg"/><Relationship Id="rId4" Type="http://schemas.openxmlformats.org/officeDocument/2006/relationships/image" Target="../media/image1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image" Target="../media/image24.svg"/><Relationship Id="rId4" Type="http://schemas.openxmlformats.org/officeDocument/2006/relationships/image" Target="../media/image27.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eg"/><Relationship Id="rId4" Type="http://schemas.openxmlformats.org/officeDocument/2006/relationships/image" Target="../media/image31.jpg"/></Relationships>
</file>

<file path=ppt/diagrams/_rels/drawing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6.svg"/><Relationship Id="rId1" Type="http://schemas.openxmlformats.org/officeDocument/2006/relationships/image" Target="../media/image18.sv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46D71-2596-42BA-91D2-A1665AE4BFCA}"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6709FB34-AD90-4F67-8B1D-0FD47208B4F8}">
      <dgm:prSet custT="1"/>
      <dgm:spPr/>
      <dgm:t>
        <a:bodyPr/>
        <a:lstStyle/>
        <a:p>
          <a:pPr>
            <a:lnSpc>
              <a:spcPct val="100000"/>
            </a:lnSpc>
          </a:pPr>
          <a:r>
            <a:rPr lang="en-US" sz="3600" dirty="0"/>
            <a:t>• Learn the role of Resolutions </a:t>
          </a:r>
          <a:endParaRPr lang="en-US" sz="2500" dirty="0"/>
        </a:p>
      </dgm:t>
    </dgm:pt>
    <dgm:pt modelId="{F64D7745-85F0-4277-83FB-E59CADAA0BA8}" type="parTrans" cxnId="{F020F2F8-7F1C-4578-A9ED-0B5E90900274}">
      <dgm:prSet/>
      <dgm:spPr/>
      <dgm:t>
        <a:bodyPr/>
        <a:lstStyle/>
        <a:p>
          <a:endParaRPr lang="en-US"/>
        </a:p>
      </dgm:t>
    </dgm:pt>
    <dgm:pt modelId="{4CA68054-31FB-44CF-9CAC-1D1F34C168CE}" type="sibTrans" cxnId="{F020F2F8-7F1C-4578-A9ED-0B5E90900274}">
      <dgm:prSet/>
      <dgm:spPr/>
      <dgm:t>
        <a:bodyPr/>
        <a:lstStyle/>
        <a:p>
          <a:endParaRPr lang="en-US"/>
        </a:p>
      </dgm:t>
    </dgm:pt>
    <dgm:pt modelId="{8694AD9F-4CDE-4AAC-9B16-5B579BD6AF29}">
      <dgm:prSet custT="1"/>
      <dgm:spPr/>
      <dgm:t>
        <a:bodyPr/>
        <a:lstStyle/>
        <a:p>
          <a:pPr>
            <a:lnSpc>
              <a:spcPct val="100000"/>
            </a:lnSpc>
          </a:pPr>
          <a:r>
            <a:rPr lang="en-US" sz="3600" dirty="0"/>
            <a:t>•</a:t>
          </a:r>
          <a:r>
            <a:rPr lang="en-US" sz="2500" dirty="0"/>
            <a:t> </a:t>
          </a:r>
          <a:r>
            <a:rPr lang="en-US" sz="3600" dirty="0"/>
            <a:t>Understand “Resolved” and “Whereas” clauses</a:t>
          </a:r>
          <a:endParaRPr lang="en-US" sz="2500" dirty="0"/>
        </a:p>
      </dgm:t>
    </dgm:pt>
    <dgm:pt modelId="{4B42AC72-D8B5-42B8-B980-A479979E9906}" type="parTrans" cxnId="{06A53651-079D-4D27-B623-9A3393698EDF}">
      <dgm:prSet/>
      <dgm:spPr/>
      <dgm:t>
        <a:bodyPr/>
        <a:lstStyle/>
        <a:p>
          <a:endParaRPr lang="en-US"/>
        </a:p>
      </dgm:t>
    </dgm:pt>
    <dgm:pt modelId="{271A908A-C26C-43E6-BC60-5EDB4F9AA3E8}" type="sibTrans" cxnId="{06A53651-079D-4D27-B623-9A3393698EDF}">
      <dgm:prSet/>
      <dgm:spPr/>
      <dgm:t>
        <a:bodyPr/>
        <a:lstStyle/>
        <a:p>
          <a:endParaRPr lang="en-US"/>
        </a:p>
      </dgm:t>
    </dgm:pt>
    <dgm:pt modelId="{C006F55E-9FE3-4EB4-B0CB-96760E1E6BC6}">
      <dgm:prSet custT="1"/>
      <dgm:spPr/>
      <dgm:t>
        <a:bodyPr/>
        <a:lstStyle/>
        <a:p>
          <a:pPr>
            <a:lnSpc>
              <a:spcPct val="100000"/>
            </a:lnSpc>
          </a:pPr>
          <a:r>
            <a:rPr lang="en-US" sz="3600" dirty="0"/>
            <a:t>• Socialize and garner support for your Resolution</a:t>
          </a:r>
        </a:p>
      </dgm:t>
    </dgm:pt>
    <dgm:pt modelId="{9ADC95D7-BE78-4064-83EB-82954286CF3A}" type="parTrans" cxnId="{1C874FCE-E230-4F54-8640-6A21760A33A2}">
      <dgm:prSet/>
      <dgm:spPr/>
      <dgm:t>
        <a:bodyPr/>
        <a:lstStyle/>
        <a:p>
          <a:endParaRPr lang="en-US"/>
        </a:p>
      </dgm:t>
    </dgm:pt>
    <dgm:pt modelId="{720E20B1-CA8C-42B0-8CCE-03359794A6F3}" type="sibTrans" cxnId="{1C874FCE-E230-4F54-8640-6A21760A33A2}">
      <dgm:prSet/>
      <dgm:spPr/>
      <dgm:t>
        <a:bodyPr/>
        <a:lstStyle/>
        <a:p>
          <a:endParaRPr lang="en-US"/>
        </a:p>
      </dgm:t>
    </dgm:pt>
    <dgm:pt modelId="{DA4EE0E4-0018-4B03-A857-F5DA42B24348}" type="pres">
      <dgm:prSet presAssocID="{36B46D71-2596-42BA-91D2-A1665AE4BFCA}" presName="root" presStyleCnt="0">
        <dgm:presLayoutVars>
          <dgm:dir/>
          <dgm:resizeHandles val="exact"/>
        </dgm:presLayoutVars>
      </dgm:prSet>
      <dgm:spPr/>
    </dgm:pt>
    <dgm:pt modelId="{5673C5CF-6F45-4A26-BE94-03C27DD1E4A9}" type="pres">
      <dgm:prSet presAssocID="{6709FB34-AD90-4F67-8B1D-0FD47208B4F8}" presName="compNode" presStyleCnt="0"/>
      <dgm:spPr/>
    </dgm:pt>
    <dgm:pt modelId="{233142D3-E8C0-4521-8B3B-30B7B20946C1}" type="pres">
      <dgm:prSet presAssocID="{6709FB34-AD90-4F67-8B1D-0FD47208B4F8}" presName="bgRect" presStyleLbl="bgShp" presStyleIdx="0" presStyleCnt="3"/>
      <dgm:spPr/>
    </dgm:pt>
    <dgm:pt modelId="{A9C750D2-92BC-471E-AA85-5C0ADEC6B3C6}" type="pres">
      <dgm:prSet presAssocID="{6709FB34-AD90-4F67-8B1D-0FD47208B4F8}"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Quotes"/>
        </a:ext>
      </dgm:extLst>
    </dgm:pt>
    <dgm:pt modelId="{B67B67BA-D9E4-4D30-A3DD-0FD489F516AD}" type="pres">
      <dgm:prSet presAssocID="{6709FB34-AD90-4F67-8B1D-0FD47208B4F8}" presName="spaceRect" presStyleCnt="0"/>
      <dgm:spPr/>
    </dgm:pt>
    <dgm:pt modelId="{0C607972-45D3-4D22-B8FC-3E0EBE7970DB}" type="pres">
      <dgm:prSet presAssocID="{6709FB34-AD90-4F67-8B1D-0FD47208B4F8}" presName="parTx" presStyleLbl="revTx" presStyleIdx="0" presStyleCnt="3">
        <dgm:presLayoutVars>
          <dgm:chMax val="0"/>
          <dgm:chPref val="0"/>
        </dgm:presLayoutVars>
      </dgm:prSet>
      <dgm:spPr/>
    </dgm:pt>
    <dgm:pt modelId="{41C16249-78AD-4579-9DB4-B55C3FCF4DDD}" type="pres">
      <dgm:prSet presAssocID="{4CA68054-31FB-44CF-9CAC-1D1F34C168CE}" presName="sibTrans" presStyleCnt="0"/>
      <dgm:spPr/>
    </dgm:pt>
    <dgm:pt modelId="{EF3E0143-2101-49B2-BE12-2D583E00CFF2}" type="pres">
      <dgm:prSet presAssocID="{8694AD9F-4CDE-4AAC-9B16-5B579BD6AF29}" presName="compNode" presStyleCnt="0"/>
      <dgm:spPr/>
    </dgm:pt>
    <dgm:pt modelId="{83C9BEFA-F072-43CF-88F3-FB808396901D}" type="pres">
      <dgm:prSet presAssocID="{8694AD9F-4CDE-4AAC-9B16-5B579BD6AF29}" presName="bgRect" presStyleLbl="bgShp" presStyleIdx="1" presStyleCnt="3"/>
      <dgm:spPr/>
    </dgm:pt>
    <dgm:pt modelId="{98BAA454-13F4-4025-A954-7A42B501000B}" type="pres">
      <dgm:prSet presAssocID="{8694AD9F-4CDE-4AAC-9B16-5B579BD6AF29}"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ackboard"/>
        </a:ext>
      </dgm:extLst>
    </dgm:pt>
    <dgm:pt modelId="{A125E41B-CA55-468D-8049-3CB7CFDC1744}" type="pres">
      <dgm:prSet presAssocID="{8694AD9F-4CDE-4AAC-9B16-5B579BD6AF29}" presName="spaceRect" presStyleCnt="0"/>
      <dgm:spPr/>
    </dgm:pt>
    <dgm:pt modelId="{A0E3C030-9AA9-4927-9760-99407BE56B64}" type="pres">
      <dgm:prSet presAssocID="{8694AD9F-4CDE-4AAC-9B16-5B579BD6AF29}" presName="parTx" presStyleLbl="revTx" presStyleIdx="1" presStyleCnt="3">
        <dgm:presLayoutVars>
          <dgm:chMax val="0"/>
          <dgm:chPref val="0"/>
        </dgm:presLayoutVars>
      </dgm:prSet>
      <dgm:spPr/>
    </dgm:pt>
    <dgm:pt modelId="{06BA08F0-3991-42C9-8B4A-ED9D04F3597B}" type="pres">
      <dgm:prSet presAssocID="{271A908A-C26C-43E6-BC60-5EDB4F9AA3E8}" presName="sibTrans" presStyleCnt="0"/>
      <dgm:spPr/>
    </dgm:pt>
    <dgm:pt modelId="{D7CA9E28-CD0A-4037-ADAB-60A8B64F00AE}" type="pres">
      <dgm:prSet presAssocID="{C006F55E-9FE3-4EB4-B0CB-96760E1E6BC6}" presName="compNode" presStyleCnt="0"/>
      <dgm:spPr/>
    </dgm:pt>
    <dgm:pt modelId="{1D4D326D-BCB1-4FF6-9223-D0D51914C3F5}" type="pres">
      <dgm:prSet presAssocID="{C006F55E-9FE3-4EB4-B0CB-96760E1E6BC6}" presName="bgRect" presStyleLbl="bgShp" presStyleIdx="2" presStyleCnt="3"/>
      <dgm:spPr/>
    </dgm:pt>
    <dgm:pt modelId="{2690DF74-3CC3-47C5-B8A7-A7FA195D40DC}" type="pres">
      <dgm:prSet presAssocID="{C006F55E-9FE3-4EB4-B0CB-96760E1E6BC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ncil"/>
        </a:ext>
      </dgm:extLst>
    </dgm:pt>
    <dgm:pt modelId="{3614C476-1555-48FF-B5F8-8D4A3E313595}" type="pres">
      <dgm:prSet presAssocID="{C006F55E-9FE3-4EB4-B0CB-96760E1E6BC6}" presName="spaceRect" presStyleCnt="0"/>
      <dgm:spPr/>
    </dgm:pt>
    <dgm:pt modelId="{2B9EFD39-D15B-4735-B01C-BF9C67841A3B}" type="pres">
      <dgm:prSet presAssocID="{C006F55E-9FE3-4EB4-B0CB-96760E1E6BC6}" presName="parTx" presStyleLbl="revTx" presStyleIdx="2" presStyleCnt="3">
        <dgm:presLayoutVars>
          <dgm:chMax val="0"/>
          <dgm:chPref val="0"/>
        </dgm:presLayoutVars>
      </dgm:prSet>
      <dgm:spPr/>
    </dgm:pt>
  </dgm:ptLst>
  <dgm:cxnLst>
    <dgm:cxn modelId="{8112FC08-ABF0-4FDD-AB23-D93500CA7A9D}" type="presOf" srcId="{6709FB34-AD90-4F67-8B1D-0FD47208B4F8}" destId="{0C607972-45D3-4D22-B8FC-3E0EBE7970DB}" srcOrd="0" destOrd="0" presId="urn:microsoft.com/office/officeart/2018/2/layout/IconVerticalSolidList"/>
    <dgm:cxn modelId="{25AF0918-E77F-4B9F-B0CB-915C5978D61E}" type="presOf" srcId="{36B46D71-2596-42BA-91D2-A1665AE4BFCA}" destId="{DA4EE0E4-0018-4B03-A857-F5DA42B24348}" srcOrd="0" destOrd="0" presId="urn:microsoft.com/office/officeart/2018/2/layout/IconVerticalSolidList"/>
    <dgm:cxn modelId="{A26AA046-BDBE-4C75-8608-402451E2D16A}" type="presOf" srcId="{C006F55E-9FE3-4EB4-B0CB-96760E1E6BC6}" destId="{2B9EFD39-D15B-4735-B01C-BF9C67841A3B}" srcOrd="0" destOrd="0" presId="urn:microsoft.com/office/officeart/2018/2/layout/IconVerticalSolidList"/>
    <dgm:cxn modelId="{D968CA68-4379-4C4D-A9B1-4F360E04E9CF}" type="presOf" srcId="{8694AD9F-4CDE-4AAC-9B16-5B579BD6AF29}" destId="{A0E3C030-9AA9-4927-9760-99407BE56B64}" srcOrd="0" destOrd="0" presId="urn:microsoft.com/office/officeart/2018/2/layout/IconVerticalSolidList"/>
    <dgm:cxn modelId="{06A53651-079D-4D27-B623-9A3393698EDF}" srcId="{36B46D71-2596-42BA-91D2-A1665AE4BFCA}" destId="{8694AD9F-4CDE-4AAC-9B16-5B579BD6AF29}" srcOrd="1" destOrd="0" parTransId="{4B42AC72-D8B5-42B8-B980-A479979E9906}" sibTransId="{271A908A-C26C-43E6-BC60-5EDB4F9AA3E8}"/>
    <dgm:cxn modelId="{1C874FCE-E230-4F54-8640-6A21760A33A2}" srcId="{36B46D71-2596-42BA-91D2-A1665AE4BFCA}" destId="{C006F55E-9FE3-4EB4-B0CB-96760E1E6BC6}" srcOrd="2" destOrd="0" parTransId="{9ADC95D7-BE78-4064-83EB-82954286CF3A}" sibTransId="{720E20B1-CA8C-42B0-8CCE-03359794A6F3}"/>
    <dgm:cxn modelId="{F020F2F8-7F1C-4578-A9ED-0B5E90900274}" srcId="{36B46D71-2596-42BA-91D2-A1665AE4BFCA}" destId="{6709FB34-AD90-4F67-8B1D-0FD47208B4F8}" srcOrd="0" destOrd="0" parTransId="{F64D7745-85F0-4277-83FB-E59CADAA0BA8}" sibTransId="{4CA68054-31FB-44CF-9CAC-1D1F34C168CE}"/>
    <dgm:cxn modelId="{136550E6-1D35-4FBB-AF30-6104D156A34A}" type="presParOf" srcId="{DA4EE0E4-0018-4B03-A857-F5DA42B24348}" destId="{5673C5CF-6F45-4A26-BE94-03C27DD1E4A9}" srcOrd="0" destOrd="0" presId="urn:microsoft.com/office/officeart/2018/2/layout/IconVerticalSolidList"/>
    <dgm:cxn modelId="{6E8B2D7C-88E4-4662-8A8F-241EAC8431F5}" type="presParOf" srcId="{5673C5CF-6F45-4A26-BE94-03C27DD1E4A9}" destId="{233142D3-E8C0-4521-8B3B-30B7B20946C1}" srcOrd="0" destOrd="0" presId="urn:microsoft.com/office/officeart/2018/2/layout/IconVerticalSolidList"/>
    <dgm:cxn modelId="{F392C824-24FF-49B2-BA71-FCB5A0077EEF}" type="presParOf" srcId="{5673C5CF-6F45-4A26-BE94-03C27DD1E4A9}" destId="{A9C750D2-92BC-471E-AA85-5C0ADEC6B3C6}" srcOrd="1" destOrd="0" presId="urn:microsoft.com/office/officeart/2018/2/layout/IconVerticalSolidList"/>
    <dgm:cxn modelId="{739AB552-D4BF-4F10-8C54-F0DEB9C2C66D}" type="presParOf" srcId="{5673C5CF-6F45-4A26-BE94-03C27DD1E4A9}" destId="{B67B67BA-D9E4-4D30-A3DD-0FD489F516AD}" srcOrd="2" destOrd="0" presId="urn:microsoft.com/office/officeart/2018/2/layout/IconVerticalSolidList"/>
    <dgm:cxn modelId="{0933E15C-EC3B-4012-8610-17A7123979B4}" type="presParOf" srcId="{5673C5CF-6F45-4A26-BE94-03C27DD1E4A9}" destId="{0C607972-45D3-4D22-B8FC-3E0EBE7970DB}" srcOrd="3" destOrd="0" presId="urn:microsoft.com/office/officeart/2018/2/layout/IconVerticalSolidList"/>
    <dgm:cxn modelId="{6B0C3C57-7BF7-4C1C-AE6C-D5213F98F2E0}" type="presParOf" srcId="{DA4EE0E4-0018-4B03-A857-F5DA42B24348}" destId="{41C16249-78AD-4579-9DB4-B55C3FCF4DDD}" srcOrd="1" destOrd="0" presId="urn:microsoft.com/office/officeart/2018/2/layout/IconVerticalSolidList"/>
    <dgm:cxn modelId="{43930152-1945-4773-B67D-4A9AA919EAB0}" type="presParOf" srcId="{DA4EE0E4-0018-4B03-A857-F5DA42B24348}" destId="{EF3E0143-2101-49B2-BE12-2D583E00CFF2}" srcOrd="2" destOrd="0" presId="urn:microsoft.com/office/officeart/2018/2/layout/IconVerticalSolidList"/>
    <dgm:cxn modelId="{11715D21-09ED-4226-B1B8-1376037CF19F}" type="presParOf" srcId="{EF3E0143-2101-49B2-BE12-2D583E00CFF2}" destId="{83C9BEFA-F072-43CF-88F3-FB808396901D}" srcOrd="0" destOrd="0" presId="urn:microsoft.com/office/officeart/2018/2/layout/IconVerticalSolidList"/>
    <dgm:cxn modelId="{FD098157-0604-48F1-BD70-C5B49379DB80}" type="presParOf" srcId="{EF3E0143-2101-49B2-BE12-2D583E00CFF2}" destId="{98BAA454-13F4-4025-A954-7A42B501000B}" srcOrd="1" destOrd="0" presId="urn:microsoft.com/office/officeart/2018/2/layout/IconVerticalSolidList"/>
    <dgm:cxn modelId="{3AAF620F-A7A3-457F-BC42-A4C0779A6A85}" type="presParOf" srcId="{EF3E0143-2101-49B2-BE12-2D583E00CFF2}" destId="{A125E41B-CA55-468D-8049-3CB7CFDC1744}" srcOrd="2" destOrd="0" presId="urn:microsoft.com/office/officeart/2018/2/layout/IconVerticalSolidList"/>
    <dgm:cxn modelId="{C544B947-F3A7-48F6-870D-187E7C5A65E7}" type="presParOf" srcId="{EF3E0143-2101-49B2-BE12-2D583E00CFF2}" destId="{A0E3C030-9AA9-4927-9760-99407BE56B64}" srcOrd="3" destOrd="0" presId="urn:microsoft.com/office/officeart/2018/2/layout/IconVerticalSolidList"/>
    <dgm:cxn modelId="{73B4FB56-B301-411C-92C6-3F3E08CCACA1}" type="presParOf" srcId="{DA4EE0E4-0018-4B03-A857-F5DA42B24348}" destId="{06BA08F0-3991-42C9-8B4A-ED9D04F3597B}" srcOrd="3" destOrd="0" presId="urn:microsoft.com/office/officeart/2018/2/layout/IconVerticalSolidList"/>
    <dgm:cxn modelId="{DD9914EA-09D8-41A3-A789-EEEB47BDD994}" type="presParOf" srcId="{DA4EE0E4-0018-4B03-A857-F5DA42B24348}" destId="{D7CA9E28-CD0A-4037-ADAB-60A8B64F00AE}" srcOrd="4" destOrd="0" presId="urn:microsoft.com/office/officeart/2018/2/layout/IconVerticalSolidList"/>
    <dgm:cxn modelId="{0860AB54-60A9-4936-B65A-F9C90BA44DA2}" type="presParOf" srcId="{D7CA9E28-CD0A-4037-ADAB-60A8B64F00AE}" destId="{1D4D326D-BCB1-4FF6-9223-D0D51914C3F5}" srcOrd="0" destOrd="0" presId="urn:microsoft.com/office/officeart/2018/2/layout/IconVerticalSolidList"/>
    <dgm:cxn modelId="{1ACA72CC-A245-4942-814D-6BD3D950C02D}" type="presParOf" srcId="{D7CA9E28-CD0A-4037-ADAB-60A8B64F00AE}" destId="{2690DF74-3CC3-47C5-B8A7-A7FA195D40DC}" srcOrd="1" destOrd="0" presId="urn:microsoft.com/office/officeart/2018/2/layout/IconVerticalSolidList"/>
    <dgm:cxn modelId="{82D36607-34A5-4A1E-8954-FEAB0667568A}" type="presParOf" srcId="{D7CA9E28-CD0A-4037-ADAB-60A8B64F00AE}" destId="{3614C476-1555-48FF-B5F8-8D4A3E313595}" srcOrd="2" destOrd="0" presId="urn:microsoft.com/office/officeart/2018/2/layout/IconVerticalSolidList"/>
    <dgm:cxn modelId="{6A231E81-916A-4A9C-A191-9AE7E713BD43}" type="presParOf" srcId="{D7CA9E28-CD0A-4037-ADAB-60A8B64F00AE}" destId="{2B9EFD39-D15B-4735-B01C-BF9C67841A3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E9F4E2-0CE9-4B18-9C98-066A819E8FF3}"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1111FD03-DE11-4729-900A-7695BE21A933}">
      <dgm:prSet/>
      <dgm:spPr/>
      <dgm:t>
        <a:bodyPr/>
        <a:lstStyle/>
        <a:p>
          <a:r>
            <a:rPr lang="en-US" dirty="0"/>
            <a:t>✔ Whereas, more than 30% of veterans report difficulty accessing timely health care; and</a:t>
          </a:r>
        </a:p>
      </dgm:t>
    </dgm:pt>
    <dgm:pt modelId="{964A65BF-9414-49E3-B529-4E88637FC2B6}" type="parTrans" cxnId="{D027B5CD-3BAD-4EF2-9A43-8F960ECC4791}">
      <dgm:prSet/>
      <dgm:spPr/>
      <dgm:t>
        <a:bodyPr/>
        <a:lstStyle/>
        <a:p>
          <a:endParaRPr lang="en-US"/>
        </a:p>
      </dgm:t>
    </dgm:pt>
    <dgm:pt modelId="{4A345ECB-34E0-4CFE-AF10-C09AF184B0AE}" type="sibTrans" cxnId="{D027B5CD-3BAD-4EF2-9A43-8F960ECC4791}">
      <dgm:prSet/>
      <dgm:spPr/>
      <dgm:t>
        <a:bodyPr/>
        <a:lstStyle/>
        <a:p>
          <a:endParaRPr lang="en-US"/>
        </a:p>
      </dgm:t>
    </dgm:pt>
    <dgm:pt modelId="{5AD47AE5-0C3F-45E1-AFED-C5C4D9A0B72F}">
      <dgm:prSet/>
      <dgm:spPr/>
      <dgm:t>
        <a:bodyPr/>
        <a:lstStyle/>
        <a:p>
          <a:r>
            <a:rPr lang="en-US" dirty="0"/>
            <a:t>✔ Whereas, the Department of Veterans Affairs has reduced local clinic hours, limiting access for rural veterans; and</a:t>
          </a:r>
        </a:p>
      </dgm:t>
    </dgm:pt>
    <dgm:pt modelId="{9F759FFD-7849-4C95-878B-0684943E134B}" type="parTrans" cxnId="{9AD3E14A-E640-4BFF-8A9C-2F07FFFF59AE}">
      <dgm:prSet/>
      <dgm:spPr/>
      <dgm:t>
        <a:bodyPr/>
        <a:lstStyle/>
        <a:p>
          <a:endParaRPr lang="en-US"/>
        </a:p>
      </dgm:t>
    </dgm:pt>
    <dgm:pt modelId="{76B4C096-EA2F-4147-8308-2B6BB3AAB07B}" type="sibTrans" cxnId="{9AD3E14A-E640-4BFF-8A9C-2F07FFFF59AE}">
      <dgm:prSet/>
      <dgm:spPr/>
      <dgm:t>
        <a:bodyPr/>
        <a:lstStyle/>
        <a:p>
          <a:endParaRPr lang="en-US"/>
        </a:p>
      </dgm:t>
    </dgm:pt>
    <dgm:pt modelId="{8E851192-E8C5-480E-8C4C-518380D476DE}">
      <dgm:prSet/>
      <dgm:spPr/>
      <dgm:t>
        <a:bodyPr/>
        <a:lstStyle/>
        <a:p>
          <a:r>
            <a:rPr lang="en-US" dirty="0"/>
            <a:t>✔ Whereas, the American Legion is committed to ensuring adequate health care for all veterans; </a:t>
          </a:r>
          <a:r>
            <a:rPr lang="en-US" b="1" dirty="0"/>
            <a:t>now, therefore, be it</a:t>
          </a:r>
          <a:endParaRPr lang="en-US" dirty="0"/>
        </a:p>
      </dgm:t>
    </dgm:pt>
    <dgm:pt modelId="{0A208789-38E8-4E3F-B36D-E6E850AAFE10}" type="parTrans" cxnId="{37BEFDB8-E3FD-4920-9C39-88A0EC72B06C}">
      <dgm:prSet/>
      <dgm:spPr/>
      <dgm:t>
        <a:bodyPr/>
        <a:lstStyle/>
        <a:p>
          <a:endParaRPr lang="en-US"/>
        </a:p>
      </dgm:t>
    </dgm:pt>
    <dgm:pt modelId="{99800004-676A-4076-A6A0-E7BDD707107A}" type="sibTrans" cxnId="{37BEFDB8-E3FD-4920-9C39-88A0EC72B06C}">
      <dgm:prSet/>
      <dgm:spPr/>
      <dgm:t>
        <a:bodyPr/>
        <a:lstStyle/>
        <a:p>
          <a:endParaRPr lang="en-US"/>
        </a:p>
      </dgm:t>
    </dgm:pt>
    <dgm:pt modelId="{DB8661F6-E17E-4C9C-A022-C918A0B57AA8}" type="pres">
      <dgm:prSet presAssocID="{CEE9F4E2-0CE9-4B18-9C98-066A819E8FF3}" presName="vert0" presStyleCnt="0">
        <dgm:presLayoutVars>
          <dgm:dir/>
          <dgm:animOne val="branch"/>
          <dgm:animLvl val="lvl"/>
        </dgm:presLayoutVars>
      </dgm:prSet>
      <dgm:spPr/>
    </dgm:pt>
    <dgm:pt modelId="{3B04EEE7-28AD-4484-845F-66E32353E71B}" type="pres">
      <dgm:prSet presAssocID="{1111FD03-DE11-4729-900A-7695BE21A933}" presName="thickLine" presStyleLbl="alignNode1" presStyleIdx="0" presStyleCnt="3"/>
      <dgm:spPr/>
    </dgm:pt>
    <dgm:pt modelId="{A15B23D6-1625-444A-9AA0-A89470C680E2}" type="pres">
      <dgm:prSet presAssocID="{1111FD03-DE11-4729-900A-7695BE21A933}" presName="horz1" presStyleCnt="0"/>
      <dgm:spPr/>
    </dgm:pt>
    <dgm:pt modelId="{44DFF154-5A1E-4D16-B64A-A810EAEDD883}" type="pres">
      <dgm:prSet presAssocID="{1111FD03-DE11-4729-900A-7695BE21A933}" presName="tx1" presStyleLbl="revTx" presStyleIdx="0" presStyleCnt="3"/>
      <dgm:spPr/>
    </dgm:pt>
    <dgm:pt modelId="{3D2D528B-A63D-4075-84F8-920136360475}" type="pres">
      <dgm:prSet presAssocID="{1111FD03-DE11-4729-900A-7695BE21A933}" presName="vert1" presStyleCnt="0"/>
      <dgm:spPr/>
    </dgm:pt>
    <dgm:pt modelId="{90535F4E-E36F-42C7-93D6-39DD0E88A5FA}" type="pres">
      <dgm:prSet presAssocID="{5AD47AE5-0C3F-45E1-AFED-C5C4D9A0B72F}" presName="thickLine" presStyleLbl="alignNode1" presStyleIdx="1" presStyleCnt="3"/>
      <dgm:spPr/>
    </dgm:pt>
    <dgm:pt modelId="{85890FD0-06AE-44F3-A4EE-75BA548C67A4}" type="pres">
      <dgm:prSet presAssocID="{5AD47AE5-0C3F-45E1-AFED-C5C4D9A0B72F}" presName="horz1" presStyleCnt="0"/>
      <dgm:spPr/>
    </dgm:pt>
    <dgm:pt modelId="{118B2085-EF37-4FFF-9C3F-4B228AD0754C}" type="pres">
      <dgm:prSet presAssocID="{5AD47AE5-0C3F-45E1-AFED-C5C4D9A0B72F}" presName="tx1" presStyleLbl="revTx" presStyleIdx="1" presStyleCnt="3"/>
      <dgm:spPr/>
    </dgm:pt>
    <dgm:pt modelId="{CF5746E2-7171-43AE-AAA8-CF959976833D}" type="pres">
      <dgm:prSet presAssocID="{5AD47AE5-0C3F-45E1-AFED-C5C4D9A0B72F}" presName="vert1" presStyleCnt="0"/>
      <dgm:spPr/>
    </dgm:pt>
    <dgm:pt modelId="{590D4238-26BC-4029-BFA5-8486BF906540}" type="pres">
      <dgm:prSet presAssocID="{8E851192-E8C5-480E-8C4C-518380D476DE}" presName="thickLine" presStyleLbl="alignNode1" presStyleIdx="2" presStyleCnt="3"/>
      <dgm:spPr/>
    </dgm:pt>
    <dgm:pt modelId="{DE7FBDA2-1C65-4067-8206-A97EE488F283}" type="pres">
      <dgm:prSet presAssocID="{8E851192-E8C5-480E-8C4C-518380D476DE}" presName="horz1" presStyleCnt="0"/>
      <dgm:spPr/>
    </dgm:pt>
    <dgm:pt modelId="{59CC24ED-192D-417F-B83A-9960D38134A4}" type="pres">
      <dgm:prSet presAssocID="{8E851192-E8C5-480E-8C4C-518380D476DE}" presName="tx1" presStyleLbl="revTx" presStyleIdx="2" presStyleCnt="3"/>
      <dgm:spPr/>
    </dgm:pt>
    <dgm:pt modelId="{BE08744F-F0A3-4129-BF9E-0331FF9FE8EF}" type="pres">
      <dgm:prSet presAssocID="{8E851192-E8C5-480E-8C4C-518380D476DE}" presName="vert1" presStyleCnt="0"/>
      <dgm:spPr/>
    </dgm:pt>
  </dgm:ptLst>
  <dgm:cxnLst>
    <dgm:cxn modelId="{ECF0E72E-E10B-461E-B9BD-9AF5D2DD7CB0}" type="presOf" srcId="{5AD47AE5-0C3F-45E1-AFED-C5C4D9A0B72F}" destId="{118B2085-EF37-4FFF-9C3F-4B228AD0754C}" srcOrd="0" destOrd="0" presId="urn:microsoft.com/office/officeart/2008/layout/LinedList"/>
    <dgm:cxn modelId="{9AD3E14A-E640-4BFF-8A9C-2F07FFFF59AE}" srcId="{CEE9F4E2-0CE9-4B18-9C98-066A819E8FF3}" destId="{5AD47AE5-0C3F-45E1-AFED-C5C4D9A0B72F}" srcOrd="1" destOrd="0" parTransId="{9F759FFD-7849-4C95-878B-0684943E134B}" sibTransId="{76B4C096-EA2F-4147-8308-2B6BB3AAB07B}"/>
    <dgm:cxn modelId="{A62B776E-99C4-4916-8928-18F871869297}" type="presOf" srcId="{1111FD03-DE11-4729-900A-7695BE21A933}" destId="{44DFF154-5A1E-4D16-B64A-A810EAEDD883}" srcOrd="0" destOrd="0" presId="urn:microsoft.com/office/officeart/2008/layout/LinedList"/>
    <dgm:cxn modelId="{5AB8ACA8-E447-4ABA-BAEB-ACBD46EE8C18}" type="presOf" srcId="{8E851192-E8C5-480E-8C4C-518380D476DE}" destId="{59CC24ED-192D-417F-B83A-9960D38134A4}" srcOrd="0" destOrd="0" presId="urn:microsoft.com/office/officeart/2008/layout/LinedList"/>
    <dgm:cxn modelId="{37BEFDB8-E3FD-4920-9C39-88A0EC72B06C}" srcId="{CEE9F4E2-0CE9-4B18-9C98-066A819E8FF3}" destId="{8E851192-E8C5-480E-8C4C-518380D476DE}" srcOrd="2" destOrd="0" parTransId="{0A208789-38E8-4E3F-B36D-E6E850AAFE10}" sibTransId="{99800004-676A-4076-A6A0-E7BDD707107A}"/>
    <dgm:cxn modelId="{D027B5CD-3BAD-4EF2-9A43-8F960ECC4791}" srcId="{CEE9F4E2-0CE9-4B18-9C98-066A819E8FF3}" destId="{1111FD03-DE11-4729-900A-7695BE21A933}" srcOrd="0" destOrd="0" parTransId="{964A65BF-9414-49E3-B529-4E88637FC2B6}" sibTransId="{4A345ECB-34E0-4CFE-AF10-C09AF184B0AE}"/>
    <dgm:cxn modelId="{8546EDED-FBAE-499D-B39D-C18F89A2D6FB}" type="presOf" srcId="{CEE9F4E2-0CE9-4B18-9C98-066A819E8FF3}" destId="{DB8661F6-E17E-4C9C-A022-C918A0B57AA8}" srcOrd="0" destOrd="0" presId="urn:microsoft.com/office/officeart/2008/layout/LinedList"/>
    <dgm:cxn modelId="{3081A8A7-EDEA-483D-A410-60EC9F6830ED}" type="presParOf" srcId="{DB8661F6-E17E-4C9C-A022-C918A0B57AA8}" destId="{3B04EEE7-28AD-4484-845F-66E32353E71B}" srcOrd="0" destOrd="0" presId="urn:microsoft.com/office/officeart/2008/layout/LinedList"/>
    <dgm:cxn modelId="{1374CF6E-809D-4CD5-8F4D-C5693126B6A2}" type="presParOf" srcId="{DB8661F6-E17E-4C9C-A022-C918A0B57AA8}" destId="{A15B23D6-1625-444A-9AA0-A89470C680E2}" srcOrd="1" destOrd="0" presId="urn:microsoft.com/office/officeart/2008/layout/LinedList"/>
    <dgm:cxn modelId="{D8948467-422C-4CCF-877E-113F097E65D4}" type="presParOf" srcId="{A15B23D6-1625-444A-9AA0-A89470C680E2}" destId="{44DFF154-5A1E-4D16-B64A-A810EAEDD883}" srcOrd="0" destOrd="0" presId="urn:microsoft.com/office/officeart/2008/layout/LinedList"/>
    <dgm:cxn modelId="{345D205F-280E-4E4D-95F5-CB499BB3A077}" type="presParOf" srcId="{A15B23D6-1625-444A-9AA0-A89470C680E2}" destId="{3D2D528B-A63D-4075-84F8-920136360475}" srcOrd="1" destOrd="0" presId="urn:microsoft.com/office/officeart/2008/layout/LinedList"/>
    <dgm:cxn modelId="{BC18F15D-B11B-444F-8CD7-63FB972D7E6B}" type="presParOf" srcId="{DB8661F6-E17E-4C9C-A022-C918A0B57AA8}" destId="{90535F4E-E36F-42C7-93D6-39DD0E88A5FA}" srcOrd="2" destOrd="0" presId="urn:microsoft.com/office/officeart/2008/layout/LinedList"/>
    <dgm:cxn modelId="{83998776-4E77-436E-A3FC-39C98DC47C45}" type="presParOf" srcId="{DB8661F6-E17E-4C9C-A022-C918A0B57AA8}" destId="{85890FD0-06AE-44F3-A4EE-75BA548C67A4}" srcOrd="3" destOrd="0" presId="urn:microsoft.com/office/officeart/2008/layout/LinedList"/>
    <dgm:cxn modelId="{2987ED15-DC05-423C-B525-9BB80FBC84B2}" type="presParOf" srcId="{85890FD0-06AE-44F3-A4EE-75BA548C67A4}" destId="{118B2085-EF37-4FFF-9C3F-4B228AD0754C}" srcOrd="0" destOrd="0" presId="urn:microsoft.com/office/officeart/2008/layout/LinedList"/>
    <dgm:cxn modelId="{554ADCED-7EBE-47A0-8637-24DDDC60E7DE}" type="presParOf" srcId="{85890FD0-06AE-44F3-A4EE-75BA548C67A4}" destId="{CF5746E2-7171-43AE-AAA8-CF959976833D}" srcOrd="1" destOrd="0" presId="urn:microsoft.com/office/officeart/2008/layout/LinedList"/>
    <dgm:cxn modelId="{23D43265-D2CA-465E-860D-FEA88A4AB521}" type="presParOf" srcId="{DB8661F6-E17E-4C9C-A022-C918A0B57AA8}" destId="{590D4238-26BC-4029-BFA5-8486BF906540}" srcOrd="4" destOrd="0" presId="urn:microsoft.com/office/officeart/2008/layout/LinedList"/>
    <dgm:cxn modelId="{8B4F6A50-60E7-46E2-8BDC-64875E050DDA}" type="presParOf" srcId="{DB8661F6-E17E-4C9C-A022-C918A0B57AA8}" destId="{DE7FBDA2-1C65-4067-8206-A97EE488F283}" srcOrd="5" destOrd="0" presId="urn:microsoft.com/office/officeart/2008/layout/LinedList"/>
    <dgm:cxn modelId="{288C3AF0-688E-4DCF-B08B-65E92CB6A079}" type="presParOf" srcId="{DE7FBDA2-1C65-4067-8206-A97EE488F283}" destId="{59CC24ED-192D-417F-B83A-9960D38134A4}" srcOrd="0" destOrd="0" presId="urn:microsoft.com/office/officeart/2008/layout/LinedList"/>
    <dgm:cxn modelId="{1F512F57-20C0-45C6-8C5B-7043EB11B1D5}" type="presParOf" srcId="{DE7FBDA2-1C65-4067-8206-A97EE488F283}" destId="{BE08744F-F0A3-4129-BF9E-0331FF9FE8E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D9C5BD-2AEB-40D8-A23A-9018082120B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D1BA3BD-8F86-49BF-B553-2CB39961269B}">
      <dgm:prSet custT="1"/>
      <dgm:spPr/>
      <dgm:t>
        <a:bodyPr/>
        <a:lstStyle/>
        <a:p>
          <a:pPr>
            <a:lnSpc>
              <a:spcPct val="100000"/>
            </a:lnSpc>
          </a:pPr>
          <a:r>
            <a:rPr lang="en-US" sz="3600" dirty="0"/>
            <a:t>Writing opinions instead of facts</a:t>
          </a:r>
        </a:p>
      </dgm:t>
    </dgm:pt>
    <dgm:pt modelId="{3E003070-2C18-4AF9-8E79-46461AD96ECB}" type="parTrans" cxnId="{91115F7C-EF5E-4C97-941D-BB4E30357645}">
      <dgm:prSet/>
      <dgm:spPr/>
      <dgm:t>
        <a:bodyPr/>
        <a:lstStyle/>
        <a:p>
          <a:endParaRPr lang="en-US"/>
        </a:p>
      </dgm:t>
    </dgm:pt>
    <dgm:pt modelId="{8FB1DE41-F5B9-4196-9704-14B11E2F33A6}" type="sibTrans" cxnId="{91115F7C-EF5E-4C97-941D-BB4E30357645}">
      <dgm:prSet/>
      <dgm:spPr/>
      <dgm:t>
        <a:bodyPr/>
        <a:lstStyle/>
        <a:p>
          <a:pPr>
            <a:lnSpc>
              <a:spcPct val="100000"/>
            </a:lnSpc>
          </a:pPr>
          <a:endParaRPr lang="en-US"/>
        </a:p>
      </dgm:t>
    </dgm:pt>
    <dgm:pt modelId="{23A926ED-1A51-4E18-A2AE-6661E7890F51}">
      <dgm:prSet custT="1"/>
      <dgm:spPr/>
      <dgm:t>
        <a:bodyPr/>
        <a:lstStyle/>
        <a:p>
          <a:pPr>
            <a:lnSpc>
              <a:spcPct val="100000"/>
            </a:lnSpc>
          </a:pPr>
          <a:r>
            <a:rPr lang="en-US" sz="3600" dirty="0"/>
            <a:t>Using multiple ideas in one clause</a:t>
          </a:r>
        </a:p>
      </dgm:t>
    </dgm:pt>
    <dgm:pt modelId="{DDBED82C-2BF8-49D9-8E15-4D4BB55AF249}" type="parTrans" cxnId="{FE2588DA-A91E-4C7D-A336-39755C6C0FAA}">
      <dgm:prSet/>
      <dgm:spPr/>
      <dgm:t>
        <a:bodyPr/>
        <a:lstStyle/>
        <a:p>
          <a:endParaRPr lang="en-US"/>
        </a:p>
      </dgm:t>
    </dgm:pt>
    <dgm:pt modelId="{AFE2475A-2331-422C-9FCF-39AEEA86A8AE}" type="sibTrans" cxnId="{FE2588DA-A91E-4C7D-A336-39755C6C0FAA}">
      <dgm:prSet/>
      <dgm:spPr/>
      <dgm:t>
        <a:bodyPr/>
        <a:lstStyle/>
        <a:p>
          <a:pPr>
            <a:lnSpc>
              <a:spcPct val="100000"/>
            </a:lnSpc>
          </a:pPr>
          <a:endParaRPr lang="en-US"/>
        </a:p>
      </dgm:t>
    </dgm:pt>
    <dgm:pt modelId="{22640EA9-2CC5-47EC-9F4B-44CF2AEAD4E3}">
      <dgm:prSet custT="1"/>
      <dgm:spPr/>
      <dgm:t>
        <a:bodyPr/>
        <a:lstStyle/>
        <a:p>
          <a:pPr>
            <a:lnSpc>
              <a:spcPct val="100000"/>
            </a:lnSpc>
          </a:pPr>
          <a:r>
            <a:rPr lang="en-US" sz="3600" dirty="0"/>
            <a:t>Forgetting the semicolon or comma</a:t>
          </a:r>
        </a:p>
      </dgm:t>
    </dgm:pt>
    <dgm:pt modelId="{2416FD86-FE14-43A5-8513-B1FB9DA4FC9E}" type="parTrans" cxnId="{4D22A69C-5856-4BF0-92A8-A4F2828355E4}">
      <dgm:prSet/>
      <dgm:spPr/>
      <dgm:t>
        <a:bodyPr/>
        <a:lstStyle/>
        <a:p>
          <a:endParaRPr lang="en-US"/>
        </a:p>
      </dgm:t>
    </dgm:pt>
    <dgm:pt modelId="{753D1F84-6A33-4DC6-8BC7-F9612E273167}" type="sibTrans" cxnId="{4D22A69C-5856-4BF0-92A8-A4F2828355E4}">
      <dgm:prSet/>
      <dgm:spPr/>
      <dgm:t>
        <a:bodyPr/>
        <a:lstStyle/>
        <a:p>
          <a:pPr>
            <a:lnSpc>
              <a:spcPct val="100000"/>
            </a:lnSpc>
          </a:pPr>
          <a:endParaRPr lang="en-US"/>
        </a:p>
      </dgm:t>
    </dgm:pt>
    <dgm:pt modelId="{F5AF6980-0596-47CA-A029-5289AFC1700E}">
      <dgm:prSet custT="1"/>
      <dgm:spPr/>
      <dgm:t>
        <a:bodyPr/>
        <a:lstStyle/>
        <a:p>
          <a:pPr>
            <a:lnSpc>
              <a:spcPct val="100000"/>
            </a:lnSpc>
          </a:pPr>
          <a:r>
            <a:rPr lang="en-US" sz="3600" dirty="0"/>
            <a:t>Writing “Resolved” actions in the Whereas section</a:t>
          </a:r>
        </a:p>
      </dgm:t>
    </dgm:pt>
    <dgm:pt modelId="{39096910-4585-438A-A043-A8038E27EF25}" type="parTrans" cxnId="{DCB657FC-9CC7-4B00-8611-55F3F6EF4D4B}">
      <dgm:prSet/>
      <dgm:spPr/>
      <dgm:t>
        <a:bodyPr/>
        <a:lstStyle/>
        <a:p>
          <a:endParaRPr lang="en-US"/>
        </a:p>
      </dgm:t>
    </dgm:pt>
    <dgm:pt modelId="{C7A62B52-0C2A-4558-8007-2E79B9773C91}" type="sibTrans" cxnId="{DCB657FC-9CC7-4B00-8611-55F3F6EF4D4B}">
      <dgm:prSet/>
      <dgm:spPr/>
      <dgm:t>
        <a:bodyPr/>
        <a:lstStyle/>
        <a:p>
          <a:endParaRPr lang="en-US"/>
        </a:p>
      </dgm:t>
    </dgm:pt>
    <dgm:pt modelId="{93D522C9-BEC4-474D-857B-5ECAE20C4817}" type="pres">
      <dgm:prSet presAssocID="{94D9C5BD-2AEB-40D8-A23A-9018082120BC}" presName="root" presStyleCnt="0">
        <dgm:presLayoutVars>
          <dgm:dir/>
          <dgm:resizeHandles val="exact"/>
        </dgm:presLayoutVars>
      </dgm:prSet>
      <dgm:spPr/>
    </dgm:pt>
    <dgm:pt modelId="{7514320D-4931-4BE4-AD00-1D767FF0E81D}" type="pres">
      <dgm:prSet presAssocID="{94D9C5BD-2AEB-40D8-A23A-9018082120BC}" presName="container" presStyleCnt="0">
        <dgm:presLayoutVars>
          <dgm:dir/>
          <dgm:resizeHandles val="exact"/>
        </dgm:presLayoutVars>
      </dgm:prSet>
      <dgm:spPr/>
    </dgm:pt>
    <dgm:pt modelId="{9490CFFB-F8DF-4D14-8CEA-7001A8F5CB21}" type="pres">
      <dgm:prSet presAssocID="{2D1BA3BD-8F86-49BF-B553-2CB39961269B}" presName="compNode" presStyleCnt="0"/>
      <dgm:spPr/>
    </dgm:pt>
    <dgm:pt modelId="{ED3D5AF3-76A7-40D7-8BF5-29F9BAD88F10}" type="pres">
      <dgm:prSet presAssocID="{2D1BA3BD-8F86-49BF-B553-2CB39961269B}" presName="iconBgRect" presStyleLbl="bgShp" presStyleIdx="0" presStyleCnt="4"/>
      <dgm:spPr/>
    </dgm:pt>
    <dgm:pt modelId="{9918BEA5-6D76-47C2-A180-647D3A1C0F21}" type="pres">
      <dgm:prSet presAssocID="{2D1BA3BD-8F86-49BF-B553-2CB39961269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encil"/>
        </a:ext>
      </dgm:extLst>
    </dgm:pt>
    <dgm:pt modelId="{80BE3EC1-54A7-45C9-A1D1-1D3601F302AB}" type="pres">
      <dgm:prSet presAssocID="{2D1BA3BD-8F86-49BF-B553-2CB39961269B}" presName="spaceRect" presStyleCnt="0"/>
      <dgm:spPr/>
    </dgm:pt>
    <dgm:pt modelId="{C68E5844-24FA-4E08-B9BE-5BCB59F21BC7}" type="pres">
      <dgm:prSet presAssocID="{2D1BA3BD-8F86-49BF-B553-2CB39961269B}" presName="textRect" presStyleLbl="revTx" presStyleIdx="0" presStyleCnt="4">
        <dgm:presLayoutVars>
          <dgm:chMax val="1"/>
          <dgm:chPref val="1"/>
        </dgm:presLayoutVars>
      </dgm:prSet>
      <dgm:spPr/>
    </dgm:pt>
    <dgm:pt modelId="{9EC13A93-60F4-4AFE-A4C2-DB9D15F4D170}" type="pres">
      <dgm:prSet presAssocID="{8FB1DE41-F5B9-4196-9704-14B11E2F33A6}" presName="sibTrans" presStyleLbl="sibTrans2D1" presStyleIdx="0" presStyleCnt="0"/>
      <dgm:spPr/>
    </dgm:pt>
    <dgm:pt modelId="{798FD53C-D0D5-4318-BC89-A5DAFE38F04E}" type="pres">
      <dgm:prSet presAssocID="{23A926ED-1A51-4E18-A2AE-6661E7890F51}" presName="compNode" presStyleCnt="0"/>
      <dgm:spPr/>
    </dgm:pt>
    <dgm:pt modelId="{3E5D8FA7-A2A1-4D6B-9903-DF4FF642CF7A}" type="pres">
      <dgm:prSet presAssocID="{23A926ED-1A51-4E18-A2AE-6661E7890F51}" presName="iconBgRect" presStyleLbl="bgShp" presStyleIdx="1" presStyleCnt="4"/>
      <dgm:spPr/>
    </dgm:pt>
    <dgm:pt modelId="{5CB94E92-B3E2-46E4-A2DE-56D148F2FF02}" type="pres">
      <dgm:prSet presAssocID="{23A926ED-1A51-4E18-A2AE-6661E7890F51}"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15561547-705A-4908-99B0-8A3124738D10}" type="pres">
      <dgm:prSet presAssocID="{23A926ED-1A51-4E18-A2AE-6661E7890F51}" presName="spaceRect" presStyleCnt="0"/>
      <dgm:spPr/>
    </dgm:pt>
    <dgm:pt modelId="{8ED9DCA0-C3F9-4326-B4DB-310C2CD838FB}" type="pres">
      <dgm:prSet presAssocID="{23A926ED-1A51-4E18-A2AE-6661E7890F51}" presName="textRect" presStyleLbl="revTx" presStyleIdx="1" presStyleCnt="4">
        <dgm:presLayoutVars>
          <dgm:chMax val="1"/>
          <dgm:chPref val="1"/>
        </dgm:presLayoutVars>
      </dgm:prSet>
      <dgm:spPr/>
    </dgm:pt>
    <dgm:pt modelId="{5077E466-C158-4D5F-9069-2B1F456706EF}" type="pres">
      <dgm:prSet presAssocID="{AFE2475A-2331-422C-9FCF-39AEEA86A8AE}" presName="sibTrans" presStyleLbl="sibTrans2D1" presStyleIdx="0" presStyleCnt="0"/>
      <dgm:spPr/>
    </dgm:pt>
    <dgm:pt modelId="{4456AA54-F7F0-4317-B605-35CB275BE049}" type="pres">
      <dgm:prSet presAssocID="{22640EA9-2CC5-47EC-9F4B-44CF2AEAD4E3}" presName="compNode" presStyleCnt="0"/>
      <dgm:spPr/>
    </dgm:pt>
    <dgm:pt modelId="{D471BD21-F5C7-47F0-9DB8-4AFB2DE6A6F7}" type="pres">
      <dgm:prSet presAssocID="{22640EA9-2CC5-47EC-9F4B-44CF2AEAD4E3}" presName="iconBgRect" presStyleLbl="bgShp" presStyleIdx="2" presStyleCnt="4"/>
      <dgm:spPr/>
    </dgm:pt>
    <dgm:pt modelId="{76B2EC6F-B9DB-454A-96E7-B3EE5D47B0AF}" type="pres">
      <dgm:prSet presAssocID="{22640EA9-2CC5-47EC-9F4B-44CF2AEAD4E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in"/>
        </a:ext>
      </dgm:extLst>
    </dgm:pt>
    <dgm:pt modelId="{4FF61D14-680F-40F5-B7C7-74A15A1F5E95}" type="pres">
      <dgm:prSet presAssocID="{22640EA9-2CC5-47EC-9F4B-44CF2AEAD4E3}" presName="spaceRect" presStyleCnt="0"/>
      <dgm:spPr/>
    </dgm:pt>
    <dgm:pt modelId="{89CB5C07-9E50-47EC-88FF-CADCF3ABA701}" type="pres">
      <dgm:prSet presAssocID="{22640EA9-2CC5-47EC-9F4B-44CF2AEAD4E3}" presName="textRect" presStyleLbl="revTx" presStyleIdx="2" presStyleCnt="4">
        <dgm:presLayoutVars>
          <dgm:chMax val="1"/>
          <dgm:chPref val="1"/>
        </dgm:presLayoutVars>
      </dgm:prSet>
      <dgm:spPr/>
    </dgm:pt>
    <dgm:pt modelId="{BA31EB46-BCCA-430C-9381-6A7963FFE390}" type="pres">
      <dgm:prSet presAssocID="{753D1F84-6A33-4DC6-8BC7-F9612E273167}" presName="sibTrans" presStyleLbl="sibTrans2D1" presStyleIdx="0" presStyleCnt="0"/>
      <dgm:spPr/>
    </dgm:pt>
    <dgm:pt modelId="{CBAD6842-2DAF-4B90-86B0-CFE913169376}" type="pres">
      <dgm:prSet presAssocID="{F5AF6980-0596-47CA-A029-5289AFC1700E}" presName="compNode" presStyleCnt="0"/>
      <dgm:spPr/>
    </dgm:pt>
    <dgm:pt modelId="{4054B4D3-A02B-43A4-B15B-E23192A20C2A}" type="pres">
      <dgm:prSet presAssocID="{F5AF6980-0596-47CA-A029-5289AFC1700E}" presName="iconBgRect" presStyleLbl="bgShp" presStyleIdx="3" presStyleCnt="4"/>
      <dgm:spPr/>
    </dgm:pt>
    <dgm:pt modelId="{56BC94B6-BCCF-43B8-BCC7-31D4B21CB0BB}" type="pres">
      <dgm:prSet presAssocID="{F5AF6980-0596-47CA-A029-5289AFC1700E}"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A73F9EA-C821-4A29-9FCE-034EDA7D9BCE}" type="pres">
      <dgm:prSet presAssocID="{F5AF6980-0596-47CA-A029-5289AFC1700E}" presName="spaceRect" presStyleCnt="0"/>
      <dgm:spPr/>
    </dgm:pt>
    <dgm:pt modelId="{D7FFD624-3644-4C0B-B456-B1B4CDBD2FCC}" type="pres">
      <dgm:prSet presAssocID="{F5AF6980-0596-47CA-A029-5289AFC1700E}" presName="textRect" presStyleLbl="revTx" presStyleIdx="3" presStyleCnt="4">
        <dgm:presLayoutVars>
          <dgm:chMax val="1"/>
          <dgm:chPref val="1"/>
        </dgm:presLayoutVars>
      </dgm:prSet>
      <dgm:spPr/>
    </dgm:pt>
  </dgm:ptLst>
  <dgm:cxnLst>
    <dgm:cxn modelId="{B6AE5A0D-8BD5-4192-A144-E5CFA4B15676}" type="presOf" srcId="{23A926ED-1A51-4E18-A2AE-6661E7890F51}" destId="{8ED9DCA0-C3F9-4326-B4DB-310C2CD838FB}" srcOrd="0" destOrd="0" presId="urn:microsoft.com/office/officeart/2018/2/layout/IconCircleList"/>
    <dgm:cxn modelId="{761EAF40-2B7C-4EBD-85D6-78BC0317025D}" type="presOf" srcId="{753D1F84-6A33-4DC6-8BC7-F9612E273167}" destId="{BA31EB46-BCCA-430C-9381-6A7963FFE390}" srcOrd="0" destOrd="0" presId="urn:microsoft.com/office/officeart/2018/2/layout/IconCircleList"/>
    <dgm:cxn modelId="{67FB9B60-7D1D-4D5F-87D7-975E1A81F6F4}" type="presOf" srcId="{8FB1DE41-F5B9-4196-9704-14B11E2F33A6}" destId="{9EC13A93-60F4-4AFE-A4C2-DB9D15F4D170}" srcOrd="0" destOrd="0" presId="urn:microsoft.com/office/officeart/2018/2/layout/IconCircleList"/>
    <dgm:cxn modelId="{0492C441-192B-49C7-B983-ADE74BEC475E}" type="presOf" srcId="{F5AF6980-0596-47CA-A029-5289AFC1700E}" destId="{D7FFD624-3644-4C0B-B456-B1B4CDBD2FCC}" srcOrd="0" destOrd="0" presId="urn:microsoft.com/office/officeart/2018/2/layout/IconCircleList"/>
    <dgm:cxn modelId="{DF736447-3B4D-411A-9160-C7CC3236FAA3}" type="presOf" srcId="{94D9C5BD-2AEB-40D8-A23A-9018082120BC}" destId="{93D522C9-BEC4-474D-857B-5ECAE20C4817}" srcOrd="0" destOrd="0" presId="urn:microsoft.com/office/officeart/2018/2/layout/IconCircleList"/>
    <dgm:cxn modelId="{91115F7C-EF5E-4C97-941D-BB4E30357645}" srcId="{94D9C5BD-2AEB-40D8-A23A-9018082120BC}" destId="{2D1BA3BD-8F86-49BF-B553-2CB39961269B}" srcOrd="0" destOrd="0" parTransId="{3E003070-2C18-4AF9-8E79-46461AD96ECB}" sibTransId="{8FB1DE41-F5B9-4196-9704-14B11E2F33A6}"/>
    <dgm:cxn modelId="{D62ACE7F-1CAF-4D86-88C5-F531DCDA9FCA}" type="presOf" srcId="{AFE2475A-2331-422C-9FCF-39AEEA86A8AE}" destId="{5077E466-C158-4D5F-9069-2B1F456706EF}" srcOrd="0" destOrd="0" presId="urn:microsoft.com/office/officeart/2018/2/layout/IconCircleList"/>
    <dgm:cxn modelId="{DA6F6C8A-7733-4CC2-AB4F-2C849AB89ABD}" type="presOf" srcId="{22640EA9-2CC5-47EC-9F4B-44CF2AEAD4E3}" destId="{89CB5C07-9E50-47EC-88FF-CADCF3ABA701}" srcOrd="0" destOrd="0" presId="urn:microsoft.com/office/officeart/2018/2/layout/IconCircleList"/>
    <dgm:cxn modelId="{4D22A69C-5856-4BF0-92A8-A4F2828355E4}" srcId="{94D9C5BD-2AEB-40D8-A23A-9018082120BC}" destId="{22640EA9-2CC5-47EC-9F4B-44CF2AEAD4E3}" srcOrd="2" destOrd="0" parTransId="{2416FD86-FE14-43A5-8513-B1FB9DA4FC9E}" sibTransId="{753D1F84-6A33-4DC6-8BC7-F9612E273167}"/>
    <dgm:cxn modelId="{FE2588DA-A91E-4C7D-A336-39755C6C0FAA}" srcId="{94D9C5BD-2AEB-40D8-A23A-9018082120BC}" destId="{23A926ED-1A51-4E18-A2AE-6661E7890F51}" srcOrd="1" destOrd="0" parTransId="{DDBED82C-2BF8-49D9-8E15-4D4BB55AF249}" sibTransId="{AFE2475A-2331-422C-9FCF-39AEEA86A8AE}"/>
    <dgm:cxn modelId="{87470DFC-C7FA-4AB6-97A7-302034BE98CE}" type="presOf" srcId="{2D1BA3BD-8F86-49BF-B553-2CB39961269B}" destId="{C68E5844-24FA-4E08-B9BE-5BCB59F21BC7}" srcOrd="0" destOrd="0" presId="urn:microsoft.com/office/officeart/2018/2/layout/IconCircleList"/>
    <dgm:cxn modelId="{DCB657FC-9CC7-4B00-8611-55F3F6EF4D4B}" srcId="{94D9C5BD-2AEB-40D8-A23A-9018082120BC}" destId="{F5AF6980-0596-47CA-A029-5289AFC1700E}" srcOrd="3" destOrd="0" parTransId="{39096910-4585-438A-A043-A8038E27EF25}" sibTransId="{C7A62B52-0C2A-4558-8007-2E79B9773C91}"/>
    <dgm:cxn modelId="{451DA8FB-DCAF-4AA6-9557-7000157BD4E1}" type="presParOf" srcId="{93D522C9-BEC4-474D-857B-5ECAE20C4817}" destId="{7514320D-4931-4BE4-AD00-1D767FF0E81D}" srcOrd="0" destOrd="0" presId="urn:microsoft.com/office/officeart/2018/2/layout/IconCircleList"/>
    <dgm:cxn modelId="{49191521-6424-4C2F-BB4D-2F468CA68E0A}" type="presParOf" srcId="{7514320D-4931-4BE4-AD00-1D767FF0E81D}" destId="{9490CFFB-F8DF-4D14-8CEA-7001A8F5CB21}" srcOrd="0" destOrd="0" presId="urn:microsoft.com/office/officeart/2018/2/layout/IconCircleList"/>
    <dgm:cxn modelId="{C2562F07-419A-4197-A98B-E53BBE29EC4F}" type="presParOf" srcId="{9490CFFB-F8DF-4D14-8CEA-7001A8F5CB21}" destId="{ED3D5AF3-76A7-40D7-8BF5-29F9BAD88F10}" srcOrd="0" destOrd="0" presId="urn:microsoft.com/office/officeart/2018/2/layout/IconCircleList"/>
    <dgm:cxn modelId="{FAE3D215-9B31-4A17-8AA4-A3C42289A3EF}" type="presParOf" srcId="{9490CFFB-F8DF-4D14-8CEA-7001A8F5CB21}" destId="{9918BEA5-6D76-47C2-A180-647D3A1C0F21}" srcOrd="1" destOrd="0" presId="urn:microsoft.com/office/officeart/2018/2/layout/IconCircleList"/>
    <dgm:cxn modelId="{860CBA06-5906-4804-96DA-2E909B3708BE}" type="presParOf" srcId="{9490CFFB-F8DF-4D14-8CEA-7001A8F5CB21}" destId="{80BE3EC1-54A7-45C9-A1D1-1D3601F302AB}" srcOrd="2" destOrd="0" presId="urn:microsoft.com/office/officeart/2018/2/layout/IconCircleList"/>
    <dgm:cxn modelId="{83915182-C9A3-4783-BF80-2F8D9F898C4B}" type="presParOf" srcId="{9490CFFB-F8DF-4D14-8CEA-7001A8F5CB21}" destId="{C68E5844-24FA-4E08-B9BE-5BCB59F21BC7}" srcOrd="3" destOrd="0" presId="urn:microsoft.com/office/officeart/2018/2/layout/IconCircleList"/>
    <dgm:cxn modelId="{746802F1-5D89-45E6-B266-C23D0554AE73}" type="presParOf" srcId="{7514320D-4931-4BE4-AD00-1D767FF0E81D}" destId="{9EC13A93-60F4-4AFE-A4C2-DB9D15F4D170}" srcOrd="1" destOrd="0" presId="urn:microsoft.com/office/officeart/2018/2/layout/IconCircleList"/>
    <dgm:cxn modelId="{7C554320-0077-4590-8AA6-1995824B4FAA}" type="presParOf" srcId="{7514320D-4931-4BE4-AD00-1D767FF0E81D}" destId="{798FD53C-D0D5-4318-BC89-A5DAFE38F04E}" srcOrd="2" destOrd="0" presId="urn:microsoft.com/office/officeart/2018/2/layout/IconCircleList"/>
    <dgm:cxn modelId="{8A3E8D61-0397-46C8-9100-6BD898D273E3}" type="presParOf" srcId="{798FD53C-D0D5-4318-BC89-A5DAFE38F04E}" destId="{3E5D8FA7-A2A1-4D6B-9903-DF4FF642CF7A}" srcOrd="0" destOrd="0" presId="urn:microsoft.com/office/officeart/2018/2/layout/IconCircleList"/>
    <dgm:cxn modelId="{58D4377C-B302-4CB8-89EC-93C45547FABD}" type="presParOf" srcId="{798FD53C-D0D5-4318-BC89-A5DAFE38F04E}" destId="{5CB94E92-B3E2-46E4-A2DE-56D148F2FF02}" srcOrd="1" destOrd="0" presId="urn:microsoft.com/office/officeart/2018/2/layout/IconCircleList"/>
    <dgm:cxn modelId="{C61D8552-7F70-4596-BA9F-1A3C3F88199F}" type="presParOf" srcId="{798FD53C-D0D5-4318-BC89-A5DAFE38F04E}" destId="{15561547-705A-4908-99B0-8A3124738D10}" srcOrd="2" destOrd="0" presId="urn:microsoft.com/office/officeart/2018/2/layout/IconCircleList"/>
    <dgm:cxn modelId="{D39842CA-6370-4354-82F2-5FA0B8DF5010}" type="presParOf" srcId="{798FD53C-D0D5-4318-BC89-A5DAFE38F04E}" destId="{8ED9DCA0-C3F9-4326-B4DB-310C2CD838FB}" srcOrd="3" destOrd="0" presId="urn:microsoft.com/office/officeart/2018/2/layout/IconCircleList"/>
    <dgm:cxn modelId="{243954ED-7086-45A9-9112-80AA9984C698}" type="presParOf" srcId="{7514320D-4931-4BE4-AD00-1D767FF0E81D}" destId="{5077E466-C158-4D5F-9069-2B1F456706EF}" srcOrd="3" destOrd="0" presId="urn:microsoft.com/office/officeart/2018/2/layout/IconCircleList"/>
    <dgm:cxn modelId="{5CECF425-7EB7-4237-A433-C6354154C306}" type="presParOf" srcId="{7514320D-4931-4BE4-AD00-1D767FF0E81D}" destId="{4456AA54-F7F0-4317-B605-35CB275BE049}" srcOrd="4" destOrd="0" presId="urn:microsoft.com/office/officeart/2018/2/layout/IconCircleList"/>
    <dgm:cxn modelId="{B1B059CE-EB5F-4D7D-A43F-994FC446B3E3}" type="presParOf" srcId="{4456AA54-F7F0-4317-B605-35CB275BE049}" destId="{D471BD21-F5C7-47F0-9DB8-4AFB2DE6A6F7}" srcOrd="0" destOrd="0" presId="urn:microsoft.com/office/officeart/2018/2/layout/IconCircleList"/>
    <dgm:cxn modelId="{41B2D4FA-059A-4814-A109-8EFE87179CB0}" type="presParOf" srcId="{4456AA54-F7F0-4317-B605-35CB275BE049}" destId="{76B2EC6F-B9DB-454A-96E7-B3EE5D47B0AF}" srcOrd="1" destOrd="0" presId="urn:microsoft.com/office/officeart/2018/2/layout/IconCircleList"/>
    <dgm:cxn modelId="{15F82A95-3A93-4580-B9F2-2EEC9BA6738E}" type="presParOf" srcId="{4456AA54-F7F0-4317-B605-35CB275BE049}" destId="{4FF61D14-680F-40F5-B7C7-74A15A1F5E95}" srcOrd="2" destOrd="0" presId="urn:microsoft.com/office/officeart/2018/2/layout/IconCircleList"/>
    <dgm:cxn modelId="{40DB440C-4C40-423D-9473-B918F112C394}" type="presParOf" srcId="{4456AA54-F7F0-4317-B605-35CB275BE049}" destId="{89CB5C07-9E50-47EC-88FF-CADCF3ABA701}" srcOrd="3" destOrd="0" presId="urn:microsoft.com/office/officeart/2018/2/layout/IconCircleList"/>
    <dgm:cxn modelId="{4B579C38-0C68-45DF-8090-C458CA194E0F}" type="presParOf" srcId="{7514320D-4931-4BE4-AD00-1D767FF0E81D}" destId="{BA31EB46-BCCA-430C-9381-6A7963FFE390}" srcOrd="5" destOrd="0" presId="urn:microsoft.com/office/officeart/2018/2/layout/IconCircleList"/>
    <dgm:cxn modelId="{80BE71A5-37B1-48CD-A475-718BE7E182F1}" type="presParOf" srcId="{7514320D-4931-4BE4-AD00-1D767FF0E81D}" destId="{CBAD6842-2DAF-4B90-86B0-CFE913169376}" srcOrd="6" destOrd="0" presId="urn:microsoft.com/office/officeart/2018/2/layout/IconCircleList"/>
    <dgm:cxn modelId="{95CBF452-7277-473E-9B7F-0D7A0FBCE2B9}" type="presParOf" srcId="{CBAD6842-2DAF-4B90-86B0-CFE913169376}" destId="{4054B4D3-A02B-43A4-B15B-E23192A20C2A}" srcOrd="0" destOrd="0" presId="urn:microsoft.com/office/officeart/2018/2/layout/IconCircleList"/>
    <dgm:cxn modelId="{235A8D1B-EE41-455F-9217-F05E6C67AB75}" type="presParOf" srcId="{CBAD6842-2DAF-4B90-86B0-CFE913169376}" destId="{56BC94B6-BCCF-43B8-BCC7-31D4B21CB0BB}" srcOrd="1" destOrd="0" presId="urn:microsoft.com/office/officeart/2018/2/layout/IconCircleList"/>
    <dgm:cxn modelId="{2F882127-0EA9-40D4-AC31-0018047DCA0B}" type="presParOf" srcId="{CBAD6842-2DAF-4B90-86B0-CFE913169376}" destId="{6A73F9EA-C821-4A29-9FCE-034EDA7D9BCE}" srcOrd="2" destOrd="0" presId="urn:microsoft.com/office/officeart/2018/2/layout/IconCircleList"/>
    <dgm:cxn modelId="{28027402-3B98-49F8-8B08-B75276F52341}" type="presParOf" srcId="{CBAD6842-2DAF-4B90-86B0-CFE913169376}" destId="{D7FFD624-3644-4C0B-B456-B1B4CDBD2FC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D8E738-B146-4BB8-84BA-9B0A8EBFA82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292F9708-4DA6-4354-9F05-8D62756943AA}">
      <dgm:prSet custT="1"/>
      <dgm:spPr/>
      <dgm:t>
        <a:bodyPr/>
        <a:lstStyle/>
        <a:p>
          <a:pPr>
            <a:lnSpc>
              <a:spcPct val="100000"/>
            </a:lnSpc>
          </a:pPr>
          <a:r>
            <a:rPr lang="en-US" sz="3600" dirty="0"/>
            <a:t>Use clear, factual, concise language</a:t>
          </a:r>
        </a:p>
      </dgm:t>
    </dgm:pt>
    <dgm:pt modelId="{E4A817CE-0A96-499D-B4EB-51064AA410C7}" type="parTrans" cxnId="{D418899F-2B0A-4469-809E-DDC3D60199A2}">
      <dgm:prSet/>
      <dgm:spPr/>
      <dgm:t>
        <a:bodyPr/>
        <a:lstStyle/>
        <a:p>
          <a:endParaRPr lang="en-US"/>
        </a:p>
      </dgm:t>
    </dgm:pt>
    <dgm:pt modelId="{F2572B0C-F2D0-4DC8-82E9-15898F529246}" type="sibTrans" cxnId="{D418899F-2B0A-4469-809E-DDC3D60199A2}">
      <dgm:prSet/>
      <dgm:spPr/>
      <dgm:t>
        <a:bodyPr/>
        <a:lstStyle/>
        <a:p>
          <a:endParaRPr lang="en-US"/>
        </a:p>
      </dgm:t>
    </dgm:pt>
    <dgm:pt modelId="{6AF4C9B2-2A61-43F5-88E9-BF75A4E89825}">
      <dgm:prSet custT="1"/>
      <dgm:spPr/>
      <dgm:t>
        <a:bodyPr/>
        <a:lstStyle/>
        <a:p>
          <a:pPr>
            <a:lnSpc>
              <a:spcPct val="100000"/>
            </a:lnSpc>
          </a:pPr>
          <a:r>
            <a:rPr lang="en-US" sz="3600" dirty="0"/>
            <a:t>Support with statistics, law, or policy</a:t>
          </a:r>
        </a:p>
      </dgm:t>
    </dgm:pt>
    <dgm:pt modelId="{96CD44D5-62EA-4692-B95C-0B03631C31DB}" type="parTrans" cxnId="{1D50F2B3-4B8D-491D-8E01-69826DB23B60}">
      <dgm:prSet/>
      <dgm:spPr/>
      <dgm:t>
        <a:bodyPr/>
        <a:lstStyle/>
        <a:p>
          <a:endParaRPr lang="en-US"/>
        </a:p>
      </dgm:t>
    </dgm:pt>
    <dgm:pt modelId="{1BF72F2A-67AF-4743-BC3D-85C930855769}" type="sibTrans" cxnId="{1D50F2B3-4B8D-491D-8E01-69826DB23B60}">
      <dgm:prSet/>
      <dgm:spPr/>
      <dgm:t>
        <a:bodyPr/>
        <a:lstStyle/>
        <a:p>
          <a:endParaRPr lang="en-US"/>
        </a:p>
      </dgm:t>
    </dgm:pt>
    <dgm:pt modelId="{062C17FC-BC35-4890-88E7-94224EE0EE3E}">
      <dgm:prSet custT="1"/>
      <dgm:spPr/>
      <dgm:t>
        <a:bodyPr/>
        <a:lstStyle/>
        <a:p>
          <a:pPr>
            <a:lnSpc>
              <a:spcPct val="100000"/>
            </a:lnSpc>
          </a:pPr>
          <a:r>
            <a:rPr lang="en-US" sz="3600" dirty="0"/>
            <a:t>Build a logical progression of reasons</a:t>
          </a:r>
        </a:p>
      </dgm:t>
    </dgm:pt>
    <dgm:pt modelId="{6B623EE0-DC6B-429F-BE99-F7DE6354120C}" type="parTrans" cxnId="{5EF6DAAE-DEC2-43A2-A87E-1C00E4C4EFB9}">
      <dgm:prSet/>
      <dgm:spPr/>
      <dgm:t>
        <a:bodyPr/>
        <a:lstStyle/>
        <a:p>
          <a:endParaRPr lang="en-US"/>
        </a:p>
      </dgm:t>
    </dgm:pt>
    <dgm:pt modelId="{CC4F3C81-E0B9-4242-A23A-518BB0E104C8}" type="sibTrans" cxnId="{5EF6DAAE-DEC2-43A2-A87E-1C00E4C4EFB9}">
      <dgm:prSet/>
      <dgm:spPr/>
      <dgm:t>
        <a:bodyPr/>
        <a:lstStyle/>
        <a:p>
          <a:endParaRPr lang="en-US"/>
        </a:p>
      </dgm:t>
    </dgm:pt>
    <dgm:pt modelId="{AB4D83E9-E8AF-4C1C-B4CB-8E3B13979FF7}">
      <dgm:prSet custT="1"/>
      <dgm:spPr/>
      <dgm:t>
        <a:bodyPr/>
        <a:lstStyle/>
        <a:p>
          <a:pPr>
            <a:lnSpc>
              <a:spcPct val="100000"/>
            </a:lnSpc>
          </a:pPr>
          <a:r>
            <a:rPr lang="en-US" sz="3600" dirty="0"/>
            <a:t>Keep the reader focused on the issue</a:t>
          </a:r>
        </a:p>
      </dgm:t>
    </dgm:pt>
    <dgm:pt modelId="{2E919FD5-F9A0-4652-934F-CA5B677487B3}" type="parTrans" cxnId="{16D2E7D2-2F9E-49C4-9E10-4CAAE63E7567}">
      <dgm:prSet/>
      <dgm:spPr/>
      <dgm:t>
        <a:bodyPr/>
        <a:lstStyle/>
        <a:p>
          <a:endParaRPr lang="en-US"/>
        </a:p>
      </dgm:t>
    </dgm:pt>
    <dgm:pt modelId="{C72AFB65-A928-4C26-BFC8-99E4F987A829}" type="sibTrans" cxnId="{16D2E7D2-2F9E-49C4-9E10-4CAAE63E7567}">
      <dgm:prSet/>
      <dgm:spPr/>
      <dgm:t>
        <a:bodyPr/>
        <a:lstStyle/>
        <a:p>
          <a:endParaRPr lang="en-US"/>
        </a:p>
      </dgm:t>
    </dgm:pt>
    <dgm:pt modelId="{A93AC424-0B8C-42FF-89CF-8AB410BDA14B}" type="pres">
      <dgm:prSet presAssocID="{39D8E738-B146-4BB8-84BA-9B0A8EBFA821}" presName="root" presStyleCnt="0">
        <dgm:presLayoutVars>
          <dgm:dir/>
          <dgm:resizeHandles val="exact"/>
        </dgm:presLayoutVars>
      </dgm:prSet>
      <dgm:spPr/>
    </dgm:pt>
    <dgm:pt modelId="{51A3CA02-9508-43E1-A9B8-661411F4B7A8}" type="pres">
      <dgm:prSet presAssocID="{292F9708-4DA6-4354-9F05-8D62756943AA}" presName="compNode" presStyleCnt="0"/>
      <dgm:spPr/>
    </dgm:pt>
    <dgm:pt modelId="{0E322963-7465-4C90-893C-570FA278D2C7}" type="pres">
      <dgm:prSet presAssocID="{292F9708-4DA6-4354-9F05-8D62756943AA}" presName="bgRect" presStyleLbl="bgShp" presStyleIdx="0" presStyleCnt="4" custLinFactNeighborY="0"/>
      <dgm:spPr/>
    </dgm:pt>
    <dgm:pt modelId="{2AB82DDE-1009-4B7C-9801-135E2E4818D3}" type="pres">
      <dgm:prSet presAssocID="{292F9708-4DA6-4354-9F05-8D62756943AA}"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48D1256B-862D-4DCC-84EC-C53BAE38A5CB}" type="pres">
      <dgm:prSet presAssocID="{292F9708-4DA6-4354-9F05-8D62756943AA}" presName="spaceRect" presStyleCnt="0"/>
      <dgm:spPr/>
    </dgm:pt>
    <dgm:pt modelId="{BB40E0FD-0A6F-42BF-9BA4-9A690347E86B}" type="pres">
      <dgm:prSet presAssocID="{292F9708-4DA6-4354-9F05-8D62756943AA}" presName="parTx" presStyleLbl="revTx" presStyleIdx="0" presStyleCnt="4">
        <dgm:presLayoutVars>
          <dgm:chMax val="0"/>
          <dgm:chPref val="0"/>
        </dgm:presLayoutVars>
      </dgm:prSet>
      <dgm:spPr/>
    </dgm:pt>
    <dgm:pt modelId="{1B584590-9AA0-4349-BCFD-A72B9C33189F}" type="pres">
      <dgm:prSet presAssocID="{F2572B0C-F2D0-4DC8-82E9-15898F529246}" presName="sibTrans" presStyleCnt="0"/>
      <dgm:spPr/>
    </dgm:pt>
    <dgm:pt modelId="{8386BBC8-5F4A-4430-A25B-6795B2606544}" type="pres">
      <dgm:prSet presAssocID="{6AF4C9B2-2A61-43F5-88E9-BF75A4E89825}" presName="compNode" presStyleCnt="0"/>
      <dgm:spPr/>
    </dgm:pt>
    <dgm:pt modelId="{A31663FD-389E-4FE3-B8EE-1FC50F923EAA}" type="pres">
      <dgm:prSet presAssocID="{6AF4C9B2-2A61-43F5-88E9-BF75A4E89825}" presName="bgRect" presStyleLbl="bgShp" presStyleIdx="1" presStyleCnt="4"/>
      <dgm:spPr/>
    </dgm:pt>
    <dgm:pt modelId="{26B9280C-396A-42A2-99DA-1421D4917429}" type="pres">
      <dgm:prSet presAssocID="{6AF4C9B2-2A61-43F5-88E9-BF75A4E89825}"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A0DE0848-6570-4BBC-90F6-8F4ED8E5A6C0}" type="pres">
      <dgm:prSet presAssocID="{6AF4C9B2-2A61-43F5-88E9-BF75A4E89825}" presName="spaceRect" presStyleCnt="0"/>
      <dgm:spPr/>
    </dgm:pt>
    <dgm:pt modelId="{5872447D-C091-42AE-9844-8DEEB31F5582}" type="pres">
      <dgm:prSet presAssocID="{6AF4C9B2-2A61-43F5-88E9-BF75A4E89825}" presName="parTx" presStyleLbl="revTx" presStyleIdx="1" presStyleCnt="4">
        <dgm:presLayoutVars>
          <dgm:chMax val="0"/>
          <dgm:chPref val="0"/>
        </dgm:presLayoutVars>
      </dgm:prSet>
      <dgm:spPr/>
    </dgm:pt>
    <dgm:pt modelId="{5348FD54-B1B9-413A-ADCF-511A9261D3B2}" type="pres">
      <dgm:prSet presAssocID="{1BF72F2A-67AF-4743-BC3D-85C930855769}" presName="sibTrans" presStyleCnt="0"/>
      <dgm:spPr/>
    </dgm:pt>
    <dgm:pt modelId="{3187B058-CA89-490E-B7E8-90CC2F8FB544}" type="pres">
      <dgm:prSet presAssocID="{062C17FC-BC35-4890-88E7-94224EE0EE3E}" presName="compNode" presStyleCnt="0"/>
      <dgm:spPr/>
    </dgm:pt>
    <dgm:pt modelId="{4C9A2CCA-F20A-449B-96C6-6B1662E505A5}" type="pres">
      <dgm:prSet presAssocID="{062C17FC-BC35-4890-88E7-94224EE0EE3E}" presName="bgRect" presStyleLbl="bgShp" presStyleIdx="2" presStyleCnt="4"/>
      <dgm:spPr/>
    </dgm:pt>
    <dgm:pt modelId="{6C7E2665-8AC6-4CDE-8A8C-78E9403A4D3F}" type="pres">
      <dgm:prSet presAssocID="{062C17FC-BC35-4890-88E7-94224EE0EE3E}"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ead with Gears"/>
        </a:ext>
      </dgm:extLst>
    </dgm:pt>
    <dgm:pt modelId="{7B99308D-3981-4A1E-AE27-80B78B6651CB}" type="pres">
      <dgm:prSet presAssocID="{062C17FC-BC35-4890-88E7-94224EE0EE3E}" presName="spaceRect" presStyleCnt="0"/>
      <dgm:spPr/>
    </dgm:pt>
    <dgm:pt modelId="{F5959DAC-BCAB-456E-8530-A34D9774DF12}" type="pres">
      <dgm:prSet presAssocID="{062C17FC-BC35-4890-88E7-94224EE0EE3E}" presName="parTx" presStyleLbl="revTx" presStyleIdx="2" presStyleCnt="4">
        <dgm:presLayoutVars>
          <dgm:chMax val="0"/>
          <dgm:chPref val="0"/>
        </dgm:presLayoutVars>
      </dgm:prSet>
      <dgm:spPr/>
    </dgm:pt>
    <dgm:pt modelId="{AC0B88A8-CADF-4AA4-A330-8442754E39FC}" type="pres">
      <dgm:prSet presAssocID="{CC4F3C81-E0B9-4242-A23A-518BB0E104C8}" presName="sibTrans" presStyleCnt="0"/>
      <dgm:spPr/>
    </dgm:pt>
    <dgm:pt modelId="{D41E38ED-6C47-4666-B167-AED20DC2F49F}" type="pres">
      <dgm:prSet presAssocID="{AB4D83E9-E8AF-4C1C-B4CB-8E3B13979FF7}" presName="compNode" presStyleCnt="0"/>
      <dgm:spPr/>
    </dgm:pt>
    <dgm:pt modelId="{999BFECB-A451-4A54-A4B8-EA9237572F57}" type="pres">
      <dgm:prSet presAssocID="{AB4D83E9-E8AF-4C1C-B4CB-8E3B13979FF7}" presName="bgRect" presStyleLbl="bgShp" presStyleIdx="3" presStyleCnt="4"/>
      <dgm:spPr/>
    </dgm:pt>
    <dgm:pt modelId="{527E7DC8-44F3-4F23-9AAB-430CB554BA90}" type="pres">
      <dgm:prSet presAssocID="{AB4D83E9-E8AF-4C1C-B4CB-8E3B13979FF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3A048288-DF79-49EE-92A2-B5C5F2BC3232}" type="pres">
      <dgm:prSet presAssocID="{AB4D83E9-E8AF-4C1C-B4CB-8E3B13979FF7}" presName="spaceRect" presStyleCnt="0"/>
      <dgm:spPr/>
    </dgm:pt>
    <dgm:pt modelId="{BCDC2DA7-C6EA-40FE-9328-AF7126FFD944}" type="pres">
      <dgm:prSet presAssocID="{AB4D83E9-E8AF-4C1C-B4CB-8E3B13979FF7}" presName="parTx" presStyleLbl="revTx" presStyleIdx="3" presStyleCnt="4">
        <dgm:presLayoutVars>
          <dgm:chMax val="0"/>
          <dgm:chPref val="0"/>
        </dgm:presLayoutVars>
      </dgm:prSet>
      <dgm:spPr/>
    </dgm:pt>
  </dgm:ptLst>
  <dgm:cxnLst>
    <dgm:cxn modelId="{37CB3701-D131-4BFE-BE95-9AF8FD6CA5D7}" type="presOf" srcId="{39D8E738-B146-4BB8-84BA-9B0A8EBFA821}" destId="{A93AC424-0B8C-42FF-89CF-8AB410BDA14B}" srcOrd="0" destOrd="0" presId="urn:microsoft.com/office/officeart/2018/2/layout/IconVerticalSolidList"/>
    <dgm:cxn modelId="{5DB88504-18A2-4E03-A0BA-7F41C33B8A93}" type="presOf" srcId="{AB4D83E9-E8AF-4C1C-B4CB-8E3B13979FF7}" destId="{BCDC2DA7-C6EA-40FE-9328-AF7126FFD944}" srcOrd="0" destOrd="0" presId="urn:microsoft.com/office/officeart/2018/2/layout/IconVerticalSolidList"/>
    <dgm:cxn modelId="{05AAD369-CE3D-4858-A8EF-3375F7B4E7C1}" type="presOf" srcId="{292F9708-4DA6-4354-9F05-8D62756943AA}" destId="{BB40E0FD-0A6F-42BF-9BA4-9A690347E86B}" srcOrd="0" destOrd="0" presId="urn:microsoft.com/office/officeart/2018/2/layout/IconVerticalSolidList"/>
    <dgm:cxn modelId="{D418899F-2B0A-4469-809E-DDC3D60199A2}" srcId="{39D8E738-B146-4BB8-84BA-9B0A8EBFA821}" destId="{292F9708-4DA6-4354-9F05-8D62756943AA}" srcOrd="0" destOrd="0" parTransId="{E4A817CE-0A96-499D-B4EB-51064AA410C7}" sibTransId="{F2572B0C-F2D0-4DC8-82E9-15898F529246}"/>
    <dgm:cxn modelId="{5EF6DAAE-DEC2-43A2-A87E-1C00E4C4EFB9}" srcId="{39D8E738-B146-4BB8-84BA-9B0A8EBFA821}" destId="{062C17FC-BC35-4890-88E7-94224EE0EE3E}" srcOrd="2" destOrd="0" parTransId="{6B623EE0-DC6B-429F-BE99-F7DE6354120C}" sibTransId="{CC4F3C81-E0B9-4242-A23A-518BB0E104C8}"/>
    <dgm:cxn modelId="{1D50F2B3-4B8D-491D-8E01-69826DB23B60}" srcId="{39D8E738-B146-4BB8-84BA-9B0A8EBFA821}" destId="{6AF4C9B2-2A61-43F5-88E9-BF75A4E89825}" srcOrd="1" destOrd="0" parTransId="{96CD44D5-62EA-4692-B95C-0B03631C31DB}" sibTransId="{1BF72F2A-67AF-4743-BC3D-85C930855769}"/>
    <dgm:cxn modelId="{7F4C7CBB-3DC7-4BFB-B161-59DE55D1ECEB}" type="presOf" srcId="{6AF4C9B2-2A61-43F5-88E9-BF75A4E89825}" destId="{5872447D-C091-42AE-9844-8DEEB31F5582}" srcOrd="0" destOrd="0" presId="urn:microsoft.com/office/officeart/2018/2/layout/IconVerticalSolidList"/>
    <dgm:cxn modelId="{16D2E7D2-2F9E-49C4-9E10-4CAAE63E7567}" srcId="{39D8E738-B146-4BB8-84BA-9B0A8EBFA821}" destId="{AB4D83E9-E8AF-4C1C-B4CB-8E3B13979FF7}" srcOrd="3" destOrd="0" parTransId="{2E919FD5-F9A0-4652-934F-CA5B677487B3}" sibTransId="{C72AFB65-A928-4C26-BFC8-99E4F987A829}"/>
    <dgm:cxn modelId="{CB843CDB-8607-4B49-B995-7ACFC1DAECFD}" type="presOf" srcId="{062C17FC-BC35-4890-88E7-94224EE0EE3E}" destId="{F5959DAC-BCAB-456E-8530-A34D9774DF12}" srcOrd="0" destOrd="0" presId="urn:microsoft.com/office/officeart/2018/2/layout/IconVerticalSolidList"/>
    <dgm:cxn modelId="{60CEA480-CC91-418D-89E7-60E935231D50}" type="presParOf" srcId="{A93AC424-0B8C-42FF-89CF-8AB410BDA14B}" destId="{51A3CA02-9508-43E1-A9B8-661411F4B7A8}" srcOrd="0" destOrd="0" presId="urn:microsoft.com/office/officeart/2018/2/layout/IconVerticalSolidList"/>
    <dgm:cxn modelId="{C217A830-BDE5-47CA-95C4-306B09A095AE}" type="presParOf" srcId="{51A3CA02-9508-43E1-A9B8-661411F4B7A8}" destId="{0E322963-7465-4C90-893C-570FA278D2C7}" srcOrd="0" destOrd="0" presId="urn:microsoft.com/office/officeart/2018/2/layout/IconVerticalSolidList"/>
    <dgm:cxn modelId="{C6DED0AE-0AF1-4C49-B0B4-B52C56C32CA9}" type="presParOf" srcId="{51A3CA02-9508-43E1-A9B8-661411F4B7A8}" destId="{2AB82DDE-1009-4B7C-9801-135E2E4818D3}" srcOrd="1" destOrd="0" presId="urn:microsoft.com/office/officeart/2018/2/layout/IconVerticalSolidList"/>
    <dgm:cxn modelId="{4400EAC6-2D37-4BF5-84A7-96C1B04FBA89}" type="presParOf" srcId="{51A3CA02-9508-43E1-A9B8-661411F4B7A8}" destId="{48D1256B-862D-4DCC-84EC-C53BAE38A5CB}" srcOrd="2" destOrd="0" presId="urn:microsoft.com/office/officeart/2018/2/layout/IconVerticalSolidList"/>
    <dgm:cxn modelId="{F951FC0B-0201-48F0-926D-DCD8A64CB02F}" type="presParOf" srcId="{51A3CA02-9508-43E1-A9B8-661411F4B7A8}" destId="{BB40E0FD-0A6F-42BF-9BA4-9A690347E86B}" srcOrd="3" destOrd="0" presId="urn:microsoft.com/office/officeart/2018/2/layout/IconVerticalSolidList"/>
    <dgm:cxn modelId="{712F5634-B669-4C15-A25A-C0A76998791F}" type="presParOf" srcId="{A93AC424-0B8C-42FF-89CF-8AB410BDA14B}" destId="{1B584590-9AA0-4349-BCFD-A72B9C33189F}" srcOrd="1" destOrd="0" presId="urn:microsoft.com/office/officeart/2018/2/layout/IconVerticalSolidList"/>
    <dgm:cxn modelId="{C559F814-E62F-4447-822B-3698FE75FFB6}" type="presParOf" srcId="{A93AC424-0B8C-42FF-89CF-8AB410BDA14B}" destId="{8386BBC8-5F4A-4430-A25B-6795B2606544}" srcOrd="2" destOrd="0" presId="urn:microsoft.com/office/officeart/2018/2/layout/IconVerticalSolidList"/>
    <dgm:cxn modelId="{C7B96992-817F-4E9D-80FA-205A10241A8D}" type="presParOf" srcId="{8386BBC8-5F4A-4430-A25B-6795B2606544}" destId="{A31663FD-389E-4FE3-B8EE-1FC50F923EAA}" srcOrd="0" destOrd="0" presId="urn:microsoft.com/office/officeart/2018/2/layout/IconVerticalSolidList"/>
    <dgm:cxn modelId="{2F618C14-306D-4C58-AC99-8BDC9EBDA88C}" type="presParOf" srcId="{8386BBC8-5F4A-4430-A25B-6795B2606544}" destId="{26B9280C-396A-42A2-99DA-1421D4917429}" srcOrd="1" destOrd="0" presId="urn:microsoft.com/office/officeart/2018/2/layout/IconVerticalSolidList"/>
    <dgm:cxn modelId="{B9B13452-20EF-4005-A6DF-B804E42471AA}" type="presParOf" srcId="{8386BBC8-5F4A-4430-A25B-6795B2606544}" destId="{A0DE0848-6570-4BBC-90F6-8F4ED8E5A6C0}" srcOrd="2" destOrd="0" presId="urn:microsoft.com/office/officeart/2018/2/layout/IconVerticalSolidList"/>
    <dgm:cxn modelId="{A522208F-7715-4338-A9D2-69BBFF6EA18E}" type="presParOf" srcId="{8386BBC8-5F4A-4430-A25B-6795B2606544}" destId="{5872447D-C091-42AE-9844-8DEEB31F5582}" srcOrd="3" destOrd="0" presId="urn:microsoft.com/office/officeart/2018/2/layout/IconVerticalSolidList"/>
    <dgm:cxn modelId="{828034DA-AA4A-4ED8-8E6B-8A823289C91D}" type="presParOf" srcId="{A93AC424-0B8C-42FF-89CF-8AB410BDA14B}" destId="{5348FD54-B1B9-413A-ADCF-511A9261D3B2}" srcOrd="3" destOrd="0" presId="urn:microsoft.com/office/officeart/2018/2/layout/IconVerticalSolidList"/>
    <dgm:cxn modelId="{CBEB4BC4-6F3D-4A71-83CD-EC79AC508D1C}" type="presParOf" srcId="{A93AC424-0B8C-42FF-89CF-8AB410BDA14B}" destId="{3187B058-CA89-490E-B7E8-90CC2F8FB544}" srcOrd="4" destOrd="0" presId="urn:microsoft.com/office/officeart/2018/2/layout/IconVerticalSolidList"/>
    <dgm:cxn modelId="{1387F622-F3FE-436F-B0CD-8E76250DC543}" type="presParOf" srcId="{3187B058-CA89-490E-B7E8-90CC2F8FB544}" destId="{4C9A2CCA-F20A-449B-96C6-6B1662E505A5}" srcOrd="0" destOrd="0" presId="urn:microsoft.com/office/officeart/2018/2/layout/IconVerticalSolidList"/>
    <dgm:cxn modelId="{D9B44D27-0BED-44B1-A0A9-744C473704EB}" type="presParOf" srcId="{3187B058-CA89-490E-B7E8-90CC2F8FB544}" destId="{6C7E2665-8AC6-4CDE-8A8C-78E9403A4D3F}" srcOrd="1" destOrd="0" presId="urn:microsoft.com/office/officeart/2018/2/layout/IconVerticalSolidList"/>
    <dgm:cxn modelId="{0D6122FD-7E9E-425F-B0D1-685B0A3DA3C2}" type="presParOf" srcId="{3187B058-CA89-490E-B7E8-90CC2F8FB544}" destId="{7B99308D-3981-4A1E-AE27-80B78B6651CB}" srcOrd="2" destOrd="0" presId="urn:microsoft.com/office/officeart/2018/2/layout/IconVerticalSolidList"/>
    <dgm:cxn modelId="{63341593-F8B0-47E4-A8E5-A8E9813A89FA}" type="presParOf" srcId="{3187B058-CA89-490E-B7E8-90CC2F8FB544}" destId="{F5959DAC-BCAB-456E-8530-A34D9774DF12}" srcOrd="3" destOrd="0" presId="urn:microsoft.com/office/officeart/2018/2/layout/IconVerticalSolidList"/>
    <dgm:cxn modelId="{F4053186-B431-48A5-9C4E-2B6F85D311D1}" type="presParOf" srcId="{A93AC424-0B8C-42FF-89CF-8AB410BDA14B}" destId="{AC0B88A8-CADF-4AA4-A330-8442754E39FC}" srcOrd="5" destOrd="0" presId="urn:microsoft.com/office/officeart/2018/2/layout/IconVerticalSolidList"/>
    <dgm:cxn modelId="{C6D7E5B0-09BE-48A8-B4E3-B47CE153826F}" type="presParOf" srcId="{A93AC424-0B8C-42FF-89CF-8AB410BDA14B}" destId="{D41E38ED-6C47-4666-B167-AED20DC2F49F}" srcOrd="6" destOrd="0" presId="urn:microsoft.com/office/officeart/2018/2/layout/IconVerticalSolidList"/>
    <dgm:cxn modelId="{4218A3E0-96AD-42A4-87CA-F50FE2BC2A6B}" type="presParOf" srcId="{D41E38ED-6C47-4666-B167-AED20DC2F49F}" destId="{999BFECB-A451-4A54-A4B8-EA9237572F57}" srcOrd="0" destOrd="0" presId="urn:microsoft.com/office/officeart/2018/2/layout/IconVerticalSolidList"/>
    <dgm:cxn modelId="{93DBDB9A-CF95-4C58-93D9-366D8F800CA9}" type="presParOf" srcId="{D41E38ED-6C47-4666-B167-AED20DC2F49F}" destId="{527E7DC8-44F3-4F23-9AAB-430CB554BA90}" srcOrd="1" destOrd="0" presId="urn:microsoft.com/office/officeart/2018/2/layout/IconVerticalSolidList"/>
    <dgm:cxn modelId="{3CDBFA7F-B2FF-47C6-9F78-97EC14C640E1}" type="presParOf" srcId="{D41E38ED-6C47-4666-B167-AED20DC2F49F}" destId="{3A048288-DF79-49EE-92A2-B5C5F2BC3232}" srcOrd="2" destOrd="0" presId="urn:microsoft.com/office/officeart/2018/2/layout/IconVerticalSolidList"/>
    <dgm:cxn modelId="{AC43BE78-03FD-4624-B9FF-DBF738283CD7}" type="presParOf" srcId="{D41E38ED-6C47-4666-B167-AED20DC2F49F}" destId="{BCDC2DA7-C6EA-40FE-9328-AF7126FFD94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E12989-46C5-48F3-9036-AAA49790E4C0}" type="doc">
      <dgm:prSet loTypeId="urn:microsoft.com/office/officeart/2005/8/layout/hList7" loCatId="list" qsTypeId="urn:microsoft.com/office/officeart/2005/8/quickstyle/simple1" qsCatId="simple" csTypeId="urn:microsoft.com/office/officeart/2005/8/colors/accent1_2" csCatId="accent1" phldr="1"/>
      <dgm:spPr/>
    </dgm:pt>
    <dgm:pt modelId="{8D0482CA-6DD2-4075-9051-84E00A364467}">
      <dgm:prSet phldrT="[Text]"/>
      <dgm:spPr>
        <a:solidFill>
          <a:schemeClr val="tx2"/>
        </a:solidFill>
      </dgm:spPr>
      <dgm:t>
        <a:bodyPr/>
        <a:lstStyle/>
        <a:p>
          <a:r>
            <a:rPr lang="en-US" dirty="0"/>
            <a:t>IMPROPER RESEARCH – WRITTEN POORLY OR IMPROPER FORMAT</a:t>
          </a:r>
        </a:p>
      </dgm:t>
    </dgm:pt>
    <dgm:pt modelId="{A9145866-40AB-427D-A18A-0F46FF3EC67C}" type="parTrans" cxnId="{11453A49-3BC0-4F90-B3E9-CED88848FD5A}">
      <dgm:prSet/>
      <dgm:spPr/>
      <dgm:t>
        <a:bodyPr/>
        <a:lstStyle/>
        <a:p>
          <a:endParaRPr lang="en-US"/>
        </a:p>
      </dgm:t>
    </dgm:pt>
    <dgm:pt modelId="{EC289ABB-464F-4651-AA61-5EA84C43E00C}" type="sibTrans" cxnId="{11453A49-3BC0-4F90-B3E9-CED88848FD5A}">
      <dgm:prSet/>
      <dgm:spPr/>
      <dgm:t>
        <a:bodyPr/>
        <a:lstStyle/>
        <a:p>
          <a:endParaRPr lang="en-US"/>
        </a:p>
      </dgm:t>
    </dgm:pt>
    <dgm:pt modelId="{FE358B20-B2C4-45E9-B8F9-00F9BB45D65B}">
      <dgm:prSet phldrT="[Text]"/>
      <dgm:spPr>
        <a:solidFill>
          <a:srgbClr val="889AB3"/>
        </a:solidFill>
      </dgm:spPr>
      <dgm:t>
        <a:bodyPr/>
        <a:lstStyle/>
        <a:p>
          <a:r>
            <a:rPr lang="en-US" dirty="0"/>
            <a:t>NO SUPPORTING DOCUMENTS</a:t>
          </a:r>
        </a:p>
      </dgm:t>
    </dgm:pt>
    <dgm:pt modelId="{45A0B407-43B6-41C9-8086-09373E561EAE}" type="parTrans" cxnId="{BF1BF486-F296-48B9-A175-FDAC474E05A7}">
      <dgm:prSet/>
      <dgm:spPr/>
      <dgm:t>
        <a:bodyPr/>
        <a:lstStyle/>
        <a:p>
          <a:endParaRPr lang="en-US"/>
        </a:p>
      </dgm:t>
    </dgm:pt>
    <dgm:pt modelId="{26EDE2DA-DCFD-40A2-A809-B4B41023EB5B}" type="sibTrans" cxnId="{BF1BF486-F296-48B9-A175-FDAC474E05A7}">
      <dgm:prSet/>
      <dgm:spPr/>
      <dgm:t>
        <a:bodyPr/>
        <a:lstStyle/>
        <a:p>
          <a:endParaRPr lang="en-US"/>
        </a:p>
      </dgm:t>
    </dgm:pt>
    <dgm:pt modelId="{1FC07BEF-24FD-4037-B266-E919E7E728F0}">
      <dgm:prSet phldrT="[Text]"/>
      <dgm:spPr>
        <a:solidFill>
          <a:schemeClr val="accent1">
            <a:lumMod val="60000"/>
            <a:lumOff val="40000"/>
          </a:schemeClr>
        </a:solidFill>
      </dgm:spPr>
      <dgm:t>
        <a:bodyPr/>
        <a:lstStyle/>
        <a:p>
          <a:r>
            <a:rPr lang="en-US" dirty="0"/>
            <a:t>TIMELINESS – KNOW WHEN THE MEETINGS ARE AND THE APPROVAL PROCESS</a:t>
          </a:r>
        </a:p>
      </dgm:t>
    </dgm:pt>
    <dgm:pt modelId="{4A3D8192-3EC7-4F3C-A9E7-9C10AF13D7FB}" type="parTrans" cxnId="{7DFC0FF6-DD82-4BEF-94E1-35BE7E7247E1}">
      <dgm:prSet/>
      <dgm:spPr/>
      <dgm:t>
        <a:bodyPr/>
        <a:lstStyle/>
        <a:p>
          <a:endParaRPr lang="en-US"/>
        </a:p>
      </dgm:t>
    </dgm:pt>
    <dgm:pt modelId="{A4B36D3C-9B07-4BF9-9145-311677DA7A80}" type="sibTrans" cxnId="{7DFC0FF6-DD82-4BEF-94E1-35BE7E7247E1}">
      <dgm:prSet/>
      <dgm:spPr/>
      <dgm:t>
        <a:bodyPr/>
        <a:lstStyle/>
        <a:p>
          <a:endParaRPr lang="en-US"/>
        </a:p>
      </dgm:t>
    </dgm:pt>
    <dgm:pt modelId="{69F7C9A4-1429-48B5-BD09-B141BB0D835F}">
      <dgm:prSet phldrT="[Text]"/>
      <dgm:spPr/>
      <dgm:t>
        <a:bodyPr/>
        <a:lstStyle/>
        <a:p>
          <a:r>
            <a:rPr lang="en-US" dirty="0"/>
            <a:t>FINANCIAL SUPPORT OR IMPACT</a:t>
          </a:r>
        </a:p>
      </dgm:t>
    </dgm:pt>
    <dgm:pt modelId="{6BDC22FA-DD78-4880-8AF7-1735FFD4E450}" type="parTrans" cxnId="{2AA40AB9-EEF5-4B4E-B001-8DC7F5914DD4}">
      <dgm:prSet/>
      <dgm:spPr/>
      <dgm:t>
        <a:bodyPr/>
        <a:lstStyle/>
        <a:p>
          <a:endParaRPr lang="en-US"/>
        </a:p>
      </dgm:t>
    </dgm:pt>
    <dgm:pt modelId="{E15880F8-8CC3-4B9E-959E-015D9342F9AA}" type="sibTrans" cxnId="{2AA40AB9-EEF5-4B4E-B001-8DC7F5914DD4}">
      <dgm:prSet/>
      <dgm:spPr/>
      <dgm:t>
        <a:bodyPr/>
        <a:lstStyle/>
        <a:p>
          <a:endParaRPr lang="en-US"/>
        </a:p>
      </dgm:t>
    </dgm:pt>
    <dgm:pt modelId="{B58B2183-3371-4358-B3C9-CFED4D5D0AD5}" type="pres">
      <dgm:prSet presAssocID="{0EE12989-46C5-48F3-9036-AAA49790E4C0}" presName="Name0" presStyleCnt="0">
        <dgm:presLayoutVars>
          <dgm:dir/>
          <dgm:resizeHandles val="exact"/>
        </dgm:presLayoutVars>
      </dgm:prSet>
      <dgm:spPr/>
    </dgm:pt>
    <dgm:pt modelId="{608BC494-051A-4BC3-8C34-2A5F531466F9}" type="pres">
      <dgm:prSet presAssocID="{0EE12989-46C5-48F3-9036-AAA49790E4C0}" presName="fgShape" presStyleLbl="fgShp" presStyleIdx="0" presStyleCn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rgbClr val="163C6C"/>
          </a:solidFill>
        </a:ln>
      </dgm:spPr>
    </dgm:pt>
    <dgm:pt modelId="{30C1D131-287D-42F8-9FDD-777AC0B8C1AE}" type="pres">
      <dgm:prSet presAssocID="{0EE12989-46C5-48F3-9036-AAA49790E4C0}" presName="linComp" presStyleCnt="0"/>
      <dgm:spPr/>
    </dgm:pt>
    <dgm:pt modelId="{76D04537-0660-434B-A746-D9F35E08C886}" type="pres">
      <dgm:prSet presAssocID="{8D0482CA-6DD2-4075-9051-84E00A364467}" presName="compNode" presStyleCnt="0"/>
      <dgm:spPr/>
    </dgm:pt>
    <dgm:pt modelId="{B1394DC7-5230-4DCF-90C3-9248E5B432FE}" type="pres">
      <dgm:prSet presAssocID="{8D0482CA-6DD2-4075-9051-84E00A364467}" presName="bkgdShape" presStyleLbl="node1" presStyleIdx="0" presStyleCnt="4"/>
      <dgm:spPr/>
    </dgm:pt>
    <dgm:pt modelId="{E23A9929-8D4E-4260-8744-655B0FF80AD9}" type="pres">
      <dgm:prSet presAssocID="{8D0482CA-6DD2-4075-9051-84E00A364467}" presName="nodeTx" presStyleLbl="node1" presStyleIdx="0" presStyleCnt="4">
        <dgm:presLayoutVars>
          <dgm:bulletEnabled val="1"/>
        </dgm:presLayoutVars>
      </dgm:prSet>
      <dgm:spPr/>
    </dgm:pt>
    <dgm:pt modelId="{62A0F492-9B8C-4009-9B62-9374E5D64320}" type="pres">
      <dgm:prSet presAssocID="{8D0482CA-6DD2-4075-9051-84E00A364467}" presName="invisiNode" presStyleLbl="node1" presStyleIdx="0" presStyleCnt="4"/>
      <dgm:spPr/>
    </dgm:pt>
    <dgm:pt modelId="{BD4E0F6E-9754-4584-A090-0E382EEB28AE}" type="pres">
      <dgm:prSet presAssocID="{8D0482CA-6DD2-4075-9051-84E00A364467}"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dgm:spPr>
      <dgm:extLst>
        <a:ext uri="{E40237B7-FDA0-4F09-8148-C483321AD2D9}">
          <dgm14:cNvPr xmlns:dgm14="http://schemas.microsoft.com/office/drawing/2010/diagram" id="0" name="" descr="First move of a chess game"/>
        </a:ext>
      </dgm:extLst>
    </dgm:pt>
    <dgm:pt modelId="{0961AD15-194A-49E3-A428-1BC24A4C7F1A}" type="pres">
      <dgm:prSet presAssocID="{EC289ABB-464F-4651-AA61-5EA84C43E00C}" presName="sibTrans" presStyleLbl="sibTrans2D1" presStyleIdx="0" presStyleCnt="0"/>
      <dgm:spPr/>
    </dgm:pt>
    <dgm:pt modelId="{5C8C6BD3-D935-4ECF-A9A8-C806C22B359A}" type="pres">
      <dgm:prSet presAssocID="{FE358B20-B2C4-45E9-B8F9-00F9BB45D65B}" presName="compNode" presStyleCnt="0"/>
      <dgm:spPr/>
    </dgm:pt>
    <dgm:pt modelId="{FBBC0475-1578-4189-8DFE-628D20020EA6}" type="pres">
      <dgm:prSet presAssocID="{FE358B20-B2C4-45E9-B8F9-00F9BB45D65B}" presName="bkgdShape" presStyleLbl="node1" presStyleIdx="1" presStyleCnt="4"/>
      <dgm:spPr/>
    </dgm:pt>
    <dgm:pt modelId="{06C1B7A1-B17C-4F99-9253-DABEC874D5E7}" type="pres">
      <dgm:prSet presAssocID="{FE358B20-B2C4-45E9-B8F9-00F9BB45D65B}" presName="nodeTx" presStyleLbl="node1" presStyleIdx="1" presStyleCnt="4">
        <dgm:presLayoutVars>
          <dgm:bulletEnabled val="1"/>
        </dgm:presLayoutVars>
      </dgm:prSet>
      <dgm:spPr/>
    </dgm:pt>
    <dgm:pt modelId="{666738D8-BBE7-4507-B612-0FAE3AB0A268}" type="pres">
      <dgm:prSet presAssocID="{FE358B20-B2C4-45E9-B8F9-00F9BB45D65B}" presName="invisiNode" presStyleLbl="node1" presStyleIdx="1" presStyleCnt="4"/>
      <dgm:spPr/>
    </dgm:pt>
    <dgm:pt modelId="{0F1E75AC-8E48-47E3-BE22-5BCCE2D7FC72}" type="pres">
      <dgm:prSet presAssocID="{FE358B20-B2C4-45E9-B8F9-00F9BB45D65B}" presName="imagNode"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Paper files on the table"/>
        </a:ext>
      </dgm:extLst>
    </dgm:pt>
    <dgm:pt modelId="{AF031E92-D2B9-4144-A856-01D31CF31BA6}" type="pres">
      <dgm:prSet presAssocID="{26EDE2DA-DCFD-40A2-A809-B4B41023EB5B}" presName="sibTrans" presStyleLbl="sibTrans2D1" presStyleIdx="0" presStyleCnt="0"/>
      <dgm:spPr/>
    </dgm:pt>
    <dgm:pt modelId="{BDC8C04B-8D68-4F9E-978E-A1751F5D3725}" type="pres">
      <dgm:prSet presAssocID="{1FC07BEF-24FD-4037-B266-E919E7E728F0}" presName="compNode" presStyleCnt="0"/>
      <dgm:spPr/>
    </dgm:pt>
    <dgm:pt modelId="{33858D19-F1A9-474E-AF31-D951F3A00F75}" type="pres">
      <dgm:prSet presAssocID="{1FC07BEF-24FD-4037-B266-E919E7E728F0}" presName="bkgdShape" presStyleLbl="node1" presStyleIdx="2" presStyleCnt="4"/>
      <dgm:spPr/>
    </dgm:pt>
    <dgm:pt modelId="{27A260AA-4335-4F9C-A380-FC4181538FD8}" type="pres">
      <dgm:prSet presAssocID="{1FC07BEF-24FD-4037-B266-E919E7E728F0}" presName="nodeTx" presStyleLbl="node1" presStyleIdx="2" presStyleCnt="4">
        <dgm:presLayoutVars>
          <dgm:bulletEnabled val="1"/>
        </dgm:presLayoutVars>
      </dgm:prSet>
      <dgm:spPr/>
    </dgm:pt>
    <dgm:pt modelId="{CA83F9B9-063D-498F-9170-EE78C04DBA8E}" type="pres">
      <dgm:prSet presAssocID="{1FC07BEF-24FD-4037-B266-E919E7E728F0}" presName="invisiNode" presStyleLbl="node1" presStyleIdx="2" presStyleCnt="4"/>
      <dgm:spPr/>
    </dgm:pt>
    <dgm:pt modelId="{8E1471FE-310E-4333-A868-F29F14576770}" type="pres">
      <dgm:prSet presAssocID="{1FC07BEF-24FD-4037-B266-E919E7E728F0}" presName="imagNode" presStyleLbl="fgImgPlace1" presStyleIdx="2" presStyleCnt="4"/>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Person creating a calendar with adhesive notes on a blackboard"/>
        </a:ext>
      </dgm:extLst>
    </dgm:pt>
    <dgm:pt modelId="{02557D89-3417-4909-829C-2EF3593BBE9B}" type="pres">
      <dgm:prSet presAssocID="{A4B36D3C-9B07-4BF9-9145-311677DA7A80}" presName="sibTrans" presStyleLbl="sibTrans2D1" presStyleIdx="0" presStyleCnt="0"/>
      <dgm:spPr/>
    </dgm:pt>
    <dgm:pt modelId="{9403BF4D-A043-4D38-BFF4-F4CC8A1FD673}" type="pres">
      <dgm:prSet presAssocID="{69F7C9A4-1429-48B5-BD09-B141BB0D835F}" presName="compNode" presStyleCnt="0"/>
      <dgm:spPr/>
    </dgm:pt>
    <dgm:pt modelId="{603A3ABD-5880-46A7-815C-4335C67576FF}" type="pres">
      <dgm:prSet presAssocID="{69F7C9A4-1429-48B5-BD09-B141BB0D835F}" presName="bkgdShape" presStyleLbl="node1" presStyleIdx="3" presStyleCnt="4" custLinFactNeighborX="-2555" custLinFactNeighborY="7494"/>
      <dgm:spPr/>
    </dgm:pt>
    <dgm:pt modelId="{011C53BE-66CA-4B65-B269-2921A363E08C}" type="pres">
      <dgm:prSet presAssocID="{69F7C9A4-1429-48B5-BD09-B141BB0D835F}" presName="nodeTx" presStyleLbl="node1" presStyleIdx="3" presStyleCnt="4">
        <dgm:presLayoutVars>
          <dgm:bulletEnabled val="1"/>
        </dgm:presLayoutVars>
      </dgm:prSet>
      <dgm:spPr/>
    </dgm:pt>
    <dgm:pt modelId="{D186A467-B6C4-4D4B-A5AD-47C177FB61BF}" type="pres">
      <dgm:prSet presAssocID="{69F7C9A4-1429-48B5-BD09-B141BB0D835F}" presName="invisiNode" presStyleLbl="node1" presStyleIdx="3" presStyleCnt="4"/>
      <dgm:spPr/>
    </dgm:pt>
    <dgm:pt modelId="{7D7E6F3D-E561-4CC8-9BAE-6B8D5091D8B1}" type="pres">
      <dgm:prSet presAssocID="{69F7C9A4-1429-48B5-BD09-B141BB0D835F}" presName="imagNode"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Calculator on a notebook"/>
        </a:ext>
      </dgm:extLst>
    </dgm:pt>
  </dgm:ptLst>
  <dgm:cxnLst>
    <dgm:cxn modelId="{93225E08-AB66-4849-A0EF-1C4AD9497710}" type="presOf" srcId="{FE358B20-B2C4-45E9-B8F9-00F9BB45D65B}" destId="{FBBC0475-1578-4189-8DFE-628D20020EA6}" srcOrd="0" destOrd="0" presId="urn:microsoft.com/office/officeart/2005/8/layout/hList7"/>
    <dgm:cxn modelId="{0590B725-787F-4F82-BD10-8518CE9D83C0}" type="presOf" srcId="{A4B36D3C-9B07-4BF9-9145-311677DA7A80}" destId="{02557D89-3417-4909-829C-2EF3593BBE9B}" srcOrd="0" destOrd="0" presId="urn:microsoft.com/office/officeart/2005/8/layout/hList7"/>
    <dgm:cxn modelId="{BA1D3C30-CA0B-4E99-8236-608DCD575E90}" type="presOf" srcId="{26EDE2DA-DCFD-40A2-A809-B4B41023EB5B}" destId="{AF031E92-D2B9-4144-A856-01D31CF31BA6}" srcOrd="0" destOrd="0" presId="urn:microsoft.com/office/officeart/2005/8/layout/hList7"/>
    <dgm:cxn modelId="{D093F141-A6FA-4B48-9AFE-F01703F11259}" type="presOf" srcId="{FE358B20-B2C4-45E9-B8F9-00F9BB45D65B}" destId="{06C1B7A1-B17C-4F99-9253-DABEC874D5E7}" srcOrd="1" destOrd="0" presId="urn:microsoft.com/office/officeart/2005/8/layout/hList7"/>
    <dgm:cxn modelId="{11453A49-3BC0-4F90-B3E9-CED88848FD5A}" srcId="{0EE12989-46C5-48F3-9036-AAA49790E4C0}" destId="{8D0482CA-6DD2-4075-9051-84E00A364467}" srcOrd="0" destOrd="0" parTransId="{A9145866-40AB-427D-A18A-0F46FF3EC67C}" sibTransId="{EC289ABB-464F-4651-AA61-5EA84C43E00C}"/>
    <dgm:cxn modelId="{4336C156-BB7E-428F-A809-7E7CAE2998B5}" type="presOf" srcId="{69F7C9A4-1429-48B5-BD09-B141BB0D835F}" destId="{603A3ABD-5880-46A7-815C-4335C67576FF}" srcOrd="0" destOrd="0" presId="urn:microsoft.com/office/officeart/2005/8/layout/hList7"/>
    <dgm:cxn modelId="{BF1BF486-F296-48B9-A175-FDAC474E05A7}" srcId="{0EE12989-46C5-48F3-9036-AAA49790E4C0}" destId="{FE358B20-B2C4-45E9-B8F9-00F9BB45D65B}" srcOrd="1" destOrd="0" parTransId="{45A0B407-43B6-41C9-8086-09373E561EAE}" sibTransId="{26EDE2DA-DCFD-40A2-A809-B4B41023EB5B}"/>
    <dgm:cxn modelId="{71406188-C5AA-4D0E-B031-11C1AD268BE5}" type="presOf" srcId="{1FC07BEF-24FD-4037-B266-E919E7E728F0}" destId="{33858D19-F1A9-474E-AF31-D951F3A00F75}" srcOrd="0" destOrd="0" presId="urn:microsoft.com/office/officeart/2005/8/layout/hList7"/>
    <dgm:cxn modelId="{F6717389-F5BE-461F-A60F-C58D416DB780}" type="presOf" srcId="{1FC07BEF-24FD-4037-B266-E919E7E728F0}" destId="{27A260AA-4335-4F9C-A380-FC4181538FD8}" srcOrd="1" destOrd="0" presId="urn:microsoft.com/office/officeart/2005/8/layout/hList7"/>
    <dgm:cxn modelId="{07549C8D-74C8-4077-8370-BE9C0A9FC5F7}" type="presOf" srcId="{69F7C9A4-1429-48B5-BD09-B141BB0D835F}" destId="{011C53BE-66CA-4B65-B269-2921A363E08C}" srcOrd="1" destOrd="0" presId="urn:microsoft.com/office/officeart/2005/8/layout/hList7"/>
    <dgm:cxn modelId="{F862D592-0B36-48D6-B097-27C969DCE4DB}" type="presOf" srcId="{EC289ABB-464F-4651-AA61-5EA84C43E00C}" destId="{0961AD15-194A-49E3-A428-1BC24A4C7F1A}" srcOrd="0" destOrd="0" presId="urn:microsoft.com/office/officeart/2005/8/layout/hList7"/>
    <dgm:cxn modelId="{063444B2-8141-4703-A5FE-AB51A9E28184}" type="presOf" srcId="{8D0482CA-6DD2-4075-9051-84E00A364467}" destId="{E23A9929-8D4E-4260-8744-655B0FF80AD9}" srcOrd="1" destOrd="0" presId="urn:microsoft.com/office/officeart/2005/8/layout/hList7"/>
    <dgm:cxn modelId="{F0FAECB3-C306-4967-8F31-83A354DA09EB}" type="presOf" srcId="{8D0482CA-6DD2-4075-9051-84E00A364467}" destId="{B1394DC7-5230-4DCF-90C3-9248E5B432FE}" srcOrd="0" destOrd="0" presId="urn:microsoft.com/office/officeart/2005/8/layout/hList7"/>
    <dgm:cxn modelId="{2AA40AB9-EEF5-4B4E-B001-8DC7F5914DD4}" srcId="{0EE12989-46C5-48F3-9036-AAA49790E4C0}" destId="{69F7C9A4-1429-48B5-BD09-B141BB0D835F}" srcOrd="3" destOrd="0" parTransId="{6BDC22FA-DD78-4880-8AF7-1735FFD4E450}" sibTransId="{E15880F8-8CC3-4B9E-959E-015D9342F9AA}"/>
    <dgm:cxn modelId="{0E1057EF-83A4-43EC-8275-59FB173AF856}" type="presOf" srcId="{0EE12989-46C5-48F3-9036-AAA49790E4C0}" destId="{B58B2183-3371-4358-B3C9-CFED4D5D0AD5}" srcOrd="0" destOrd="0" presId="urn:microsoft.com/office/officeart/2005/8/layout/hList7"/>
    <dgm:cxn modelId="{7DFC0FF6-DD82-4BEF-94E1-35BE7E7247E1}" srcId="{0EE12989-46C5-48F3-9036-AAA49790E4C0}" destId="{1FC07BEF-24FD-4037-B266-E919E7E728F0}" srcOrd="2" destOrd="0" parTransId="{4A3D8192-3EC7-4F3C-A9E7-9C10AF13D7FB}" sibTransId="{A4B36D3C-9B07-4BF9-9145-311677DA7A80}"/>
    <dgm:cxn modelId="{75D73826-2BE9-4C1D-A3B6-A64BC9E22E54}" type="presParOf" srcId="{B58B2183-3371-4358-B3C9-CFED4D5D0AD5}" destId="{608BC494-051A-4BC3-8C34-2A5F531466F9}" srcOrd="0" destOrd="0" presId="urn:microsoft.com/office/officeart/2005/8/layout/hList7"/>
    <dgm:cxn modelId="{42ABDB46-4887-4310-9B3F-9F320FCA6B9F}" type="presParOf" srcId="{B58B2183-3371-4358-B3C9-CFED4D5D0AD5}" destId="{30C1D131-287D-42F8-9FDD-777AC0B8C1AE}" srcOrd="1" destOrd="0" presId="urn:microsoft.com/office/officeart/2005/8/layout/hList7"/>
    <dgm:cxn modelId="{6BA7B038-C7D3-47A0-8932-D6146DCFFE5C}" type="presParOf" srcId="{30C1D131-287D-42F8-9FDD-777AC0B8C1AE}" destId="{76D04537-0660-434B-A746-D9F35E08C886}" srcOrd="0" destOrd="0" presId="urn:microsoft.com/office/officeart/2005/8/layout/hList7"/>
    <dgm:cxn modelId="{191CA086-CA98-40D1-A881-A640204F4E96}" type="presParOf" srcId="{76D04537-0660-434B-A746-D9F35E08C886}" destId="{B1394DC7-5230-4DCF-90C3-9248E5B432FE}" srcOrd="0" destOrd="0" presId="urn:microsoft.com/office/officeart/2005/8/layout/hList7"/>
    <dgm:cxn modelId="{A65F7522-1B33-4BDE-AFD0-ACE8EE3C4D86}" type="presParOf" srcId="{76D04537-0660-434B-A746-D9F35E08C886}" destId="{E23A9929-8D4E-4260-8744-655B0FF80AD9}" srcOrd="1" destOrd="0" presId="urn:microsoft.com/office/officeart/2005/8/layout/hList7"/>
    <dgm:cxn modelId="{C4609782-E17D-472A-BF6E-CCCF40188AA9}" type="presParOf" srcId="{76D04537-0660-434B-A746-D9F35E08C886}" destId="{62A0F492-9B8C-4009-9B62-9374E5D64320}" srcOrd="2" destOrd="0" presId="urn:microsoft.com/office/officeart/2005/8/layout/hList7"/>
    <dgm:cxn modelId="{2518FF3C-1C5F-40FF-A8AB-F09CD56D47F3}" type="presParOf" srcId="{76D04537-0660-434B-A746-D9F35E08C886}" destId="{BD4E0F6E-9754-4584-A090-0E382EEB28AE}" srcOrd="3" destOrd="0" presId="urn:microsoft.com/office/officeart/2005/8/layout/hList7"/>
    <dgm:cxn modelId="{92BBC9BE-3EC8-4035-BEDB-E3132E304F8A}" type="presParOf" srcId="{30C1D131-287D-42F8-9FDD-777AC0B8C1AE}" destId="{0961AD15-194A-49E3-A428-1BC24A4C7F1A}" srcOrd="1" destOrd="0" presId="urn:microsoft.com/office/officeart/2005/8/layout/hList7"/>
    <dgm:cxn modelId="{CA637C56-D841-4813-8016-40A7F5077930}" type="presParOf" srcId="{30C1D131-287D-42F8-9FDD-777AC0B8C1AE}" destId="{5C8C6BD3-D935-4ECF-A9A8-C806C22B359A}" srcOrd="2" destOrd="0" presId="urn:microsoft.com/office/officeart/2005/8/layout/hList7"/>
    <dgm:cxn modelId="{D9D01BA6-8CBA-420F-8BF0-B191CB9D3032}" type="presParOf" srcId="{5C8C6BD3-D935-4ECF-A9A8-C806C22B359A}" destId="{FBBC0475-1578-4189-8DFE-628D20020EA6}" srcOrd="0" destOrd="0" presId="urn:microsoft.com/office/officeart/2005/8/layout/hList7"/>
    <dgm:cxn modelId="{2BB74441-EF07-40B3-BA39-461100DCBEE5}" type="presParOf" srcId="{5C8C6BD3-D935-4ECF-A9A8-C806C22B359A}" destId="{06C1B7A1-B17C-4F99-9253-DABEC874D5E7}" srcOrd="1" destOrd="0" presId="urn:microsoft.com/office/officeart/2005/8/layout/hList7"/>
    <dgm:cxn modelId="{4ABD2D3F-2815-4ED8-93D1-2BF9603D0F7C}" type="presParOf" srcId="{5C8C6BD3-D935-4ECF-A9A8-C806C22B359A}" destId="{666738D8-BBE7-4507-B612-0FAE3AB0A268}" srcOrd="2" destOrd="0" presId="urn:microsoft.com/office/officeart/2005/8/layout/hList7"/>
    <dgm:cxn modelId="{5DD46521-97BA-4CDB-8FD3-3B5282306671}" type="presParOf" srcId="{5C8C6BD3-D935-4ECF-A9A8-C806C22B359A}" destId="{0F1E75AC-8E48-47E3-BE22-5BCCE2D7FC72}" srcOrd="3" destOrd="0" presId="urn:microsoft.com/office/officeart/2005/8/layout/hList7"/>
    <dgm:cxn modelId="{E11D201E-A4FC-4C5C-868A-7451294EEBFC}" type="presParOf" srcId="{30C1D131-287D-42F8-9FDD-777AC0B8C1AE}" destId="{AF031E92-D2B9-4144-A856-01D31CF31BA6}" srcOrd="3" destOrd="0" presId="urn:microsoft.com/office/officeart/2005/8/layout/hList7"/>
    <dgm:cxn modelId="{E20F8C7E-F8ED-4CC2-8705-B0EB9559519D}" type="presParOf" srcId="{30C1D131-287D-42F8-9FDD-777AC0B8C1AE}" destId="{BDC8C04B-8D68-4F9E-978E-A1751F5D3725}" srcOrd="4" destOrd="0" presId="urn:microsoft.com/office/officeart/2005/8/layout/hList7"/>
    <dgm:cxn modelId="{A6EDEE6F-99F4-467C-BA31-4AD51A594A44}" type="presParOf" srcId="{BDC8C04B-8D68-4F9E-978E-A1751F5D3725}" destId="{33858D19-F1A9-474E-AF31-D951F3A00F75}" srcOrd="0" destOrd="0" presId="urn:microsoft.com/office/officeart/2005/8/layout/hList7"/>
    <dgm:cxn modelId="{7C07B49C-B1FF-48A5-9B5E-B266E7545F63}" type="presParOf" srcId="{BDC8C04B-8D68-4F9E-978E-A1751F5D3725}" destId="{27A260AA-4335-4F9C-A380-FC4181538FD8}" srcOrd="1" destOrd="0" presId="urn:microsoft.com/office/officeart/2005/8/layout/hList7"/>
    <dgm:cxn modelId="{65B38883-133E-4339-8EAC-8D219D18B7C9}" type="presParOf" srcId="{BDC8C04B-8D68-4F9E-978E-A1751F5D3725}" destId="{CA83F9B9-063D-498F-9170-EE78C04DBA8E}" srcOrd="2" destOrd="0" presId="urn:microsoft.com/office/officeart/2005/8/layout/hList7"/>
    <dgm:cxn modelId="{F283ADBE-5368-4DF6-B408-8B45EEAB8C60}" type="presParOf" srcId="{BDC8C04B-8D68-4F9E-978E-A1751F5D3725}" destId="{8E1471FE-310E-4333-A868-F29F14576770}" srcOrd="3" destOrd="0" presId="urn:microsoft.com/office/officeart/2005/8/layout/hList7"/>
    <dgm:cxn modelId="{C1C2049F-EA9C-4F45-9988-069AE6E5B386}" type="presParOf" srcId="{30C1D131-287D-42F8-9FDD-777AC0B8C1AE}" destId="{02557D89-3417-4909-829C-2EF3593BBE9B}" srcOrd="5" destOrd="0" presId="urn:microsoft.com/office/officeart/2005/8/layout/hList7"/>
    <dgm:cxn modelId="{3362C4F7-8705-42F1-9BBE-05E5B97330F4}" type="presParOf" srcId="{30C1D131-287D-42F8-9FDD-777AC0B8C1AE}" destId="{9403BF4D-A043-4D38-BFF4-F4CC8A1FD673}" srcOrd="6" destOrd="0" presId="urn:microsoft.com/office/officeart/2005/8/layout/hList7"/>
    <dgm:cxn modelId="{5433A2A9-B278-49F6-AE73-0F3BD7FA1D84}" type="presParOf" srcId="{9403BF4D-A043-4D38-BFF4-F4CC8A1FD673}" destId="{603A3ABD-5880-46A7-815C-4335C67576FF}" srcOrd="0" destOrd="0" presId="urn:microsoft.com/office/officeart/2005/8/layout/hList7"/>
    <dgm:cxn modelId="{2BAA7A76-6D6D-4D53-867A-FCA6F34FB0DF}" type="presParOf" srcId="{9403BF4D-A043-4D38-BFF4-F4CC8A1FD673}" destId="{011C53BE-66CA-4B65-B269-2921A363E08C}" srcOrd="1" destOrd="0" presId="urn:microsoft.com/office/officeart/2005/8/layout/hList7"/>
    <dgm:cxn modelId="{23F0B325-C56D-456F-92B2-6C7837256BA7}" type="presParOf" srcId="{9403BF4D-A043-4D38-BFF4-F4CC8A1FD673}" destId="{D186A467-B6C4-4D4B-A5AD-47C177FB61BF}" srcOrd="2" destOrd="0" presId="urn:microsoft.com/office/officeart/2005/8/layout/hList7"/>
    <dgm:cxn modelId="{DD070EF2-C114-407F-81EB-8253C19E4DA8}" type="presParOf" srcId="{9403BF4D-A043-4D38-BFF4-F4CC8A1FD673}" destId="{7D7E6F3D-E561-4CC8-9BAE-6B8D5091D8B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E2E71E-D109-0347-90D2-3C87D863C18D}" type="doc">
      <dgm:prSet loTypeId="urn:microsoft.com/office/officeart/2009/layout/CircleArrowProcess" loCatId="" qsTypeId="urn:microsoft.com/office/officeart/2005/8/quickstyle/simple5" qsCatId="simple" csTypeId="urn:microsoft.com/office/officeart/2005/8/colors/accent1_2" csCatId="accent1" phldr="1"/>
      <dgm:spPr/>
      <dgm:t>
        <a:bodyPr/>
        <a:lstStyle/>
        <a:p>
          <a:endParaRPr lang="en-US"/>
        </a:p>
      </dgm:t>
    </dgm:pt>
    <dgm:pt modelId="{679A8AFA-A7E4-C645-8C2B-45766FED0BFE}">
      <dgm:prSet phldrT="[Text]"/>
      <dgm:spPr/>
      <dgm:t>
        <a:bodyPr/>
        <a:lstStyle/>
        <a:p>
          <a:r>
            <a:rPr lang="en-US" dirty="0">
              <a:latin typeface="Avenir Next" panose="020B0503020202020204" pitchFamily="34" charset="0"/>
            </a:rPr>
            <a:t>REVIEW</a:t>
          </a:r>
        </a:p>
      </dgm:t>
    </dgm:pt>
    <dgm:pt modelId="{F9F0835D-F6DE-8641-9027-BB96C993A717}" type="parTrans" cxnId="{1CC35497-ABA7-A14F-B8F2-A90FBEF2212C}">
      <dgm:prSet/>
      <dgm:spPr/>
      <dgm:t>
        <a:bodyPr/>
        <a:lstStyle/>
        <a:p>
          <a:endParaRPr lang="en-US">
            <a:latin typeface="Avenir Next" panose="020B0503020202020204" pitchFamily="34" charset="0"/>
          </a:endParaRPr>
        </a:p>
      </dgm:t>
    </dgm:pt>
    <dgm:pt modelId="{27EFBE8A-1DDE-3547-B2C0-54158D6D5B42}" type="sibTrans" cxnId="{1CC35497-ABA7-A14F-B8F2-A90FBEF2212C}">
      <dgm:prSet/>
      <dgm:spPr/>
      <dgm:t>
        <a:bodyPr/>
        <a:lstStyle/>
        <a:p>
          <a:endParaRPr lang="en-US">
            <a:latin typeface="Avenir Next" panose="020B0503020202020204" pitchFamily="34" charset="0"/>
          </a:endParaRPr>
        </a:p>
      </dgm:t>
    </dgm:pt>
    <dgm:pt modelId="{E7372DC6-65DD-8B46-BBFF-0FADE46730BF}">
      <dgm:prSet phldrT="[Text]"/>
      <dgm:spPr/>
      <dgm:t>
        <a:bodyPr/>
        <a:lstStyle/>
        <a:p>
          <a:r>
            <a:rPr lang="en-US" dirty="0">
              <a:latin typeface="Avenir Next" panose="020B0503020202020204" pitchFamily="34" charset="0"/>
            </a:rPr>
            <a:t>ALIGN</a:t>
          </a:r>
        </a:p>
      </dgm:t>
    </dgm:pt>
    <dgm:pt modelId="{8CBEAC5A-BD8B-984F-A701-59AC32E5E77D}" type="parTrans" cxnId="{42D3221E-68FE-C049-863E-CAAC5726ECAD}">
      <dgm:prSet/>
      <dgm:spPr/>
      <dgm:t>
        <a:bodyPr/>
        <a:lstStyle/>
        <a:p>
          <a:endParaRPr lang="en-US">
            <a:latin typeface="Avenir Next" panose="020B0503020202020204" pitchFamily="34" charset="0"/>
          </a:endParaRPr>
        </a:p>
      </dgm:t>
    </dgm:pt>
    <dgm:pt modelId="{4DEE0976-3808-9843-83A6-A88B558147D1}" type="sibTrans" cxnId="{42D3221E-68FE-C049-863E-CAAC5726ECAD}">
      <dgm:prSet/>
      <dgm:spPr/>
      <dgm:t>
        <a:bodyPr/>
        <a:lstStyle/>
        <a:p>
          <a:endParaRPr lang="en-US">
            <a:latin typeface="Avenir Next" panose="020B0503020202020204" pitchFamily="34" charset="0"/>
          </a:endParaRPr>
        </a:p>
      </dgm:t>
    </dgm:pt>
    <dgm:pt modelId="{D9276EF1-E349-EA45-8342-2DDB45911B9D}">
      <dgm:prSet phldrT="[Text]"/>
      <dgm:spPr/>
      <dgm:t>
        <a:bodyPr/>
        <a:lstStyle/>
        <a:p>
          <a:r>
            <a:rPr lang="en-US" dirty="0">
              <a:latin typeface="Avenir Next" panose="020B0503020202020204" pitchFamily="34" charset="0"/>
            </a:rPr>
            <a:t>CLARITY</a:t>
          </a:r>
        </a:p>
      </dgm:t>
    </dgm:pt>
    <dgm:pt modelId="{5D33EDA2-1A33-FB43-AE53-11CF7186E768}" type="parTrans" cxnId="{A397A47F-3AD8-AC44-A1B0-83FA84A6F923}">
      <dgm:prSet/>
      <dgm:spPr/>
      <dgm:t>
        <a:bodyPr/>
        <a:lstStyle/>
        <a:p>
          <a:endParaRPr lang="en-US">
            <a:latin typeface="Avenir Next" panose="020B0503020202020204" pitchFamily="34" charset="0"/>
          </a:endParaRPr>
        </a:p>
      </dgm:t>
    </dgm:pt>
    <dgm:pt modelId="{A27D5139-C189-0148-92CF-514432510040}" type="sibTrans" cxnId="{A397A47F-3AD8-AC44-A1B0-83FA84A6F923}">
      <dgm:prSet/>
      <dgm:spPr/>
      <dgm:t>
        <a:bodyPr/>
        <a:lstStyle/>
        <a:p>
          <a:endParaRPr lang="en-US">
            <a:latin typeface="Avenir Next" panose="020B0503020202020204" pitchFamily="34" charset="0"/>
          </a:endParaRPr>
        </a:p>
      </dgm:t>
    </dgm:pt>
    <dgm:pt modelId="{CB1AE68F-342E-314E-AE86-26AFFA14BCB9}" type="pres">
      <dgm:prSet presAssocID="{46E2E71E-D109-0347-90D2-3C87D863C18D}" presName="Name0" presStyleCnt="0">
        <dgm:presLayoutVars>
          <dgm:chMax val="7"/>
          <dgm:chPref val="7"/>
          <dgm:dir/>
          <dgm:animLvl val="lvl"/>
        </dgm:presLayoutVars>
      </dgm:prSet>
      <dgm:spPr/>
    </dgm:pt>
    <dgm:pt modelId="{58CC74FC-F95E-EA41-99AE-838EB152AB84}" type="pres">
      <dgm:prSet presAssocID="{679A8AFA-A7E4-C645-8C2B-45766FED0BFE}" presName="Accent1" presStyleCnt="0"/>
      <dgm:spPr/>
    </dgm:pt>
    <dgm:pt modelId="{1ABD103A-3EFB-9E4C-BF33-4D1C9B84C211}" type="pres">
      <dgm:prSet presAssocID="{679A8AFA-A7E4-C645-8C2B-45766FED0BFE}" presName="Accent" presStyleLbl="node1" presStyleIdx="0" presStyleCnt="3"/>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093E1F47-CF3D-8C48-A016-AB4ECE0F918D}" type="pres">
      <dgm:prSet presAssocID="{679A8AFA-A7E4-C645-8C2B-45766FED0BFE}" presName="Parent1" presStyleLbl="revTx" presStyleIdx="0" presStyleCnt="3">
        <dgm:presLayoutVars>
          <dgm:chMax val="1"/>
          <dgm:chPref val="1"/>
          <dgm:bulletEnabled val="1"/>
        </dgm:presLayoutVars>
      </dgm:prSet>
      <dgm:spPr/>
    </dgm:pt>
    <dgm:pt modelId="{D88BAEFC-8756-0844-AECA-46F63320F89E}" type="pres">
      <dgm:prSet presAssocID="{E7372DC6-65DD-8B46-BBFF-0FADE46730BF}" presName="Accent2" presStyleCnt="0"/>
      <dgm:spPr/>
    </dgm:pt>
    <dgm:pt modelId="{6D00407C-3482-FE49-B74E-E1B67329D750}" type="pres">
      <dgm:prSet presAssocID="{E7372DC6-65DD-8B46-BBFF-0FADE46730BF}" presName="Accent" presStyleLbl="node1" presStyleIdx="1" presStyleCnt="3"/>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pt>
    <dgm:pt modelId="{D7403DD4-5623-924B-882A-3F5E3E510711}" type="pres">
      <dgm:prSet presAssocID="{E7372DC6-65DD-8B46-BBFF-0FADE46730BF}" presName="Parent2" presStyleLbl="revTx" presStyleIdx="1" presStyleCnt="3">
        <dgm:presLayoutVars>
          <dgm:chMax val="1"/>
          <dgm:chPref val="1"/>
          <dgm:bulletEnabled val="1"/>
        </dgm:presLayoutVars>
      </dgm:prSet>
      <dgm:spPr/>
    </dgm:pt>
    <dgm:pt modelId="{1E467440-C7DC-AE4C-B9B7-180842ABFC1F}" type="pres">
      <dgm:prSet presAssocID="{D9276EF1-E349-EA45-8342-2DDB45911B9D}" presName="Accent3" presStyleCnt="0"/>
      <dgm:spPr/>
    </dgm:pt>
    <dgm:pt modelId="{183C4595-1DFE-A44C-83FA-CE618ECEEAA2}" type="pres">
      <dgm:prSet presAssocID="{D9276EF1-E349-EA45-8342-2DDB45911B9D}" presName="Accent" presStyleLbl="node1" presStyleIdx="2" presStyleCnt="3"/>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dgm:spPr>
    </dgm:pt>
    <dgm:pt modelId="{D8AD018F-A9C4-F447-BAAF-C4F8C946FD3D}" type="pres">
      <dgm:prSet presAssocID="{D9276EF1-E349-EA45-8342-2DDB45911B9D}" presName="Parent3" presStyleLbl="revTx" presStyleIdx="2" presStyleCnt="3">
        <dgm:presLayoutVars>
          <dgm:chMax val="1"/>
          <dgm:chPref val="1"/>
          <dgm:bulletEnabled val="1"/>
        </dgm:presLayoutVars>
      </dgm:prSet>
      <dgm:spPr/>
    </dgm:pt>
  </dgm:ptLst>
  <dgm:cxnLst>
    <dgm:cxn modelId="{42D3221E-68FE-C049-863E-CAAC5726ECAD}" srcId="{46E2E71E-D109-0347-90D2-3C87D863C18D}" destId="{E7372DC6-65DD-8B46-BBFF-0FADE46730BF}" srcOrd="1" destOrd="0" parTransId="{8CBEAC5A-BD8B-984F-A701-59AC32E5E77D}" sibTransId="{4DEE0976-3808-9843-83A6-A88B558147D1}"/>
    <dgm:cxn modelId="{2AA5C027-A43B-BE46-9AB8-12CEEE2017C9}" type="presOf" srcId="{679A8AFA-A7E4-C645-8C2B-45766FED0BFE}" destId="{093E1F47-CF3D-8C48-A016-AB4ECE0F918D}" srcOrd="0" destOrd="0" presId="urn:microsoft.com/office/officeart/2009/layout/CircleArrowProcess"/>
    <dgm:cxn modelId="{8E0F3B5D-D27B-F74A-8C13-8DDDA72A9E94}" type="presOf" srcId="{E7372DC6-65DD-8B46-BBFF-0FADE46730BF}" destId="{D7403DD4-5623-924B-882A-3F5E3E510711}" srcOrd="0" destOrd="0" presId="urn:microsoft.com/office/officeart/2009/layout/CircleArrowProcess"/>
    <dgm:cxn modelId="{A397A47F-3AD8-AC44-A1B0-83FA84A6F923}" srcId="{46E2E71E-D109-0347-90D2-3C87D863C18D}" destId="{D9276EF1-E349-EA45-8342-2DDB45911B9D}" srcOrd="2" destOrd="0" parTransId="{5D33EDA2-1A33-FB43-AE53-11CF7186E768}" sibTransId="{A27D5139-C189-0148-92CF-514432510040}"/>
    <dgm:cxn modelId="{1CC35497-ABA7-A14F-B8F2-A90FBEF2212C}" srcId="{46E2E71E-D109-0347-90D2-3C87D863C18D}" destId="{679A8AFA-A7E4-C645-8C2B-45766FED0BFE}" srcOrd="0" destOrd="0" parTransId="{F9F0835D-F6DE-8641-9027-BB96C993A717}" sibTransId="{27EFBE8A-1DDE-3547-B2C0-54158D6D5B42}"/>
    <dgm:cxn modelId="{45C90AD3-9FBA-A148-8430-F1D725A33FE1}" type="presOf" srcId="{46E2E71E-D109-0347-90D2-3C87D863C18D}" destId="{CB1AE68F-342E-314E-AE86-26AFFA14BCB9}" srcOrd="0" destOrd="0" presId="urn:microsoft.com/office/officeart/2009/layout/CircleArrowProcess"/>
    <dgm:cxn modelId="{B94C04D6-AB92-F544-8F84-468E3DEBDA77}" type="presOf" srcId="{D9276EF1-E349-EA45-8342-2DDB45911B9D}" destId="{D8AD018F-A9C4-F447-BAAF-C4F8C946FD3D}" srcOrd="0" destOrd="0" presId="urn:microsoft.com/office/officeart/2009/layout/CircleArrowProcess"/>
    <dgm:cxn modelId="{DE5749E7-E0AD-D44C-91C2-09E0E82235E5}" type="presParOf" srcId="{CB1AE68F-342E-314E-AE86-26AFFA14BCB9}" destId="{58CC74FC-F95E-EA41-99AE-838EB152AB84}" srcOrd="0" destOrd="0" presId="urn:microsoft.com/office/officeart/2009/layout/CircleArrowProcess"/>
    <dgm:cxn modelId="{0E49C874-0E8D-5249-805C-8D2C346F2C1D}" type="presParOf" srcId="{58CC74FC-F95E-EA41-99AE-838EB152AB84}" destId="{1ABD103A-3EFB-9E4C-BF33-4D1C9B84C211}" srcOrd="0" destOrd="0" presId="urn:microsoft.com/office/officeart/2009/layout/CircleArrowProcess"/>
    <dgm:cxn modelId="{52B10681-0689-1549-B8CA-04EBACC636B9}" type="presParOf" srcId="{CB1AE68F-342E-314E-AE86-26AFFA14BCB9}" destId="{093E1F47-CF3D-8C48-A016-AB4ECE0F918D}" srcOrd="1" destOrd="0" presId="urn:microsoft.com/office/officeart/2009/layout/CircleArrowProcess"/>
    <dgm:cxn modelId="{9A6B9117-7237-A64D-AB8D-E76F910ECE6A}" type="presParOf" srcId="{CB1AE68F-342E-314E-AE86-26AFFA14BCB9}" destId="{D88BAEFC-8756-0844-AECA-46F63320F89E}" srcOrd="2" destOrd="0" presId="urn:microsoft.com/office/officeart/2009/layout/CircleArrowProcess"/>
    <dgm:cxn modelId="{B2BF16FB-ED66-8A48-851C-8ABDBF53DBDC}" type="presParOf" srcId="{D88BAEFC-8756-0844-AECA-46F63320F89E}" destId="{6D00407C-3482-FE49-B74E-E1B67329D750}" srcOrd="0" destOrd="0" presId="urn:microsoft.com/office/officeart/2009/layout/CircleArrowProcess"/>
    <dgm:cxn modelId="{CAF537BA-C183-2743-A451-5FBA52E34A34}" type="presParOf" srcId="{CB1AE68F-342E-314E-AE86-26AFFA14BCB9}" destId="{D7403DD4-5623-924B-882A-3F5E3E510711}" srcOrd="3" destOrd="0" presId="urn:microsoft.com/office/officeart/2009/layout/CircleArrowProcess"/>
    <dgm:cxn modelId="{216B8AD8-BE54-AB4D-B8DE-A1D32ED8780B}" type="presParOf" srcId="{CB1AE68F-342E-314E-AE86-26AFFA14BCB9}" destId="{1E467440-C7DC-AE4C-B9B7-180842ABFC1F}" srcOrd="4" destOrd="0" presId="urn:microsoft.com/office/officeart/2009/layout/CircleArrowProcess"/>
    <dgm:cxn modelId="{A74365B4-AD96-6346-BA5A-3FD923EFB04C}" type="presParOf" srcId="{1E467440-C7DC-AE4C-B9B7-180842ABFC1F}" destId="{183C4595-1DFE-A44C-83FA-CE618ECEEAA2}" srcOrd="0" destOrd="0" presId="urn:microsoft.com/office/officeart/2009/layout/CircleArrowProcess"/>
    <dgm:cxn modelId="{9C88A393-EFF0-5D41-A1BC-1064D1B69154}" type="presParOf" srcId="{CB1AE68F-342E-314E-AE86-26AFFA14BCB9}" destId="{D8AD018F-A9C4-F447-BAAF-C4F8C946FD3D}"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5FEBE5D-7B63-4A48-A43E-BA63986D920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0C9FE9B5-38E7-402D-A996-CA5E89FAFD2B}">
      <dgm:prSet phldrT="[Text]"/>
      <dgm:spPr>
        <a:ln>
          <a:solidFill>
            <a:schemeClr val="tx2"/>
          </a:solidFill>
        </a:ln>
      </dgm:spPr>
      <dgm:t>
        <a:bodyPr/>
        <a:lstStyle/>
        <a:p>
          <a:r>
            <a:rPr lang="en-US" dirty="0"/>
            <a:t>AUDIENCE</a:t>
          </a:r>
        </a:p>
      </dgm:t>
    </dgm:pt>
    <dgm:pt modelId="{FE0A225B-F11C-4117-AD9A-227B5FC787F9}" type="parTrans" cxnId="{8DB76609-FA96-4AEA-A120-019EC6B64E29}">
      <dgm:prSet/>
      <dgm:spPr/>
      <dgm:t>
        <a:bodyPr/>
        <a:lstStyle/>
        <a:p>
          <a:endParaRPr lang="en-US"/>
        </a:p>
      </dgm:t>
    </dgm:pt>
    <dgm:pt modelId="{C408A451-D645-492C-ACB7-3FCB40BFF5B1}" type="sibTrans" cxnId="{8DB76609-FA96-4AEA-A120-019EC6B64E29}">
      <dgm:prSet/>
      <dgm:spPr/>
      <dgm:t>
        <a:bodyPr/>
        <a:lstStyle/>
        <a:p>
          <a:endParaRPr lang="en-US"/>
        </a:p>
      </dgm:t>
    </dgm:pt>
    <dgm:pt modelId="{BFCEACD9-004B-44EE-933C-5DEA68F4DD4E}">
      <dgm:prSet phldrT="[Text]"/>
      <dgm:spPr>
        <a:ln>
          <a:solidFill>
            <a:schemeClr val="bg2"/>
          </a:solidFill>
        </a:ln>
      </dgm:spPr>
      <dgm:t>
        <a:bodyPr/>
        <a:lstStyle/>
        <a:p>
          <a:r>
            <a:rPr lang="en-US" dirty="0"/>
            <a:t>CHAMPIONS</a:t>
          </a:r>
        </a:p>
      </dgm:t>
    </dgm:pt>
    <dgm:pt modelId="{B5D835EA-4A0F-41B9-BAEA-AC791848265D}" type="parTrans" cxnId="{3A2E120C-6972-4C2E-BA3B-A4CFC4825F4A}">
      <dgm:prSet/>
      <dgm:spPr/>
      <dgm:t>
        <a:bodyPr/>
        <a:lstStyle/>
        <a:p>
          <a:endParaRPr lang="en-US"/>
        </a:p>
      </dgm:t>
    </dgm:pt>
    <dgm:pt modelId="{DA8BE150-F310-48BD-A86B-0D3CF9652255}" type="sibTrans" cxnId="{3A2E120C-6972-4C2E-BA3B-A4CFC4825F4A}">
      <dgm:prSet/>
      <dgm:spPr/>
      <dgm:t>
        <a:bodyPr/>
        <a:lstStyle/>
        <a:p>
          <a:endParaRPr lang="en-US"/>
        </a:p>
      </dgm:t>
    </dgm:pt>
    <dgm:pt modelId="{130AE11C-2D10-4915-AA59-7A727F23530D}">
      <dgm:prSet phldrT="[Text]"/>
      <dgm:spPr/>
      <dgm:t>
        <a:bodyPr/>
        <a:lstStyle/>
        <a:p>
          <a:r>
            <a:rPr lang="en-US" dirty="0"/>
            <a:t>OPPONENTS</a:t>
          </a:r>
        </a:p>
      </dgm:t>
    </dgm:pt>
    <dgm:pt modelId="{D36E68F2-BCA8-4281-B9CE-42362D3B75E4}" type="parTrans" cxnId="{71E7BAA0-9C1F-4C9F-87FA-A7874C8EF7E1}">
      <dgm:prSet/>
      <dgm:spPr/>
      <dgm:t>
        <a:bodyPr/>
        <a:lstStyle/>
        <a:p>
          <a:endParaRPr lang="en-US"/>
        </a:p>
      </dgm:t>
    </dgm:pt>
    <dgm:pt modelId="{A280394A-32AB-452D-A422-EB941D5FE7E4}" type="sibTrans" cxnId="{71E7BAA0-9C1F-4C9F-87FA-A7874C8EF7E1}">
      <dgm:prSet/>
      <dgm:spPr/>
      <dgm:t>
        <a:bodyPr/>
        <a:lstStyle/>
        <a:p>
          <a:endParaRPr lang="en-US"/>
        </a:p>
      </dgm:t>
    </dgm:pt>
    <dgm:pt modelId="{EB20AE2D-42F4-4CB7-AE5A-523E8BBAD831}" type="pres">
      <dgm:prSet presAssocID="{15FEBE5D-7B63-4A48-A43E-BA63986D9203}" presName="Name0" presStyleCnt="0">
        <dgm:presLayoutVars>
          <dgm:chMax val="11"/>
          <dgm:chPref val="11"/>
          <dgm:dir/>
          <dgm:resizeHandles/>
        </dgm:presLayoutVars>
      </dgm:prSet>
      <dgm:spPr/>
    </dgm:pt>
    <dgm:pt modelId="{3B8E3D9E-88D1-43B5-AE75-72C7D19FA46C}" type="pres">
      <dgm:prSet presAssocID="{130AE11C-2D10-4915-AA59-7A727F23530D}" presName="Accent3" presStyleCnt="0"/>
      <dgm:spPr/>
    </dgm:pt>
    <dgm:pt modelId="{0E5E524E-197E-4FAC-B38E-0B3001401AFD}" type="pres">
      <dgm:prSet presAssocID="{130AE11C-2D10-4915-AA59-7A727F23530D}" presName="Accent" presStyleLbl="node1" presStyleIdx="0" presStyleCnt="3"/>
      <dgm:spPr>
        <a:solidFill>
          <a:srgbClr val="D34048"/>
        </a:solidFill>
        <a:ln>
          <a:solidFill>
            <a:srgbClr val="D34048"/>
          </a:solidFill>
        </a:ln>
      </dgm:spPr>
    </dgm:pt>
    <dgm:pt modelId="{C1C727F1-2A3D-4926-A532-09E66B73FEF8}" type="pres">
      <dgm:prSet presAssocID="{130AE11C-2D10-4915-AA59-7A727F23530D}" presName="ParentBackground3" presStyleCnt="0"/>
      <dgm:spPr/>
    </dgm:pt>
    <dgm:pt modelId="{04A0FB0B-3F67-4095-BB04-F0F1706DCAFC}" type="pres">
      <dgm:prSet presAssocID="{130AE11C-2D10-4915-AA59-7A727F23530D}" presName="ParentBackground" presStyleLbl="fgAcc1" presStyleIdx="0" presStyleCnt="3"/>
      <dgm:spPr/>
    </dgm:pt>
    <dgm:pt modelId="{FA8218F7-E67C-4229-AF8F-27C65C95E611}" type="pres">
      <dgm:prSet presAssocID="{130AE11C-2D10-4915-AA59-7A727F23530D}" presName="Parent3" presStyleLbl="revTx" presStyleIdx="0" presStyleCnt="0">
        <dgm:presLayoutVars>
          <dgm:chMax val="1"/>
          <dgm:chPref val="1"/>
          <dgm:bulletEnabled val="1"/>
        </dgm:presLayoutVars>
      </dgm:prSet>
      <dgm:spPr/>
    </dgm:pt>
    <dgm:pt modelId="{9D8C537C-9C83-4277-9267-07907A797F64}" type="pres">
      <dgm:prSet presAssocID="{BFCEACD9-004B-44EE-933C-5DEA68F4DD4E}" presName="Accent2" presStyleCnt="0"/>
      <dgm:spPr/>
    </dgm:pt>
    <dgm:pt modelId="{EBD534C8-F103-4448-85B4-8E80F7790B0B}" type="pres">
      <dgm:prSet presAssocID="{BFCEACD9-004B-44EE-933C-5DEA68F4DD4E}" presName="Accent" presStyleLbl="node1" presStyleIdx="1" presStyleCnt="3"/>
      <dgm:spPr>
        <a:solidFill>
          <a:srgbClr val="889AB3"/>
        </a:solidFill>
      </dgm:spPr>
    </dgm:pt>
    <dgm:pt modelId="{5F7FC9FB-E101-4DB4-AAF6-D53E56777168}" type="pres">
      <dgm:prSet presAssocID="{BFCEACD9-004B-44EE-933C-5DEA68F4DD4E}" presName="ParentBackground2" presStyleCnt="0"/>
      <dgm:spPr/>
    </dgm:pt>
    <dgm:pt modelId="{612248DF-F981-4D16-A76B-F42B66A2EFC6}" type="pres">
      <dgm:prSet presAssocID="{BFCEACD9-004B-44EE-933C-5DEA68F4DD4E}" presName="ParentBackground" presStyleLbl="fgAcc1" presStyleIdx="1" presStyleCnt="3"/>
      <dgm:spPr/>
    </dgm:pt>
    <dgm:pt modelId="{747394D4-D1E7-4EA2-AD92-A8485C02983D}" type="pres">
      <dgm:prSet presAssocID="{BFCEACD9-004B-44EE-933C-5DEA68F4DD4E}" presName="Parent2" presStyleLbl="revTx" presStyleIdx="0" presStyleCnt="0">
        <dgm:presLayoutVars>
          <dgm:chMax val="1"/>
          <dgm:chPref val="1"/>
          <dgm:bulletEnabled val="1"/>
        </dgm:presLayoutVars>
      </dgm:prSet>
      <dgm:spPr/>
    </dgm:pt>
    <dgm:pt modelId="{F20CA8E4-16AD-4BA5-9E7F-08EB94B94CCD}" type="pres">
      <dgm:prSet presAssocID="{0C9FE9B5-38E7-402D-A996-CA5E89FAFD2B}" presName="Accent1" presStyleCnt="0"/>
      <dgm:spPr/>
    </dgm:pt>
    <dgm:pt modelId="{0FA91273-6C97-4C5A-A1A9-5B00DA4E270D}" type="pres">
      <dgm:prSet presAssocID="{0C9FE9B5-38E7-402D-A996-CA5E89FAFD2B}" presName="Accent" presStyleLbl="node1" presStyleIdx="2" presStyleCnt="3"/>
      <dgm:spPr>
        <a:solidFill>
          <a:schemeClr val="accent3"/>
        </a:solidFill>
      </dgm:spPr>
    </dgm:pt>
    <dgm:pt modelId="{89BE2592-48DE-49BF-98E1-26DE7ED121F3}" type="pres">
      <dgm:prSet presAssocID="{0C9FE9B5-38E7-402D-A996-CA5E89FAFD2B}" presName="ParentBackground1" presStyleCnt="0"/>
      <dgm:spPr/>
    </dgm:pt>
    <dgm:pt modelId="{6069F66D-4252-470A-AE19-367016CBDF21}" type="pres">
      <dgm:prSet presAssocID="{0C9FE9B5-38E7-402D-A996-CA5E89FAFD2B}" presName="ParentBackground" presStyleLbl="fgAcc1" presStyleIdx="2" presStyleCnt="3"/>
      <dgm:spPr/>
    </dgm:pt>
    <dgm:pt modelId="{BD192B88-2B71-428A-A1EA-FB084AB1FFAE}" type="pres">
      <dgm:prSet presAssocID="{0C9FE9B5-38E7-402D-A996-CA5E89FAFD2B}" presName="Parent1" presStyleLbl="revTx" presStyleIdx="0" presStyleCnt="0">
        <dgm:presLayoutVars>
          <dgm:chMax val="1"/>
          <dgm:chPref val="1"/>
          <dgm:bulletEnabled val="1"/>
        </dgm:presLayoutVars>
      </dgm:prSet>
      <dgm:spPr/>
    </dgm:pt>
  </dgm:ptLst>
  <dgm:cxnLst>
    <dgm:cxn modelId="{B7367A05-88E8-464B-9C92-87C6EE98A3B2}" type="presOf" srcId="{BFCEACD9-004B-44EE-933C-5DEA68F4DD4E}" destId="{747394D4-D1E7-4EA2-AD92-A8485C02983D}" srcOrd="1" destOrd="0" presId="urn:microsoft.com/office/officeart/2011/layout/CircleProcess"/>
    <dgm:cxn modelId="{8DB76609-FA96-4AEA-A120-019EC6B64E29}" srcId="{15FEBE5D-7B63-4A48-A43E-BA63986D9203}" destId="{0C9FE9B5-38E7-402D-A996-CA5E89FAFD2B}" srcOrd="0" destOrd="0" parTransId="{FE0A225B-F11C-4117-AD9A-227B5FC787F9}" sibTransId="{C408A451-D645-492C-ACB7-3FCB40BFF5B1}"/>
    <dgm:cxn modelId="{3A2E120C-6972-4C2E-BA3B-A4CFC4825F4A}" srcId="{15FEBE5D-7B63-4A48-A43E-BA63986D9203}" destId="{BFCEACD9-004B-44EE-933C-5DEA68F4DD4E}" srcOrd="1" destOrd="0" parTransId="{B5D835EA-4A0F-41B9-BAEA-AC791848265D}" sibTransId="{DA8BE150-F310-48BD-A86B-0D3CF9652255}"/>
    <dgm:cxn modelId="{55A98A3D-9125-43C4-B76C-94F177A482B5}" type="presOf" srcId="{15FEBE5D-7B63-4A48-A43E-BA63986D9203}" destId="{EB20AE2D-42F4-4CB7-AE5A-523E8BBAD831}" srcOrd="0" destOrd="0" presId="urn:microsoft.com/office/officeart/2011/layout/CircleProcess"/>
    <dgm:cxn modelId="{EE8F5270-77D2-4BC0-8F82-4069DDA19F28}" type="presOf" srcId="{130AE11C-2D10-4915-AA59-7A727F23530D}" destId="{04A0FB0B-3F67-4095-BB04-F0F1706DCAFC}" srcOrd="0" destOrd="0" presId="urn:microsoft.com/office/officeart/2011/layout/CircleProcess"/>
    <dgm:cxn modelId="{1612A48A-5F3A-4918-9E86-2EC67082435D}" type="presOf" srcId="{0C9FE9B5-38E7-402D-A996-CA5E89FAFD2B}" destId="{6069F66D-4252-470A-AE19-367016CBDF21}" srcOrd="0" destOrd="0" presId="urn:microsoft.com/office/officeart/2011/layout/CircleProcess"/>
    <dgm:cxn modelId="{71E7BAA0-9C1F-4C9F-87FA-A7874C8EF7E1}" srcId="{15FEBE5D-7B63-4A48-A43E-BA63986D9203}" destId="{130AE11C-2D10-4915-AA59-7A727F23530D}" srcOrd="2" destOrd="0" parTransId="{D36E68F2-BCA8-4281-B9CE-42362D3B75E4}" sibTransId="{A280394A-32AB-452D-A422-EB941D5FE7E4}"/>
    <dgm:cxn modelId="{85810CAD-C04B-4813-8DA6-207A0A4E7AAB}" type="presOf" srcId="{130AE11C-2D10-4915-AA59-7A727F23530D}" destId="{FA8218F7-E67C-4229-AF8F-27C65C95E611}" srcOrd="1" destOrd="0" presId="urn:microsoft.com/office/officeart/2011/layout/CircleProcess"/>
    <dgm:cxn modelId="{171334CA-4B31-4202-BD1F-44924E15D253}" type="presOf" srcId="{BFCEACD9-004B-44EE-933C-5DEA68F4DD4E}" destId="{612248DF-F981-4D16-A76B-F42B66A2EFC6}" srcOrd="0" destOrd="0" presId="urn:microsoft.com/office/officeart/2011/layout/CircleProcess"/>
    <dgm:cxn modelId="{61DE6CE7-5179-4DBE-82EC-42E7DA950CA7}" type="presOf" srcId="{0C9FE9B5-38E7-402D-A996-CA5E89FAFD2B}" destId="{BD192B88-2B71-428A-A1EA-FB084AB1FFAE}" srcOrd="1" destOrd="0" presId="urn:microsoft.com/office/officeart/2011/layout/CircleProcess"/>
    <dgm:cxn modelId="{36F2DA12-2FDB-4C97-8CFB-CBBBBB9FBEEA}" type="presParOf" srcId="{EB20AE2D-42F4-4CB7-AE5A-523E8BBAD831}" destId="{3B8E3D9E-88D1-43B5-AE75-72C7D19FA46C}" srcOrd="0" destOrd="0" presId="urn:microsoft.com/office/officeart/2011/layout/CircleProcess"/>
    <dgm:cxn modelId="{75554FA4-1930-4758-9E4C-205D5772B5C6}" type="presParOf" srcId="{3B8E3D9E-88D1-43B5-AE75-72C7D19FA46C}" destId="{0E5E524E-197E-4FAC-B38E-0B3001401AFD}" srcOrd="0" destOrd="0" presId="urn:microsoft.com/office/officeart/2011/layout/CircleProcess"/>
    <dgm:cxn modelId="{DB59E967-AC61-438E-9BDA-6A63AB43ECDB}" type="presParOf" srcId="{EB20AE2D-42F4-4CB7-AE5A-523E8BBAD831}" destId="{C1C727F1-2A3D-4926-A532-09E66B73FEF8}" srcOrd="1" destOrd="0" presId="urn:microsoft.com/office/officeart/2011/layout/CircleProcess"/>
    <dgm:cxn modelId="{3169D723-FAEA-411B-B6AC-9442E4613131}" type="presParOf" srcId="{C1C727F1-2A3D-4926-A532-09E66B73FEF8}" destId="{04A0FB0B-3F67-4095-BB04-F0F1706DCAFC}" srcOrd="0" destOrd="0" presId="urn:microsoft.com/office/officeart/2011/layout/CircleProcess"/>
    <dgm:cxn modelId="{7B1F85FC-8D86-4A54-9680-2A554834ADFA}" type="presParOf" srcId="{EB20AE2D-42F4-4CB7-AE5A-523E8BBAD831}" destId="{FA8218F7-E67C-4229-AF8F-27C65C95E611}" srcOrd="2" destOrd="0" presId="urn:microsoft.com/office/officeart/2011/layout/CircleProcess"/>
    <dgm:cxn modelId="{7D27025F-ED7F-46DC-83FA-49D6D570376C}" type="presParOf" srcId="{EB20AE2D-42F4-4CB7-AE5A-523E8BBAD831}" destId="{9D8C537C-9C83-4277-9267-07907A797F64}" srcOrd="3" destOrd="0" presId="urn:microsoft.com/office/officeart/2011/layout/CircleProcess"/>
    <dgm:cxn modelId="{97CCAEAA-59BE-4ECB-8D88-FD8D48B5CF59}" type="presParOf" srcId="{9D8C537C-9C83-4277-9267-07907A797F64}" destId="{EBD534C8-F103-4448-85B4-8E80F7790B0B}" srcOrd="0" destOrd="0" presId="urn:microsoft.com/office/officeart/2011/layout/CircleProcess"/>
    <dgm:cxn modelId="{728A324F-DD57-411E-A98B-B7467E31E96C}" type="presParOf" srcId="{EB20AE2D-42F4-4CB7-AE5A-523E8BBAD831}" destId="{5F7FC9FB-E101-4DB4-AAF6-D53E56777168}" srcOrd="4" destOrd="0" presId="urn:microsoft.com/office/officeart/2011/layout/CircleProcess"/>
    <dgm:cxn modelId="{26792A9D-D637-4EBC-9EAD-69993D701150}" type="presParOf" srcId="{5F7FC9FB-E101-4DB4-AAF6-D53E56777168}" destId="{612248DF-F981-4D16-A76B-F42B66A2EFC6}" srcOrd="0" destOrd="0" presId="urn:microsoft.com/office/officeart/2011/layout/CircleProcess"/>
    <dgm:cxn modelId="{5229E3AF-0223-4191-8E21-C803BE9C0C88}" type="presParOf" srcId="{EB20AE2D-42F4-4CB7-AE5A-523E8BBAD831}" destId="{747394D4-D1E7-4EA2-AD92-A8485C02983D}" srcOrd="5" destOrd="0" presId="urn:microsoft.com/office/officeart/2011/layout/CircleProcess"/>
    <dgm:cxn modelId="{8BC3999A-8CF3-42A4-8B44-96B5552FF940}" type="presParOf" srcId="{EB20AE2D-42F4-4CB7-AE5A-523E8BBAD831}" destId="{F20CA8E4-16AD-4BA5-9E7F-08EB94B94CCD}" srcOrd="6" destOrd="0" presId="urn:microsoft.com/office/officeart/2011/layout/CircleProcess"/>
    <dgm:cxn modelId="{757F1807-C2AD-4E69-AC45-ABED9D9CE76C}" type="presParOf" srcId="{F20CA8E4-16AD-4BA5-9E7F-08EB94B94CCD}" destId="{0FA91273-6C97-4C5A-A1A9-5B00DA4E270D}" srcOrd="0" destOrd="0" presId="urn:microsoft.com/office/officeart/2011/layout/CircleProcess"/>
    <dgm:cxn modelId="{7DFA6489-24B6-4790-A325-CE91C1CE1DD8}" type="presParOf" srcId="{EB20AE2D-42F4-4CB7-AE5A-523E8BBAD831}" destId="{89BE2592-48DE-49BF-98E1-26DE7ED121F3}" srcOrd="7" destOrd="0" presId="urn:microsoft.com/office/officeart/2011/layout/CircleProcess"/>
    <dgm:cxn modelId="{D8C13C94-E445-460E-BA40-6333B872C442}" type="presParOf" srcId="{89BE2592-48DE-49BF-98E1-26DE7ED121F3}" destId="{6069F66D-4252-470A-AE19-367016CBDF21}" srcOrd="0" destOrd="0" presId="urn:microsoft.com/office/officeart/2011/layout/CircleProcess"/>
    <dgm:cxn modelId="{11384F59-48D7-4AFD-A8CC-D85610795563}" type="presParOf" srcId="{EB20AE2D-42F4-4CB7-AE5A-523E8BBAD831}" destId="{BD192B88-2B71-428A-A1EA-FB084AB1FFAE}"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46E2E71E-D109-0347-90D2-3C87D863C18D}" type="doc">
      <dgm:prSet loTypeId="urn:microsoft.com/office/officeart/2005/8/layout/venn3" loCatId="" qsTypeId="urn:microsoft.com/office/officeart/2005/8/quickstyle/simple5" qsCatId="simple" csTypeId="urn:microsoft.com/office/officeart/2005/8/colors/accent1_2" csCatId="accent1" phldr="1"/>
      <dgm:spPr/>
      <dgm:t>
        <a:bodyPr/>
        <a:lstStyle/>
        <a:p>
          <a:endParaRPr lang="en-US"/>
        </a:p>
      </dgm:t>
    </dgm:pt>
    <dgm:pt modelId="{E3D02208-CCAB-6E49-9263-F2D14B8B93EF}">
      <dgm:prSet phldrT="[Text]"/>
      <dgm:spPr>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en-US" b="0" i="0" dirty="0">
              <a:latin typeface="Avenir Next" panose="020B0503020202020204" pitchFamily="34" charset="0"/>
            </a:rPr>
            <a:t>Present the resolutions benefit</a:t>
          </a:r>
        </a:p>
      </dgm:t>
    </dgm:pt>
    <dgm:pt modelId="{B72950BE-BCB8-4B4C-99B8-C23AD9E20E70}" type="parTrans" cxnId="{54107D4B-D527-6C4B-814D-2CE20760C77F}">
      <dgm:prSet/>
      <dgm:spPr/>
      <dgm:t>
        <a:bodyPr/>
        <a:lstStyle/>
        <a:p>
          <a:endParaRPr lang="en-US">
            <a:latin typeface="+mn-lt"/>
          </a:endParaRPr>
        </a:p>
      </dgm:t>
    </dgm:pt>
    <dgm:pt modelId="{82873437-A530-7B4F-94BF-729E671391AA}" type="sibTrans" cxnId="{54107D4B-D527-6C4B-814D-2CE20760C77F}">
      <dgm:prSet/>
      <dgm:spPr/>
      <dgm:t>
        <a:bodyPr/>
        <a:lstStyle/>
        <a:p>
          <a:endParaRPr lang="en-US">
            <a:latin typeface="+mn-lt"/>
          </a:endParaRPr>
        </a:p>
      </dgm:t>
    </dgm:pt>
    <dgm:pt modelId="{0D5D0371-C9A8-914C-9AA7-06E7A4B01675}">
      <dgm:prSet phldrT="[Text]"/>
      <dgm:spPr>
        <a:gradFill flip="none"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b="0" i="0" dirty="0">
              <a:latin typeface="Avenir Next" panose="020B0503020202020204" pitchFamily="34" charset="0"/>
            </a:rPr>
            <a:t>Focus on the “WHY”</a:t>
          </a:r>
        </a:p>
      </dgm:t>
    </dgm:pt>
    <dgm:pt modelId="{57E49231-F478-904B-8078-CAC8C6AE3FF6}" type="parTrans" cxnId="{11E256CC-D009-2F4F-84D3-99274CB9CD0F}">
      <dgm:prSet/>
      <dgm:spPr/>
      <dgm:t>
        <a:bodyPr/>
        <a:lstStyle/>
        <a:p>
          <a:endParaRPr lang="en-US">
            <a:latin typeface="+mn-lt"/>
          </a:endParaRPr>
        </a:p>
      </dgm:t>
    </dgm:pt>
    <dgm:pt modelId="{C075C4DA-553E-D749-AEFD-5E9DDEE44ED0}" type="sibTrans" cxnId="{11E256CC-D009-2F4F-84D3-99274CB9CD0F}">
      <dgm:prSet/>
      <dgm:spPr/>
      <dgm:t>
        <a:bodyPr/>
        <a:lstStyle/>
        <a:p>
          <a:endParaRPr lang="en-US">
            <a:latin typeface="+mn-lt"/>
          </a:endParaRPr>
        </a:p>
      </dgm:t>
    </dgm:pt>
    <dgm:pt modelId="{C5903031-A585-234E-9A47-260AA8EB0ABF}">
      <dgm:prSet phldrT="[Text]"/>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US" b="0" i="0" dirty="0">
              <a:latin typeface="Avenir Next" panose="020B0503020202020204" pitchFamily="34" charset="0"/>
            </a:rPr>
            <a:t>Have a summary ready </a:t>
          </a:r>
        </a:p>
      </dgm:t>
    </dgm:pt>
    <dgm:pt modelId="{A72F5659-E9FD-F843-9778-6E2B8C81CA61}" type="parTrans" cxnId="{478C65BD-DB2D-114F-916F-9BB46E6F88D7}">
      <dgm:prSet/>
      <dgm:spPr/>
      <dgm:t>
        <a:bodyPr/>
        <a:lstStyle/>
        <a:p>
          <a:endParaRPr lang="en-US">
            <a:latin typeface="+mn-lt"/>
          </a:endParaRPr>
        </a:p>
      </dgm:t>
    </dgm:pt>
    <dgm:pt modelId="{9E86860C-1B0D-FC4D-91B0-DFCE69766C10}" type="sibTrans" cxnId="{478C65BD-DB2D-114F-916F-9BB46E6F88D7}">
      <dgm:prSet/>
      <dgm:spPr/>
      <dgm:t>
        <a:bodyPr/>
        <a:lstStyle/>
        <a:p>
          <a:endParaRPr lang="en-US">
            <a:latin typeface="+mn-lt"/>
          </a:endParaRPr>
        </a:p>
      </dgm:t>
    </dgm:pt>
    <dgm:pt modelId="{74A9C282-9C0E-0748-93A7-DB313859ECAE}" type="pres">
      <dgm:prSet presAssocID="{46E2E71E-D109-0347-90D2-3C87D863C18D}" presName="Name0" presStyleCnt="0">
        <dgm:presLayoutVars>
          <dgm:dir/>
          <dgm:resizeHandles val="exact"/>
        </dgm:presLayoutVars>
      </dgm:prSet>
      <dgm:spPr/>
    </dgm:pt>
    <dgm:pt modelId="{6C133A9A-65A8-D74F-B67D-176199120121}" type="pres">
      <dgm:prSet presAssocID="{E3D02208-CCAB-6E49-9263-F2D14B8B93EF}" presName="Name5" presStyleLbl="vennNode1" presStyleIdx="0" presStyleCnt="3">
        <dgm:presLayoutVars>
          <dgm:bulletEnabled val="1"/>
        </dgm:presLayoutVars>
      </dgm:prSet>
      <dgm:spPr/>
    </dgm:pt>
    <dgm:pt modelId="{0266889B-5FFB-0348-8348-265B5B18ACC6}" type="pres">
      <dgm:prSet presAssocID="{82873437-A530-7B4F-94BF-729E671391AA}" presName="space" presStyleCnt="0"/>
      <dgm:spPr/>
    </dgm:pt>
    <dgm:pt modelId="{151EA625-DD32-9449-90E7-841CF5D3693F}" type="pres">
      <dgm:prSet presAssocID="{0D5D0371-C9A8-914C-9AA7-06E7A4B01675}" presName="Name5" presStyleLbl="vennNode1" presStyleIdx="1" presStyleCnt="3">
        <dgm:presLayoutVars>
          <dgm:bulletEnabled val="1"/>
        </dgm:presLayoutVars>
      </dgm:prSet>
      <dgm:spPr/>
    </dgm:pt>
    <dgm:pt modelId="{B3D7CA31-16FA-7543-8C61-11168A2BDF34}" type="pres">
      <dgm:prSet presAssocID="{C075C4DA-553E-D749-AEFD-5E9DDEE44ED0}" presName="space" presStyleCnt="0"/>
      <dgm:spPr/>
    </dgm:pt>
    <dgm:pt modelId="{9920A8F7-9AAF-0148-ADE4-2269B4A78BD4}" type="pres">
      <dgm:prSet presAssocID="{C5903031-A585-234E-9A47-260AA8EB0ABF}" presName="Name5" presStyleLbl="vennNode1" presStyleIdx="2" presStyleCnt="3">
        <dgm:presLayoutVars>
          <dgm:bulletEnabled val="1"/>
        </dgm:presLayoutVars>
      </dgm:prSet>
      <dgm:spPr/>
    </dgm:pt>
  </dgm:ptLst>
  <dgm:cxnLst>
    <dgm:cxn modelId="{54107D4B-D527-6C4B-814D-2CE20760C77F}" srcId="{46E2E71E-D109-0347-90D2-3C87D863C18D}" destId="{E3D02208-CCAB-6E49-9263-F2D14B8B93EF}" srcOrd="0" destOrd="0" parTransId="{B72950BE-BCB8-4B4C-99B8-C23AD9E20E70}" sibTransId="{82873437-A530-7B4F-94BF-729E671391AA}"/>
    <dgm:cxn modelId="{96813F75-AF09-45EB-8D20-A8984F9DDA70}" type="presOf" srcId="{46E2E71E-D109-0347-90D2-3C87D863C18D}" destId="{74A9C282-9C0E-0748-93A7-DB313859ECAE}" srcOrd="0" destOrd="0" presId="urn:microsoft.com/office/officeart/2005/8/layout/venn3"/>
    <dgm:cxn modelId="{C6112AA7-616D-40FF-82D5-1419E1E19648}" type="presOf" srcId="{C5903031-A585-234E-9A47-260AA8EB0ABF}" destId="{9920A8F7-9AAF-0148-ADE4-2269B4A78BD4}" srcOrd="0" destOrd="0" presId="urn:microsoft.com/office/officeart/2005/8/layout/venn3"/>
    <dgm:cxn modelId="{478C65BD-DB2D-114F-916F-9BB46E6F88D7}" srcId="{46E2E71E-D109-0347-90D2-3C87D863C18D}" destId="{C5903031-A585-234E-9A47-260AA8EB0ABF}" srcOrd="2" destOrd="0" parTransId="{A72F5659-E9FD-F843-9778-6E2B8C81CA61}" sibTransId="{9E86860C-1B0D-FC4D-91B0-DFCE69766C10}"/>
    <dgm:cxn modelId="{11E256CC-D009-2F4F-84D3-99274CB9CD0F}" srcId="{46E2E71E-D109-0347-90D2-3C87D863C18D}" destId="{0D5D0371-C9A8-914C-9AA7-06E7A4B01675}" srcOrd="1" destOrd="0" parTransId="{57E49231-F478-904B-8078-CAC8C6AE3FF6}" sibTransId="{C075C4DA-553E-D749-AEFD-5E9DDEE44ED0}"/>
    <dgm:cxn modelId="{D82958DB-6DF1-490D-BDEF-30FA8A17AA16}" type="presOf" srcId="{0D5D0371-C9A8-914C-9AA7-06E7A4B01675}" destId="{151EA625-DD32-9449-90E7-841CF5D3693F}" srcOrd="0" destOrd="0" presId="urn:microsoft.com/office/officeart/2005/8/layout/venn3"/>
    <dgm:cxn modelId="{5BC6BDFF-4C60-410F-A223-0F6B770166AE}" type="presOf" srcId="{E3D02208-CCAB-6E49-9263-F2D14B8B93EF}" destId="{6C133A9A-65A8-D74F-B67D-176199120121}" srcOrd="0" destOrd="0" presId="urn:microsoft.com/office/officeart/2005/8/layout/venn3"/>
    <dgm:cxn modelId="{90335574-D2B1-47D7-95C3-20C7A15B73AB}" type="presParOf" srcId="{74A9C282-9C0E-0748-93A7-DB313859ECAE}" destId="{6C133A9A-65A8-D74F-B67D-176199120121}" srcOrd="0" destOrd="0" presId="urn:microsoft.com/office/officeart/2005/8/layout/venn3"/>
    <dgm:cxn modelId="{22EFA5BC-9B74-4516-9D5D-254CAC8F788A}" type="presParOf" srcId="{74A9C282-9C0E-0748-93A7-DB313859ECAE}" destId="{0266889B-5FFB-0348-8348-265B5B18ACC6}" srcOrd="1" destOrd="0" presId="urn:microsoft.com/office/officeart/2005/8/layout/venn3"/>
    <dgm:cxn modelId="{4B08156F-C6F7-4C33-A010-86A061227256}" type="presParOf" srcId="{74A9C282-9C0E-0748-93A7-DB313859ECAE}" destId="{151EA625-DD32-9449-90E7-841CF5D3693F}" srcOrd="2" destOrd="0" presId="urn:microsoft.com/office/officeart/2005/8/layout/venn3"/>
    <dgm:cxn modelId="{5F844566-116A-4D20-9081-72C34EB1B05E}" type="presParOf" srcId="{74A9C282-9C0E-0748-93A7-DB313859ECAE}" destId="{B3D7CA31-16FA-7543-8C61-11168A2BDF34}" srcOrd="3" destOrd="0" presId="urn:microsoft.com/office/officeart/2005/8/layout/venn3"/>
    <dgm:cxn modelId="{6DB08930-CCAC-48CB-A814-161510B7B519}" type="presParOf" srcId="{74A9C282-9C0E-0748-93A7-DB313859ECAE}" destId="{9920A8F7-9AAF-0148-ADE4-2269B4A78BD4}"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A71C62D-3AE5-4092-8C67-4842971CCBF6}" type="doc">
      <dgm:prSet loTypeId="urn:microsoft.com/office/officeart/2005/8/layout/gear1" loCatId="cycle" qsTypeId="urn:microsoft.com/office/officeart/2005/8/quickstyle/simple1" qsCatId="simple" csTypeId="urn:microsoft.com/office/officeart/2005/8/colors/accent3_5" csCatId="accent3" phldr="1"/>
      <dgm:spPr/>
    </dgm:pt>
    <dgm:pt modelId="{BDD8E9D2-859B-4AFD-9B9F-6BC24EB332ED}">
      <dgm:prSet phldrT="[Text]"/>
      <dgm:spPr/>
      <dgm:t>
        <a:bodyPr/>
        <a:lstStyle/>
        <a:p>
          <a:r>
            <a:rPr lang="en-US" dirty="0"/>
            <a:t>Follow up regularly</a:t>
          </a:r>
        </a:p>
      </dgm:t>
    </dgm:pt>
    <dgm:pt modelId="{6401B078-1DC9-46EB-84D0-4CE7F2B19468}" type="parTrans" cxnId="{B4028A25-DEE9-4849-8549-F4CA2933957D}">
      <dgm:prSet/>
      <dgm:spPr/>
      <dgm:t>
        <a:bodyPr/>
        <a:lstStyle/>
        <a:p>
          <a:endParaRPr lang="en-US"/>
        </a:p>
      </dgm:t>
    </dgm:pt>
    <dgm:pt modelId="{097488FF-951E-4DF6-8EB0-AAA0226ED7A8}" type="sibTrans" cxnId="{B4028A25-DEE9-4849-8549-F4CA2933957D}">
      <dgm:prSet/>
      <dgm:spPr/>
      <dgm:t>
        <a:bodyPr/>
        <a:lstStyle/>
        <a:p>
          <a:endParaRPr lang="en-US"/>
        </a:p>
      </dgm:t>
    </dgm:pt>
    <dgm:pt modelId="{C9480957-6CB8-4F8C-A9E0-817706B57B01}">
      <dgm:prSet phldrT="[Text]"/>
      <dgm:spPr/>
      <dgm:t>
        <a:bodyPr/>
        <a:lstStyle/>
        <a:p>
          <a:r>
            <a:rPr lang="en-US" dirty="0"/>
            <a:t>Be willing to adjust</a:t>
          </a:r>
        </a:p>
      </dgm:t>
    </dgm:pt>
    <dgm:pt modelId="{0D7CB279-A583-4BB3-A5E2-A9BF9B460098}" type="parTrans" cxnId="{45709A73-38BD-463F-BC28-36DD5872B01B}">
      <dgm:prSet/>
      <dgm:spPr/>
      <dgm:t>
        <a:bodyPr/>
        <a:lstStyle/>
        <a:p>
          <a:endParaRPr lang="en-US"/>
        </a:p>
      </dgm:t>
    </dgm:pt>
    <dgm:pt modelId="{A9BE4C69-CC13-4072-AF31-CF66BF266FC7}" type="sibTrans" cxnId="{45709A73-38BD-463F-BC28-36DD5872B01B}">
      <dgm:prSet/>
      <dgm:spPr/>
      <dgm:t>
        <a:bodyPr/>
        <a:lstStyle/>
        <a:p>
          <a:endParaRPr lang="en-US"/>
        </a:p>
      </dgm:t>
    </dgm:pt>
    <dgm:pt modelId="{1995548D-9809-4BB8-9D39-AEAE60649A1C}">
      <dgm:prSet phldrT="[Text]"/>
      <dgm:spPr/>
      <dgm:t>
        <a:bodyPr/>
        <a:lstStyle/>
        <a:p>
          <a:r>
            <a:rPr lang="en-US" dirty="0"/>
            <a:t>Thank supporters</a:t>
          </a:r>
        </a:p>
      </dgm:t>
    </dgm:pt>
    <dgm:pt modelId="{A20D2E69-5B91-4981-A159-3E212879E64E}" type="parTrans" cxnId="{3FA5B77F-7A36-4FA4-AFF8-26E82115F339}">
      <dgm:prSet/>
      <dgm:spPr/>
      <dgm:t>
        <a:bodyPr/>
        <a:lstStyle/>
        <a:p>
          <a:endParaRPr lang="en-US"/>
        </a:p>
      </dgm:t>
    </dgm:pt>
    <dgm:pt modelId="{59EE2FEB-BF2F-4454-8A03-DA6A1606C968}" type="sibTrans" cxnId="{3FA5B77F-7A36-4FA4-AFF8-26E82115F339}">
      <dgm:prSet/>
      <dgm:spPr/>
      <dgm:t>
        <a:bodyPr/>
        <a:lstStyle/>
        <a:p>
          <a:endParaRPr lang="en-US"/>
        </a:p>
      </dgm:t>
    </dgm:pt>
    <dgm:pt modelId="{8021CEE4-44C5-4312-AE82-ED00F38B8E70}" type="pres">
      <dgm:prSet presAssocID="{2A71C62D-3AE5-4092-8C67-4842971CCBF6}" presName="composite" presStyleCnt="0">
        <dgm:presLayoutVars>
          <dgm:chMax val="3"/>
          <dgm:animLvl val="lvl"/>
          <dgm:resizeHandles val="exact"/>
        </dgm:presLayoutVars>
      </dgm:prSet>
      <dgm:spPr/>
    </dgm:pt>
    <dgm:pt modelId="{C9641374-B046-48FE-AEE6-4131619E2A16}" type="pres">
      <dgm:prSet presAssocID="{BDD8E9D2-859B-4AFD-9B9F-6BC24EB332ED}" presName="gear1" presStyleLbl="node1" presStyleIdx="0" presStyleCnt="3">
        <dgm:presLayoutVars>
          <dgm:chMax val="1"/>
          <dgm:bulletEnabled val="1"/>
        </dgm:presLayoutVars>
      </dgm:prSet>
      <dgm:spPr/>
    </dgm:pt>
    <dgm:pt modelId="{533BDD05-FF27-4151-A98A-3A28E67307E8}" type="pres">
      <dgm:prSet presAssocID="{BDD8E9D2-859B-4AFD-9B9F-6BC24EB332ED}" presName="gear1srcNode" presStyleLbl="node1" presStyleIdx="0" presStyleCnt="3"/>
      <dgm:spPr/>
    </dgm:pt>
    <dgm:pt modelId="{051764B6-0FB4-470B-8F90-A164F07ECA8F}" type="pres">
      <dgm:prSet presAssocID="{BDD8E9D2-859B-4AFD-9B9F-6BC24EB332ED}" presName="gear1dstNode" presStyleLbl="node1" presStyleIdx="0" presStyleCnt="3"/>
      <dgm:spPr/>
    </dgm:pt>
    <dgm:pt modelId="{F0C352F1-0203-4816-929B-66EB724D0735}" type="pres">
      <dgm:prSet presAssocID="{C9480957-6CB8-4F8C-A9E0-817706B57B01}" presName="gear2" presStyleLbl="node1" presStyleIdx="1" presStyleCnt="3">
        <dgm:presLayoutVars>
          <dgm:chMax val="1"/>
          <dgm:bulletEnabled val="1"/>
        </dgm:presLayoutVars>
      </dgm:prSet>
      <dgm:spPr/>
    </dgm:pt>
    <dgm:pt modelId="{515A1385-48BD-45C8-9F83-12D5841E13D1}" type="pres">
      <dgm:prSet presAssocID="{C9480957-6CB8-4F8C-A9E0-817706B57B01}" presName="gear2srcNode" presStyleLbl="node1" presStyleIdx="1" presStyleCnt="3"/>
      <dgm:spPr/>
    </dgm:pt>
    <dgm:pt modelId="{E2D5E658-39A9-41F4-9713-563A45F2CC67}" type="pres">
      <dgm:prSet presAssocID="{C9480957-6CB8-4F8C-A9E0-817706B57B01}" presName="gear2dstNode" presStyleLbl="node1" presStyleIdx="1" presStyleCnt="3"/>
      <dgm:spPr/>
    </dgm:pt>
    <dgm:pt modelId="{51A6B30D-5AFB-499C-9DD3-CCAD170B287F}" type="pres">
      <dgm:prSet presAssocID="{1995548D-9809-4BB8-9D39-AEAE60649A1C}" presName="gear3" presStyleLbl="node1" presStyleIdx="2" presStyleCnt="3"/>
      <dgm:spPr/>
    </dgm:pt>
    <dgm:pt modelId="{F599C35A-71A6-4733-99A3-723C98625C76}" type="pres">
      <dgm:prSet presAssocID="{1995548D-9809-4BB8-9D39-AEAE60649A1C}" presName="gear3tx" presStyleLbl="node1" presStyleIdx="2" presStyleCnt="3">
        <dgm:presLayoutVars>
          <dgm:chMax val="1"/>
          <dgm:bulletEnabled val="1"/>
        </dgm:presLayoutVars>
      </dgm:prSet>
      <dgm:spPr/>
    </dgm:pt>
    <dgm:pt modelId="{DFCB5A50-E8E0-4AFC-A1A7-1F9A29A6E912}" type="pres">
      <dgm:prSet presAssocID="{1995548D-9809-4BB8-9D39-AEAE60649A1C}" presName="gear3srcNode" presStyleLbl="node1" presStyleIdx="2" presStyleCnt="3"/>
      <dgm:spPr/>
    </dgm:pt>
    <dgm:pt modelId="{BA86A6B4-6747-4F21-BE95-98C34574EAA4}" type="pres">
      <dgm:prSet presAssocID="{1995548D-9809-4BB8-9D39-AEAE60649A1C}" presName="gear3dstNode" presStyleLbl="node1" presStyleIdx="2" presStyleCnt="3"/>
      <dgm:spPr/>
    </dgm:pt>
    <dgm:pt modelId="{DC4525F1-79BC-4095-8EC7-BC089300D369}" type="pres">
      <dgm:prSet presAssocID="{097488FF-951E-4DF6-8EB0-AAA0226ED7A8}" presName="connector1" presStyleLbl="sibTrans2D1" presStyleIdx="0" presStyleCnt="3"/>
      <dgm:spPr/>
    </dgm:pt>
    <dgm:pt modelId="{83AB7E9E-8754-4209-9E1D-DF634E6BB8A2}" type="pres">
      <dgm:prSet presAssocID="{A9BE4C69-CC13-4072-AF31-CF66BF266FC7}" presName="connector2" presStyleLbl="sibTrans2D1" presStyleIdx="1" presStyleCnt="3"/>
      <dgm:spPr/>
    </dgm:pt>
    <dgm:pt modelId="{502BDBF9-291E-4DC6-9AF6-C34DDDE44B80}" type="pres">
      <dgm:prSet presAssocID="{59EE2FEB-BF2F-4454-8A03-DA6A1606C968}" presName="connector3" presStyleLbl="sibTrans2D1" presStyleIdx="2" presStyleCnt="3"/>
      <dgm:spPr/>
    </dgm:pt>
  </dgm:ptLst>
  <dgm:cxnLst>
    <dgm:cxn modelId="{595DF206-2BD0-4CFE-842A-4D79332A788B}" type="presOf" srcId="{1995548D-9809-4BB8-9D39-AEAE60649A1C}" destId="{F599C35A-71A6-4733-99A3-723C98625C76}" srcOrd="1" destOrd="0" presId="urn:microsoft.com/office/officeart/2005/8/layout/gear1"/>
    <dgm:cxn modelId="{D127261D-F865-4C49-A034-A33BC3187109}" type="presOf" srcId="{C9480957-6CB8-4F8C-A9E0-817706B57B01}" destId="{E2D5E658-39A9-41F4-9713-563A45F2CC67}" srcOrd="2" destOrd="0" presId="urn:microsoft.com/office/officeart/2005/8/layout/gear1"/>
    <dgm:cxn modelId="{B4028A25-DEE9-4849-8549-F4CA2933957D}" srcId="{2A71C62D-3AE5-4092-8C67-4842971CCBF6}" destId="{BDD8E9D2-859B-4AFD-9B9F-6BC24EB332ED}" srcOrd="0" destOrd="0" parTransId="{6401B078-1DC9-46EB-84D0-4CE7F2B19468}" sibTransId="{097488FF-951E-4DF6-8EB0-AAA0226ED7A8}"/>
    <dgm:cxn modelId="{1CA59727-6065-4F05-99D1-ECFE447D83A8}" type="presOf" srcId="{097488FF-951E-4DF6-8EB0-AAA0226ED7A8}" destId="{DC4525F1-79BC-4095-8EC7-BC089300D369}" srcOrd="0" destOrd="0" presId="urn:microsoft.com/office/officeart/2005/8/layout/gear1"/>
    <dgm:cxn modelId="{EC11E23B-283C-4763-971C-822F92A6B2D8}" type="presOf" srcId="{C9480957-6CB8-4F8C-A9E0-817706B57B01}" destId="{515A1385-48BD-45C8-9F83-12D5841E13D1}" srcOrd="1" destOrd="0" presId="urn:microsoft.com/office/officeart/2005/8/layout/gear1"/>
    <dgm:cxn modelId="{8BC6F73B-8085-425C-9F81-AE5F4F73BBF2}" type="presOf" srcId="{59EE2FEB-BF2F-4454-8A03-DA6A1606C968}" destId="{502BDBF9-291E-4DC6-9AF6-C34DDDE44B80}" srcOrd="0" destOrd="0" presId="urn:microsoft.com/office/officeart/2005/8/layout/gear1"/>
    <dgm:cxn modelId="{AAC2A368-E1B7-4F15-A675-625692380915}" type="presOf" srcId="{1995548D-9809-4BB8-9D39-AEAE60649A1C}" destId="{51A6B30D-5AFB-499C-9DD3-CCAD170B287F}" srcOrd="0" destOrd="0" presId="urn:microsoft.com/office/officeart/2005/8/layout/gear1"/>
    <dgm:cxn modelId="{5503256F-03E8-470A-8845-C5CF85283367}" type="presOf" srcId="{BDD8E9D2-859B-4AFD-9B9F-6BC24EB332ED}" destId="{533BDD05-FF27-4151-A98A-3A28E67307E8}" srcOrd="1" destOrd="0" presId="urn:microsoft.com/office/officeart/2005/8/layout/gear1"/>
    <dgm:cxn modelId="{45709A73-38BD-463F-BC28-36DD5872B01B}" srcId="{2A71C62D-3AE5-4092-8C67-4842971CCBF6}" destId="{C9480957-6CB8-4F8C-A9E0-817706B57B01}" srcOrd="1" destOrd="0" parTransId="{0D7CB279-A583-4BB3-A5E2-A9BF9B460098}" sibTransId="{A9BE4C69-CC13-4072-AF31-CF66BF266FC7}"/>
    <dgm:cxn modelId="{77831456-4DB9-439B-BB37-6C65534C3730}" type="presOf" srcId="{C9480957-6CB8-4F8C-A9E0-817706B57B01}" destId="{F0C352F1-0203-4816-929B-66EB724D0735}" srcOrd="0" destOrd="0" presId="urn:microsoft.com/office/officeart/2005/8/layout/gear1"/>
    <dgm:cxn modelId="{85E76456-FE6F-43BF-B29D-9C7A416FD111}" type="presOf" srcId="{A9BE4C69-CC13-4072-AF31-CF66BF266FC7}" destId="{83AB7E9E-8754-4209-9E1D-DF634E6BB8A2}" srcOrd="0" destOrd="0" presId="urn:microsoft.com/office/officeart/2005/8/layout/gear1"/>
    <dgm:cxn modelId="{3FA5B77F-7A36-4FA4-AFF8-26E82115F339}" srcId="{2A71C62D-3AE5-4092-8C67-4842971CCBF6}" destId="{1995548D-9809-4BB8-9D39-AEAE60649A1C}" srcOrd="2" destOrd="0" parTransId="{A20D2E69-5B91-4981-A159-3E212879E64E}" sibTransId="{59EE2FEB-BF2F-4454-8A03-DA6A1606C968}"/>
    <dgm:cxn modelId="{0E3E709F-954F-40C1-8BA5-7D71BB1418B8}" type="presOf" srcId="{1995548D-9809-4BB8-9D39-AEAE60649A1C}" destId="{BA86A6B4-6747-4F21-BE95-98C34574EAA4}" srcOrd="3" destOrd="0" presId="urn:microsoft.com/office/officeart/2005/8/layout/gear1"/>
    <dgm:cxn modelId="{10260AAD-6B59-4ED3-A248-C38579852406}" type="presOf" srcId="{BDD8E9D2-859B-4AFD-9B9F-6BC24EB332ED}" destId="{051764B6-0FB4-470B-8F90-A164F07ECA8F}" srcOrd="2" destOrd="0" presId="urn:microsoft.com/office/officeart/2005/8/layout/gear1"/>
    <dgm:cxn modelId="{F85B3FC1-36A5-4F44-86F6-83A63A2E45C4}" type="presOf" srcId="{1995548D-9809-4BB8-9D39-AEAE60649A1C}" destId="{DFCB5A50-E8E0-4AFC-A1A7-1F9A29A6E912}" srcOrd="2" destOrd="0" presId="urn:microsoft.com/office/officeart/2005/8/layout/gear1"/>
    <dgm:cxn modelId="{253399E0-A558-4543-AC4D-E4FCEF6419C3}" type="presOf" srcId="{2A71C62D-3AE5-4092-8C67-4842971CCBF6}" destId="{8021CEE4-44C5-4312-AE82-ED00F38B8E70}" srcOrd="0" destOrd="0" presId="urn:microsoft.com/office/officeart/2005/8/layout/gear1"/>
    <dgm:cxn modelId="{A797F3FC-2AEB-46A2-8228-B4CD659C36EF}" type="presOf" srcId="{BDD8E9D2-859B-4AFD-9B9F-6BC24EB332ED}" destId="{C9641374-B046-48FE-AEE6-4131619E2A16}" srcOrd="0" destOrd="0" presId="urn:microsoft.com/office/officeart/2005/8/layout/gear1"/>
    <dgm:cxn modelId="{659D8197-C499-40A1-AC96-CA85D8E33CD1}" type="presParOf" srcId="{8021CEE4-44C5-4312-AE82-ED00F38B8E70}" destId="{C9641374-B046-48FE-AEE6-4131619E2A16}" srcOrd="0" destOrd="0" presId="urn:microsoft.com/office/officeart/2005/8/layout/gear1"/>
    <dgm:cxn modelId="{63377C22-5447-4F58-B8C3-9D2E99C64360}" type="presParOf" srcId="{8021CEE4-44C5-4312-AE82-ED00F38B8E70}" destId="{533BDD05-FF27-4151-A98A-3A28E67307E8}" srcOrd="1" destOrd="0" presId="urn:microsoft.com/office/officeart/2005/8/layout/gear1"/>
    <dgm:cxn modelId="{5EE1758C-D8AA-48DC-928F-044636A6D49B}" type="presParOf" srcId="{8021CEE4-44C5-4312-AE82-ED00F38B8E70}" destId="{051764B6-0FB4-470B-8F90-A164F07ECA8F}" srcOrd="2" destOrd="0" presId="urn:microsoft.com/office/officeart/2005/8/layout/gear1"/>
    <dgm:cxn modelId="{19358EC0-D78C-4C6E-98EF-9950A5F134BE}" type="presParOf" srcId="{8021CEE4-44C5-4312-AE82-ED00F38B8E70}" destId="{F0C352F1-0203-4816-929B-66EB724D0735}" srcOrd="3" destOrd="0" presId="urn:microsoft.com/office/officeart/2005/8/layout/gear1"/>
    <dgm:cxn modelId="{22D583E8-5D73-4133-85F5-B8BB4A07FDCC}" type="presParOf" srcId="{8021CEE4-44C5-4312-AE82-ED00F38B8E70}" destId="{515A1385-48BD-45C8-9F83-12D5841E13D1}" srcOrd="4" destOrd="0" presId="urn:microsoft.com/office/officeart/2005/8/layout/gear1"/>
    <dgm:cxn modelId="{F0263A98-D864-4EBB-81B5-77F75CD98CD7}" type="presParOf" srcId="{8021CEE4-44C5-4312-AE82-ED00F38B8E70}" destId="{E2D5E658-39A9-41F4-9713-563A45F2CC67}" srcOrd="5" destOrd="0" presId="urn:microsoft.com/office/officeart/2005/8/layout/gear1"/>
    <dgm:cxn modelId="{646B15E0-779B-4364-9042-A0C72022AA94}" type="presParOf" srcId="{8021CEE4-44C5-4312-AE82-ED00F38B8E70}" destId="{51A6B30D-5AFB-499C-9DD3-CCAD170B287F}" srcOrd="6" destOrd="0" presId="urn:microsoft.com/office/officeart/2005/8/layout/gear1"/>
    <dgm:cxn modelId="{6BEB1969-94F9-4C32-903F-EE817C1A5CB4}" type="presParOf" srcId="{8021CEE4-44C5-4312-AE82-ED00F38B8E70}" destId="{F599C35A-71A6-4733-99A3-723C98625C76}" srcOrd="7" destOrd="0" presId="urn:microsoft.com/office/officeart/2005/8/layout/gear1"/>
    <dgm:cxn modelId="{4AC9716B-FCE4-4E94-A497-82DCBC3B5038}" type="presParOf" srcId="{8021CEE4-44C5-4312-AE82-ED00F38B8E70}" destId="{DFCB5A50-E8E0-4AFC-A1A7-1F9A29A6E912}" srcOrd="8" destOrd="0" presId="urn:microsoft.com/office/officeart/2005/8/layout/gear1"/>
    <dgm:cxn modelId="{F52CE6A1-0CAA-4B5D-9522-3F7263144650}" type="presParOf" srcId="{8021CEE4-44C5-4312-AE82-ED00F38B8E70}" destId="{BA86A6B4-6747-4F21-BE95-98C34574EAA4}" srcOrd="9" destOrd="0" presId="urn:microsoft.com/office/officeart/2005/8/layout/gear1"/>
    <dgm:cxn modelId="{118A5257-30D3-494D-A8D1-46ED97B1FC80}" type="presParOf" srcId="{8021CEE4-44C5-4312-AE82-ED00F38B8E70}" destId="{DC4525F1-79BC-4095-8EC7-BC089300D369}" srcOrd="10" destOrd="0" presId="urn:microsoft.com/office/officeart/2005/8/layout/gear1"/>
    <dgm:cxn modelId="{360B559C-A8A2-4043-A15B-C421E652E57B}" type="presParOf" srcId="{8021CEE4-44C5-4312-AE82-ED00F38B8E70}" destId="{83AB7E9E-8754-4209-9E1D-DF634E6BB8A2}" srcOrd="11" destOrd="0" presId="urn:microsoft.com/office/officeart/2005/8/layout/gear1"/>
    <dgm:cxn modelId="{060B5B59-A67A-4BD9-8361-1D218EB4465F}" type="presParOf" srcId="{8021CEE4-44C5-4312-AE82-ED00F38B8E70}" destId="{502BDBF9-291E-4DC6-9AF6-C34DDDE44B8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C34B1-1270-4DDD-B4CA-D1E5CD017103}"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US"/>
        </a:p>
      </dgm:t>
    </dgm:pt>
    <dgm:pt modelId="{FB846DE5-C0D9-48CE-8740-765865371E5A}">
      <dgm:prSet custT="1"/>
      <dgm:spPr/>
      <dgm:t>
        <a:bodyPr/>
        <a:lstStyle/>
        <a:p>
          <a:r>
            <a:rPr lang="en-US" sz="3000" dirty="0"/>
            <a:t> </a:t>
          </a:r>
          <a:r>
            <a:rPr lang="en-US" sz="3600" dirty="0"/>
            <a:t>A formal expression of opinion or will of the organization</a:t>
          </a:r>
          <a:endParaRPr lang="en-US" sz="3000" dirty="0"/>
        </a:p>
      </dgm:t>
    </dgm:pt>
    <dgm:pt modelId="{A116BDE3-CFE8-41A3-B4F1-425222784B47}" type="parTrans" cxnId="{795735B6-57AE-45C4-A9FF-07693B48C8B5}">
      <dgm:prSet/>
      <dgm:spPr/>
      <dgm:t>
        <a:bodyPr/>
        <a:lstStyle/>
        <a:p>
          <a:endParaRPr lang="en-US"/>
        </a:p>
      </dgm:t>
    </dgm:pt>
    <dgm:pt modelId="{D4B94FF8-50B2-4E48-8BE5-29B5110E9CC3}" type="sibTrans" cxnId="{795735B6-57AE-45C4-A9FF-07693B48C8B5}">
      <dgm:prSet/>
      <dgm:spPr/>
      <dgm:t>
        <a:bodyPr/>
        <a:lstStyle/>
        <a:p>
          <a:endParaRPr lang="en-US"/>
        </a:p>
      </dgm:t>
    </dgm:pt>
    <dgm:pt modelId="{2E0D129E-6454-4DDE-8BCA-F3A781657045}">
      <dgm:prSet custT="1"/>
      <dgm:spPr/>
      <dgm:t>
        <a:bodyPr/>
        <a:lstStyle/>
        <a:p>
          <a:r>
            <a:rPr lang="en-US" sz="3600" dirty="0"/>
            <a:t>Used to set policy, request action, or express positions</a:t>
          </a:r>
          <a:endParaRPr lang="en-US" sz="2800" dirty="0"/>
        </a:p>
      </dgm:t>
    </dgm:pt>
    <dgm:pt modelId="{0EC4A535-F3D5-401A-A59B-2A2D6160049D}" type="parTrans" cxnId="{2C23A44D-7076-4B4B-AE9C-D21DF0C2221C}">
      <dgm:prSet/>
      <dgm:spPr/>
      <dgm:t>
        <a:bodyPr/>
        <a:lstStyle/>
        <a:p>
          <a:endParaRPr lang="en-US"/>
        </a:p>
      </dgm:t>
    </dgm:pt>
    <dgm:pt modelId="{C5D24CFD-2116-44F3-A8A7-A6B742C5D24F}" type="sibTrans" cxnId="{2C23A44D-7076-4B4B-AE9C-D21DF0C2221C}">
      <dgm:prSet/>
      <dgm:spPr/>
      <dgm:t>
        <a:bodyPr/>
        <a:lstStyle/>
        <a:p>
          <a:endParaRPr lang="en-US"/>
        </a:p>
      </dgm:t>
    </dgm:pt>
    <dgm:pt modelId="{794A104E-9E37-4CE3-A9DC-D1970A68C1DA}">
      <dgm:prSet custT="1"/>
      <dgm:spPr/>
      <dgm:t>
        <a:bodyPr/>
        <a:lstStyle/>
        <a:p>
          <a:r>
            <a:rPr lang="en-US" sz="3600" dirty="0"/>
            <a:t>Consists of:</a:t>
          </a:r>
        </a:p>
      </dgm:t>
    </dgm:pt>
    <dgm:pt modelId="{A21EF03E-0671-4DCD-B754-6299461B9A74}" type="parTrans" cxnId="{460B8816-80C9-4651-AA8A-EA62C57D17E4}">
      <dgm:prSet/>
      <dgm:spPr/>
      <dgm:t>
        <a:bodyPr/>
        <a:lstStyle/>
        <a:p>
          <a:endParaRPr lang="en-US"/>
        </a:p>
      </dgm:t>
    </dgm:pt>
    <dgm:pt modelId="{FFA8485C-655C-45DF-A2DD-536759A9F923}" type="sibTrans" cxnId="{460B8816-80C9-4651-AA8A-EA62C57D17E4}">
      <dgm:prSet/>
      <dgm:spPr/>
      <dgm:t>
        <a:bodyPr/>
        <a:lstStyle/>
        <a:p>
          <a:endParaRPr lang="en-US"/>
        </a:p>
      </dgm:t>
    </dgm:pt>
    <dgm:pt modelId="{AD319C95-CA16-4642-9755-34F7E34A630C}">
      <dgm:prSet/>
      <dgm:spPr/>
      <dgm:t>
        <a:bodyPr/>
        <a:lstStyle/>
        <a:p>
          <a:r>
            <a:rPr lang="en-US"/>
            <a:t>- Whereas clauses (background &amp; reasons)</a:t>
          </a:r>
        </a:p>
      </dgm:t>
    </dgm:pt>
    <dgm:pt modelId="{EF0F452B-4092-456C-AFFD-5F95D20BB842}" type="sibTrans" cxnId="{35499AE1-F0EF-40DC-9BED-13E7E5877903}">
      <dgm:prSet/>
      <dgm:spPr/>
      <dgm:t>
        <a:bodyPr/>
        <a:lstStyle/>
        <a:p>
          <a:endParaRPr lang="en-US"/>
        </a:p>
      </dgm:t>
    </dgm:pt>
    <dgm:pt modelId="{7ACBEB9A-CC66-4C1C-A485-E0C493C60E83}" type="parTrans" cxnId="{35499AE1-F0EF-40DC-9BED-13E7E5877903}">
      <dgm:prSet/>
      <dgm:spPr/>
      <dgm:t>
        <a:bodyPr/>
        <a:lstStyle/>
        <a:p>
          <a:endParaRPr lang="en-US"/>
        </a:p>
      </dgm:t>
    </dgm:pt>
    <dgm:pt modelId="{7B625599-74BB-4761-BBC3-BB1EA3A4EE4C}">
      <dgm:prSet/>
      <dgm:spPr/>
      <dgm:t>
        <a:bodyPr/>
        <a:lstStyle/>
        <a:p>
          <a:r>
            <a:rPr lang="en-US" dirty="0"/>
            <a:t>- Resolved clauses (action to be taken)</a:t>
          </a:r>
        </a:p>
      </dgm:t>
    </dgm:pt>
    <dgm:pt modelId="{D88AA29F-B5EB-4884-80C1-16DC60E92E63}" type="sibTrans" cxnId="{446753F9-B2A8-4499-B35A-0CE99C71207B}">
      <dgm:prSet/>
      <dgm:spPr/>
      <dgm:t>
        <a:bodyPr/>
        <a:lstStyle/>
        <a:p>
          <a:endParaRPr lang="en-US"/>
        </a:p>
      </dgm:t>
    </dgm:pt>
    <dgm:pt modelId="{117121F2-75EE-4BD3-BE6E-CB779A91FF19}" type="parTrans" cxnId="{446753F9-B2A8-4499-B35A-0CE99C71207B}">
      <dgm:prSet/>
      <dgm:spPr/>
      <dgm:t>
        <a:bodyPr/>
        <a:lstStyle/>
        <a:p>
          <a:endParaRPr lang="en-US"/>
        </a:p>
      </dgm:t>
    </dgm:pt>
    <dgm:pt modelId="{976BEAAA-FE1D-48FE-97C3-D0498A9987A6}" type="pres">
      <dgm:prSet presAssocID="{6F8C34B1-1270-4DDD-B4CA-D1E5CD017103}" presName="diagram" presStyleCnt="0">
        <dgm:presLayoutVars>
          <dgm:chPref val="1"/>
          <dgm:dir/>
          <dgm:animOne val="branch"/>
          <dgm:animLvl val="lvl"/>
          <dgm:resizeHandles val="exact"/>
        </dgm:presLayoutVars>
      </dgm:prSet>
      <dgm:spPr/>
    </dgm:pt>
    <dgm:pt modelId="{3CE765EE-6CB7-4C1B-A8DF-0E0C01B4ED22}" type="pres">
      <dgm:prSet presAssocID="{FB846DE5-C0D9-48CE-8740-765865371E5A}" presName="root1" presStyleCnt="0"/>
      <dgm:spPr/>
    </dgm:pt>
    <dgm:pt modelId="{74FFC564-7306-4115-911F-6327653E1DA3}" type="pres">
      <dgm:prSet presAssocID="{FB846DE5-C0D9-48CE-8740-765865371E5A}" presName="LevelOneTextNode" presStyleLbl="node0" presStyleIdx="0" presStyleCnt="3" custScaleX="206978" custLinFactNeighborX="-94511" custLinFactNeighborY="1039">
        <dgm:presLayoutVars>
          <dgm:chPref val="3"/>
        </dgm:presLayoutVars>
      </dgm:prSet>
      <dgm:spPr/>
    </dgm:pt>
    <dgm:pt modelId="{79536B5A-C81A-4F72-BAFB-C805F3DEEA16}" type="pres">
      <dgm:prSet presAssocID="{FB846DE5-C0D9-48CE-8740-765865371E5A}" presName="level2hierChild" presStyleCnt="0"/>
      <dgm:spPr/>
    </dgm:pt>
    <dgm:pt modelId="{C1460CE9-A007-462E-B733-0ACB9A71DE19}" type="pres">
      <dgm:prSet presAssocID="{2E0D129E-6454-4DDE-8BCA-F3A781657045}" presName="root1" presStyleCnt="0"/>
      <dgm:spPr/>
    </dgm:pt>
    <dgm:pt modelId="{395B7E28-7151-4F68-97E6-4909923F8C06}" type="pres">
      <dgm:prSet presAssocID="{2E0D129E-6454-4DDE-8BCA-F3A781657045}" presName="LevelOneTextNode" presStyleLbl="node0" presStyleIdx="1" presStyleCnt="3" custScaleX="191988" custLinFactX="73596" custLinFactY="-13728" custLinFactNeighborX="100000" custLinFactNeighborY="-100000">
        <dgm:presLayoutVars>
          <dgm:chPref val="3"/>
        </dgm:presLayoutVars>
      </dgm:prSet>
      <dgm:spPr/>
    </dgm:pt>
    <dgm:pt modelId="{C89880DC-85EE-4522-AF2E-C7A3A3ADA59B}" type="pres">
      <dgm:prSet presAssocID="{2E0D129E-6454-4DDE-8BCA-F3A781657045}" presName="level2hierChild" presStyleCnt="0"/>
      <dgm:spPr/>
    </dgm:pt>
    <dgm:pt modelId="{9707687A-F71A-4EF9-A4CC-F68A2D3FD34C}" type="pres">
      <dgm:prSet presAssocID="{794A104E-9E37-4CE3-A9DC-D1970A68C1DA}" presName="root1" presStyleCnt="0"/>
      <dgm:spPr/>
    </dgm:pt>
    <dgm:pt modelId="{E7C2D83D-1E15-4611-8555-F386411FAFFE}" type="pres">
      <dgm:prSet presAssocID="{794A104E-9E37-4CE3-A9DC-D1970A68C1DA}" presName="LevelOneTextNode" presStyleLbl="node0" presStyleIdx="2" presStyleCnt="3" custScaleX="186771" custLinFactNeighborX="-6871" custLinFactNeighborY="-16744">
        <dgm:presLayoutVars>
          <dgm:chPref val="3"/>
        </dgm:presLayoutVars>
      </dgm:prSet>
      <dgm:spPr/>
    </dgm:pt>
    <dgm:pt modelId="{8D730BC3-F05E-47C4-BA06-E476019CEF11}" type="pres">
      <dgm:prSet presAssocID="{794A104E-9E37-4CE3-A9DC-D1970A68C1DA}" presName="level2hierChild" presStyleCnt="0"/>
      <dgm:spPr/>
    </dgm:pt>
    <dgm:pt modelId="{F29D8E21-B678-4F39-BC0F-DDFDA4DFC3A8}" type="pres">
      <dgm:prSet presAssocID="{7ACBEB9A-CC66-4C1C-A485-E0C493C60E83}" presName="conn2-1" presStyleLbl="parChTrans1D2" presStyleIdx="0" presStyleCnt="2"/>
      <dgm:spPr/>
    </dgm:pt>
    <dgm:pt modelId="{FD961C04-3C66-48C7-99E3-CEB2BF3F7160}" type="pres">
      <dgm:prSet presAssocID="{7ACBEB9A-CC66-4C1C-A485-E0C493C60E83}" presName="connTx" presStyleLbl="parChTrans1D2" presStyleIdx="0" presStyleCnt="2"/>
      <dgm:spPr/>
    </dgm:pt>
    <dgm:pt modelId="{0170A62D-B7C4-40CB-8C7E-89DC4CEDB80A}" type="pres">
      <dgm:prSet presAssocID="{AD319C95-CA16-4642-9755-34F7E34A630C}" presName="root2" presStyleCnt="0"/>
      <dgm:spPr/>
    </dgm:pt>
    <dgm:pt modelId="{7BFFC25F-06B0-43BA-A037-5E05640C341C}" type="pres">
      <dgm:prSet presAssocID="{AD319C95-CA16-4642-9755-34F7E34A630C}" presName="LevelTwoTextNode" presStyleLbl="node2" presStyleIdx="0" presStyleCnt="2" custLinFactNeighborX="-6171" custLinFactNeighborY="-23238">
        <dgm:presLayoutVars>
          <dgm:chPref val="3"/>
        </dgm:presLayoutVars>
      </dgm:prSet>
      <dgm:spPr/>
    </dgm:pt>
    <dgm:pt modelId="{C37CA2A7-4A8B-4FC4-9406-4D840DA79A26}" type="pres">
      <dgm:prSet presAssocID="{AD319C95-CA16-4642-9755-34F7E34A630C}" presName="level3hierChild" presStyleCnt="0"/>
      <dgm:spPr/>
    </dgm:pt>
    <dgm:pt modelId="{DEE7FFAC-9BFD-4D59-BBD8-BE4443828D6B}" type="pres">
      <dgm:prSet presAssocID="{117121F2-75EE-4BD3-BE6E-CB779A91FF19}" presName="conn2-1" presStyleLbl="parChTrans1D2" presStyleIdx="1" presStyleCnt="2"/>
      <dgm:spPr/>
    </dgm:pt>
    <dgm:pt modelId="{E38FCD02-13FC-4FEB-B547-5C248D9B45DA}" type="pres">
      <dgm:prSet presAssocID="{117121F2-75EE-4BD3-BE6E-CB779A91FF19}" presName="connTx" presStyleLbl="parChTrans1D2" presStyleIdx="1" presStyleCnt="2"/>
      <dgm:spPr/>
    </dgm:pt>
    <dgm:pt modelId="{B706CDF4-DCB8-40C4-B440-7065613723E7}" type="pres">
      <dgm:prSet presAssocID="{7B625599-74BB-4761-BBC3-BB1EA3A4EE4C}" presName="root2" presStyleCnt="0"/>
      <dgm:spPr/>
    </dgm:pt>
    <dgm:pt modelId="{BB70FDF1-344D-455C-992A-15D6CDCD7D65}" type="pres">
      <dgm:prSet presAssocID="{7B625599-74BB-4761-BBC3-BB1EA3A4EE4C}" presName="LevelTwoTextNode" presStyleLbl="node2" presStyleIdx="1" presStyleCnt="2" custLinFactNeighborX="-4563" custLinFactNeighborY="1390">
        <dgm:presLayoutVars>
          <dgm:chPref val="3"/>
        </dgm:presLayoutVars>
      </dgm:prSet>
      <dgm:spPr/>
    </dgm:pt>
    <dgm:pt modelId="{BF6100D4-57CA-42C5-8D3E-541D79E4C019}" type="pres">
      <dgm:prSet presAssocID="{7B625599-74BB-4761-BBC3-BB1EA3A4EE4C}" presName="level3hierChild" presStyleCnt="0"/>
      <dgm:spPr/>
    </dgm:pt>
  </dgm:ptLst>
  <dgm:cxnLst>
    <dgm:cxn modelId="{460B8816-80C9-4651-AA8A-EA62C57D17E4}" srcId="{6F8C34B1-1270-4DDD-B4CA-D1E5CD017103}" destId="{794A104E-9E37-4CE3-A9DC-D1970A68C1DA}" srcOrd="2" destOrd="0" parTransId="{A21EF03E-0671-4DCD-B754-6299461B9A74}" sibTransId="{FFA8485C-655C-45DF-A2DD-536759A9F923}"/>
    <dgm:cxn modelId="{B2022721-28CB-4EDD-8766-37E682EE77CF}" type="presOf" srcId="{7ACBEB9A-CC66-4C1C-A485-E0C493C60E83}" destId="{F29D8E21-B678-4F39-BC0F-DDFDA4DFC3A8}" srcOrd="0" destOrd="0" presId="urn:microsoft.com/office/officeart/2005/8/layout/hierarchy2"/>
    <dgm:cxn modelId="{A8105246-F917-4164-A256-C5F08A8EF89A}" type="presOf" srcId="{FB846DE5-C0D9-48CE-8740-765865371E5A}" destId="{74FFC564-7306-4115-911F-6327653E1DA3}" srcOrd="0" destOrd="0" presId="urn:microsoft.com/office/officeart/2005/8/layout/hierarchy2"/>
    <dgm:cxn modelId="{2C23A44D-7076-4B4B-AE9C-D21DF0C2221C}" srcId="{6F8C34B1-1270-4DDD-B4CA-D1E5CD017103}" destId="{2E0D129E-6454-4DDE-8BCA-F3A781657045}" srcOrd="1" destOrd="0" parTransId="{0EC4A535-F3D5-401A-A59B-2A2D6160049D}" sibTransId="{C5D24CFD-2116-44F3-A8A7-A6B742C5D24F}"/>
    <dgm:cxn modelId="{2BB7A555-B2B0-45AF-A54C-FEC8F84D9751}" type="presOf" srcId="{117121F2-75EE-4BD3-BE6E-CB779A91FF19}" destId="{DEE7FFAC-9BFD-4D59-BBD8-BE4443828D6B}" srcOrd="0" destOrd="0" presId="urn:microsoft.com/office/officeart/2005/8/layout/hierarchy2"/>
    <dgm:cxn modelId="{0537DB79-D0C5-419D-B5BC-2BFE61EB7946}" type="presOf" srcId="{AD319C95-CA16-4642-9755-34F7E34A630C}" destId="{7BFFC25F-06B0-43BA-A037-5E05640C341C}" srcOrd="0" destOrd="0" presId="urn:microsoft.com/office/officeart/2005/8/layout/hierarchy2"/>
    <dgm:cxn modelId="{BE38537D-DBBB-4BA9-AA46-8994CF638352}" type="presOf" srcId="{6F8C34B1-1270-4DDD-B4CA-D1E5CD017103}" destId="{976BEAAA-FE1D-48FE-97C3-D0498A9987A6}" srcOrd="0" destOrd="0" presId="urn:microsoft.com/office/officeart/2005/8/layout/hierarchy2"/>
    <dgm:cxn modelId="{7E6AEC8C-3E2E-4D99-AD20-3835B6980021}" type="presOf" srcId="{794A104E-9E37-4CE3-A9DC-D1970A68C1DA}" destId="{E7C2D83D-1E15-4611-8555-F386411FAFFE}" srcOrd="0" destOrd="0" presId="urn:microsoft.com/office/officeart/2005/8/layout/hierarchy2"/>
    <dgm:cxn modelId="{629FED8E-9C10-4F9B-A132-5BC7F36BFCDD}" type="presOf" srcId="{7B625599-74BB-4761-BBC3-BB1EA3A4EE4C}" destId="{BB70FDF1-344D-455C-992A-15D6CDCD7D65}" srcOrd="0" destOrd="0" presId="urn:microsoft.com/office/officeart/2005/8/layout/hierarchy2"/>
    <dgm:cxn modelId="{4EAB64AC-D6DA-48E1-B781-46333BFC9105}" type="presOf" srcId="{117121F2-75EE-4BD3-BE6E-CB779A91FF19}" destId="{E38FCD02-13FC-4FEB-B547-5C248D9B45DA}" srcOrd="1" destOrd="0" presId="urn:microsoft.com/office/officeart/2005/8/layout/hierarchy2"/>
    <dgm:cxn modelId="{795735B6-57AE-45C4-A9FF-07693B48C8B5}" srcId="{6F8C34B1-1270-4DDD-B4CA-D1E5CD017103}" destId="{FB846DE5-C0D9-48CE-8740-765865371E5A}" srcOrd="0" destOrd="0" parTransId="{A116BDE3-CFE8-41A3-B4F1-425222784B47}" sibTransId="{D4B94FF8-50B2-4E48-8BE5-29B5110E9CC3}"/>
    <dgm:cxn modelId="{4E9C6DB7-D1D7-40C1-8616-685EA7A0F2AE}" type="presOf" srcId="{7ACBEB9A-CC66-4C1C-A485-E0C493C60E83}" destId="{FD961C04-3C66-48C7-99E3-CEB2BF3F7160}" srcOrd="1" destOrd="0" presId="urn:microsoft.com/office/officeart/2005/8/layout/hierarchy2"/>
    <dgm:cxn modelId="{35499AE1-F0EF-40DC-9BED-13E7E5877903}" srcId="{794A104E-9E37-4CE3-A9DC-D1970A68C1DA}" destId="{AD319C95-CA16-4642-9755-34F7E34A630C}" srcOrd="0" destOrd="0" parTransId="{7ACBEB9A-CC66-4C1C-A485-E0C493C60E83}" sibTransId="{EF0F452B-4092-456C-AFFD-5F95D20BB842}"/>
    <dgm:cxn modelId="{DA595DF8-7499-4637-A64F-FCE9CDFA4492}" type="presOf" srcId="{2E0D129E-6454-4DDE-8BCA-F3A781657045}" destId="{395B7E28-7151-4F68-97E6-4909923F8C06}" srcOrd="0" destOrd="0" presId="urn:microsoft.com/office/officeart/2005/8/layout/hierarchy2"/>
    <dgm:cxn modelId="{446753F9-B2A8-4499-B35A-0CE99C71207B}" srcId="{794A104E-9E37-4CE3-A9DC-D1970A68C1DA}" destId="{7B625599-74BB-4761-BBC3-BB1EA3A4EE4C}" srcOrd="1" destOrd="0" parTransId="{117121F2-75EE-4BD3-BE6E-CB779A91FF19}" sibTransId="{D88AA29F-B5EB-4884-80C1-16DC60E92E63}"/>
    <dgm:cxn modelId="{528E95CC-DB4F-49C1-A42A-F9C443A079F6}" type="presParOf" srcId="{976BEAAA-FE1D-48FE-97C3-D0498A9987A6}" destId="{3CE765EE-6CB7-4C1B-A8DF-0E0C01B4ED22}" srcOrd="0" destOrd="0" presId="urn:microsoft.com/office/officeart/2005/8/layout/hierarchy2"/>
    <dgm:cxn modelId="{3F31C0F7-F0B4-4EC3-AD35-897E49FC203A}" type="presParOf" srcId="{3CE765EE-6CB7-4C1B-A8DF-0E0C01B4ED22}" destId="{74FFC564-7306-4115-911F-6327653E1DA3}" srcOrd="0" destOrd="0" presId="urn:microsoft.com/office/officeart/2005/8/layout/hierarchy2"/>
    <dgm:cxn modelId="{B7054D0E-0E08-403A-809F-325A41A6EB7A}" type="presParOf" srcId="{3CE765EE-6CB7-4C1B-A8DF-0E0C01B4ED22}" destId="{79536B5A-C81A-4F72-BAFB-C805F3DEEA16}" srcOrd="1" destOrd="0" presId="urn:microsoft.com/office/officeart/2005/8/layout/hierarchy2"/>
    <dgm:cxn modelId="{9F722298-70D0-4034-8534-7C38F7DA1B92}" type="presParOf" srcId="{976BEAAA-FE1D-48FE-97C3-D0498A9987A6}" destId="{C1460CE9-A007-462E-B733-0ACB9A71DE19}" srcOrd="1" destOrd="0" presId="urn:microsoft.com/office/officeart/2005/8/layout/hierarchy2"/>
    <dgm:cxn modelId="{7E6E9411-6C21-4D35-8DC8-1906D894473B}" type="presParOf" srcId="{C1460CE9-A007-462E-B733-0ACB9A71DE19}" destId="{395B7E28-7151-4F68-97E6-4909923F8C06}" srcOrd="0" destOrd="0" presId="urn:microsoft.com/office/officeart/2005/8/layout/hierarchy2"/>
    <dgm:cxn modelId="{065DB3CD-BE13-4EF1-9EA5-EFC9EAE0361F}" type="presParOf" srcId="{C1460CE9-A007-462E-B733-0ACB9A71DE19}" destId="{C89880DC-85EE-4522-AF2E-C7A3A3ADA59B}" srcOrd="1" destOrd="0" presId="urn:microsoft.com/office/officeart/2005/8/layout/hierarchy2"/>
    <dgm:cxn modelId="{AD3A70BA-8551-4FEC-84F2-6906895C00B5}" type="presParOf" srcId="{976BEAAA-FE1D-48FE-97C3-D0498A9987A6}" destId="{9707687A-F71A-4EF9-A4CC-F68A2D3FD34C}" srcOrd="2" destOrd="0" presId="urn:microsoft.com/office/officeart/2005/8/layout/hierarchy2"/>
    <dgm:cxn modelId="{40B3BE60-E94B-4DB1-9296-A16557D883F7}" type="presParOf" srcId="{9707687A-F71A-4EF9-A4CC-F68A2D3FD34C}" destId="{E7C2D83D-1E15-4611-8555-F386411FAFFE}" srcOrd="0" destOrd="0" presId="urn:microsoft.com/office/officeart/2005/8/layout/hierarchy2"/>
    <dgm:cxn modelId="{B2B112B0-27EA-425D-963C-9199067897EA}" type="presParOf" srcId="{9707687A-F71A-4EF9-A4CC-F68A2D3FD34C}" destId="{8D730BC3-F05E-47C4-BA06-E476019CEF11}" srcOrd="1" destOrd="0" presId="urn:microsoft.com/office/officeart/2005/8/layout/hierarchy2"/>
    <dgm:cxn modelId="{19209B95-C173-4CEB-B484-80AFB151B21E}" type="presParOf" srcId="{8D730BC3-F05E-47C4-BA06-E476019CEF11}" destId="{F29D8E21-B678-4F39-BC0F-DDFDA4DFC3A8}" srcOrd="0" destOrd="0" presId="urn:microsoft.com/office/officeart/2005/8/layout/hierarchy2"/>
    <dgm:cxn modelId="{00F70D3F-0846-44FE-9A48-278B5270D7FC}" type="presParOf" srcId="{F29D8E21-B678-4F39-BC0F-DDFDA4DFC3A8}" destId="{FD961C04-3C66-48C7-99E3-CEB2BF3F7160}" srcOrd="0" destOrd="0" presId="urn:microsoft.com/office/officeart/2005/8/layout/hierarchy2"/>
    <dgm:cxn modelId="{9C564A1A-795B-4D91-A9B6-6C1CE60C80D3}" type="presParOf" srcId="{8D730BC3-F05E-47C4-BA06-E476019CEF11}" destId="{0170A62D-B7C4-40CB-8C7E-89DC4CEDB80A}" srcOrd="1" destOrd="0" presId="urn:microsoft.com/office/officeart/2005/8/layout/hierarchy2"/>
    <dgm:cxn modelId="{2F49459F-199D-4D97-BFF2-9748D6CA58A5}" type="presParOf" srcId="{0170A62D-B7C4-40CB-8C7E-89DC4CEDB80A}" destId="{7BFFC25F-06B0-43BA-A037-5E05640C341C}" srcOrd="0" destOrd="0" presId="urn:microsoft.com/office/officeart/2005/8/layout/hierarchy2"/>
    <dgm:cxn modelId="{6E847C0A-369F-4192-A1B1-122CBD0B9931}" type="presParOf" srcId="{0170A62D-B7C4-40CB-8C7E-89DC4CEDB80A}" destId="{C37CA2A7-4A8B-4FC4-9406-4D840DA79A26}" srcOrd="1" destOrd="0" presId="urn:microsoft.com/office/officeart/2005/8/layout/hierarchy2"/>
    <dgm:cxn modelId="{374E315A-C8D3-4CD2-B000-9AD07FF81785}" type="presParOf" srcId="{8D730BC3-F05E-47C4-BA06-E476019CEF11}" destId="{DEE7FFAC-9BFD-4D59-BBD8-BE4443828D6B}" srcOrd="2" destOrd="0" presId="urn:microsoft.com/office/officeart/2005/8/layout/hierarchy2"/>
    <dgm:cxn modelId="{3DDB0FEA-BF29-4855-9EE9-F75C91C2A443}" type="presParOf" srcId="{DEE7FFAC-9BFD-4D59-BBD8-BE4443828D6B}" destId="{E38FCD02-13FC-4FEB-B547-5C248D9B45DA}" srcOrd="0" destOrd="0" presId="urn:microsoft.com/office/officeart/2005/8/layout/hierarchy2"/>
    <dgm:cxn modelId="{498C4EDC-21FE-4AE7-BBE8-A8478D206A7A}" type="presParOf" srcId="{8D730BC3-F05E-47C4-BA06-E476019CEF11}" destId="{B706CDF4-DCB8-40C4-B440-7065613723E7}" srcOrd="3" destOrd="0" presId="urn:microsoft.com/office/officeart/2005/8/layout/hierarchy2"/>
    <dgm:cxn modelId="{75FDB975-9FEB-47DB-A594-C2C483EA68F3}" type="presParOf" srcId="{B706CDF4-DCB8-40C4-B440-7065613723E7}" destId="{BB70FDF1-344D-455C-992A-15D6CDCD7D65}" srcOrd="0" destOrd="0" presId="urn:microsoft.com/office/officeart/2005/8/layout/hierarchy2"/>
    <dgm:cxn modelId="{0AAAF10F-0C70-426C-B164-47AA6D53ADBA}" type="presParOf" srcId="{B706CDF4-DCB8-40C4-B440-7065613723E7}" destId="{BF6100D4-57CA-42C5-8D3E-541D79E4C01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E4E801-1C47-497A-8E37-8495999C7096}" type="doc">
      <dgm:prSet loTypeId="urn:microsoft.com/office/officeart/2011/layout/TabList" loCatId="list" qsTypeId="urn:microsoft.com/office/officeart/2005/8/quickstyle/simple4" qsCatId="simple" csTypeId="urn:microsoft.com/office/officeart/2005/8/colors/accent3_2" csCatId="accent3" phldr="1"/>
      <dgm:spPr/>
      <dgm:t>
        <a:bodyPr/>
        <a:lstStyle/>
        <a:p>
          <a:endParaRPr lang="en-US"/>
        </a:p>
      </dgm:t>
    </dgm:pt>
    <dgm:pt modelId="{3542CD04-10B7-48CD-AF65-C54A1EDA799A}">
      <dgm:prSet phldrT="[Text]"/>
      <dgm:spPr/>
      <dgm:t>
        <a:bodyPr/>
        <a:lstStyle/>
        <a:p>
          <a:r>
            <a:rPr lang="en-US"/>
            <a:t>Honor</a:t>
          </a:r>
        </a:p>
      </dgm:t>
    </dgm:pt>
    <dgm:pt modelId="{8EB9ABA5-A940-4EF8-A49D-9C018FBB7556}" type="parTrans" cxnId="{A006E69C-D773-4534-80E9-DAA32A85D807}">
      <dgm:prSet/>
      <dgm:spPr/>
      <dgm:t>
        <a:bodyPr/>
        <a:lstStyle/>
        <a:p>
          <a:endParaRPr lang="en-US"/>
        </a:p>
      </dgm:t>
    </dgm:pt>
    <dgm:pt modelId="{EC911061-C6FC-4820-8541-BE5A292EC271}" type="sibTrans" cxnId="{A006E69C-D773-4534-80E9-DAA32A85D807}">
      <dgm:prSet/>
      <dgm:spPr/>
      <dgm:t>
        <a:bodyPr/>
        <a:lstStyle/>
        <a:p>
          <a:endParaRPr lang="en-US"/>
        </a:p>
      </dgm:t>
    </dgm:pt>
    <dgm:pt modelId="{A9FD062A-82CE-4EFB-BD42-2A84DA3F1A8D}">
      <dgm:prSet phldrT="[Text]"/>
      <dgm:spPr/>
      <dgm:t>
        <a:bodyPr anchor="ctr"/>
        <a:lstStyle/>
        <a:p>
          <a:pPr algn="ctr"/>
          <a:r>
            <a:rPr lang="en-US" dirty="0"/>
            <a:t>People, places, things</a:t>
          </a:r>
        </a:p>
      </dgm:t>
    </dgm:pt>
    <dgm:pt modelId="{FDBC3919-9F12-4B5F-9B78-8B9225A3B816}" type="parTrans" cxnId="{B60200D4-A817-49F6-BB5A-C6020EB32D51}">
      <dgm:prSet/>
      <dgm:spPr/>
      <dgm:t>
        <a:bodyPr/>
        <a:lstStyle/>
        <a:p>
          <a:endParaRPr lang="en-US"/>
        </a:p>
      </dgm:t>
    </dgm:pt>
    <dgm:pt modelId="{7335710B-A26C-4759-92E7-11A610784796}" type="sibTrans" cxnId="{B60200D4-A817-49F6-BB5A-C6020EB32D51}">
      <dgm:prSet/>
      <dgm:spPr/>
      <dgm:t>
        <a:bodyPr/>
        <a:lstStyle/>
        <a:p>
          <a:endParaRPr lang="en-US"/>
        </a:p>
      </dgm:t>
    </dgm:pt>
    <dgm:pt modelId="{28CFAD49-AD9D-49AE-B04F-85490BCF2E63}">
      <dgm:prSet phldrT="[Text]"/>
      <dgm:spPr/>
      <dgm:t>
        <a:bodyPr/>
        <a:lstStyle/>
        <a:p>
          <a:r>
            <a:rPr lang="en-US"/>
            <a:t>Changes</a:t>
          </a:r>
        </a:p>
      </dgm:t>
    </dgm:pt>
    <dgm:pt modelId="{1873FB30-DC16-4370-B5B9-57A327997065}" type="parTrans" cxnId="{D971F66F-1A08-4011-A717-B50068257405}">
      <dgm:prSet/>
      <dgm:spPr/>
      <dgm:t>
        <a:bodyPr/>
        <a:lstStyle/>
        <a:p>
          <a:endParaRPr lang="en-US"/>
        </a:p>
      </dgm:t>
    </dgm:pt>
    <dgm:pt modelId="{E6FC26F3-1C8F-4735-8798-AD6C12257A89}" type="sibTrans" cxnId="{D971F66F-1A08-4011-A717-B50068257405}">
      <dgm:prSet/>
      <dgm:spPr/>
      <dgm:t>
        <a:bodyPr/>
        <a:lstStyle/>
        <a:p>
          <a:endParaRPr lang="en-US"/>
        </a:p>
      </dgm:t>
    </dgm:pt>
    <dgm:pt modelId="{A8C0F8DB-38B3-4F59-A266-A33E96BA57F8}">
      <dgm:prSet phldrT="[Text]"/>
      <dgm:spPr/>
      <dgm:t>
        <a:bodyPr anchor="ctr"/>
        <a:lstStyle/>
        <a:p>
          <a:pPr algn="ctr"/>
          <a:r>
            <a:rPr lang="en-US" dirty="0"/>
            <a:t>To better serve membership and our programs</a:t>
          </a:r>
        </a:p>
      </dgm:t>
    </dgm:pt>
    <dgm:pt modelId="{493CDCA6-9AB0-4028-A445-FDA0CEF796DD}" type="parTrans" cxnId="{19BC6D22-A0F9-48E5-A44B-3A8ABE8ABE10}">
      <dgm:prSet/>
      <dgm:spPr/>
      <dgm:t>
        <a:bodyPr/>
        <a:lstStyle/>
        <a:p>
          <a:endParaRPr lang="en-US"/>
        </a:p>
      </dgm:t>
    </dgm:pt>
    <dgm:pt modelId="{2BC1E0B3-B564-4FB2-909A-B52874409EC1}" type="sibTrans" cxnId="{19BC6D22-A0F9-48E5-A44B-3A8ABE8ABE10}">
      <dgm:prSet/>
      <dgm:spPr/>
      <dgm:t>
        <a:bodyPr/>
        <a:lstStyle/>
        <a:p>
          <a:endParaRPr lang="en-US"/>
        </a:p>
      </dgm:t>
    </dgm:pt>
    <dgm:pt modelId="{317BED8E-3DA1-4D33-AED9-094347281E78}">
      <dgm:prSet phldrT="[Text]"/>
      <dgm:spPr/>
      <dgm:t>
        <a:bodyPr/>
        <a:lstStyle/>
        <a:p>
          <a:r>
            <a:rPr lang="en-US"/>
            <a:t>Communicates</a:t>
          </a:r>
        </a:p>
      </dgm:t>
    </dgm:pt>
    <dgm:pt modelId="{4AAC584A-D5BF-4FD4-A793-62B91DC39961}" type="parTrans" cxnId="{BAAD66B8-C395-4FF4-9DF5-2C9D57F99937}">
      <dgm:prSet/>
      <dgm:spPr/>
      <dgm:t>
        <a:bodyPr/>
        <a:lstStyle/>
        <a:p>
          <a:endParaRPr lang="en-US"/>
        </a:p>
      </dgm:t>
    </dgm:pt>
    <dgm:pt modelId="{74E737A3-61CD-4644-84CE-818892397F4F}" type="sibTrans" cxnId="{BAAD66B8-C395-4FF4-9DF5-2C9D57F99937}">
      <dgm:prSet/>
      <dgm:spPr/>
      <dgm:t>
        <a:bodyPr/>
        <a:lstStyle/>
        <a:p>
          <a:endParaRPr lang="en-US"/>
        </a:p>
      </dgm:t>
    </dgm:pt>
    <dgm:pt modelId="{E8460BC6-0735-4D20-8120-14F62F77AF37}">
      <dgm:prSet phldrT="[Text]"/>
      <dgm:spPr/>
      <dgm:t>
        <a:bodyPr anchor="ctr"/>
        <a:lstStyle/>
        <a:p>
          <a:pPr algn="ctr"/>
          <a:r>
            <a:rPr lang="en-US" dirty="0"/>
            <a:t>To different organizational levels</a:t>
          </a:r>
        </a:p>
      </dgm:t>
    </dgm:pt>
    <dgm:pt modelId="{236436F7-E79C-42AA-A001-2D64915F9C0E}" type="parTrans" cxnId="{2CE095C0-7923-494B-B8FA-5EDF699C8402}">
      <dgm:prSet/>
      <dgm:spPr/>
      <dgm:t>
        <a:bodyPr/>
        <a:lstStyle/>
        <a:p>
          <a:endParaRPr lang="en-US"/>
        </a:p>
      </dgm:t>
    </dgm:pt>
    <dgm:pt modelId="{E920203B-913D-4CAA-852F-107C38708599}" type="sibTrans" cxnId="{2CE095C0-7923-494B-B8FA-5EDF699C8402}">
      <dgm:prSet/>
      <dgm:spPr/>
      <dgm:t>
        <a:bodyPr/>
        <a:lstStyle/>
        <a:p>
          <a:endParaRPr lang="en-US"/>
        </a:p>
      </dgm:t>
    </dgm:pt>
    <dgm:pt modelId="{CC73842D-7943-480B-815E-5EFF2E5678D6}">
      <dgm:prSet phldrT="[Text]"/>
      <dgm:spPr/>
      <dgm:t>
        <a:bodyPr/>
        <a:lstStyle/>
        <a:p>
          <a:r>
            <a:rPr lang="en-US"/>
            <a:t>Guides </a:t>
          </a:r>
        </a:p>
      </dgm:t>
    </dgm:pt>
    <dgm:pt modelId="{2695B386-1843-4343-9E6A-9B882453BC40}" type="parTrans" cxnId="{949E50FF-9E2D-4C79-8A86-3812D470F443}">
      <dgm:prSet/>
      <dgm:spPr/>
      <dgm:t>
        <a:bodyPr/>
        <a:lstStyle/>
        <a:p>
          <a:endParaRPr lang="en-US"/>
        </a:p>
      </dgm:t>
    </dgm:pt>
    <dgm:pt modelId="{6D6E18A6-88D1-46D0-9C7D-C547D38C06D3}" type="sibTrans" cxnId="{949E50FF-9E2D-4C79-8A86-3812D470F443}">
      <dgm:prSet/>
      <dgm:spPr/>
      <dgm:t>
        <a:bodyPr/>
        <a:lstStyle/>
        <a:p>
          <a:endParaRPr lang="en-US"/>
        </a:p>
      </dgm:t>
    </dgm:pt>
    <dgm:pt modelId="{53B5F2BD-D2F1-4537-A0FD-029B6F785930}">
      <dgm:prSet phldrT="[Text]"/>
      <dgm:spPr/>
      <dgm:t>
        <a:bodyPr anchor="ctr"/>
        <a:lstStyle/>
        <a:p>
          <a:pPr algn="ctr"/>
          <a:r>
            <a:rPr lang="en-US" dirty="0"/>
            <a:t>Government leadership on legislatives issues</a:t>
          </a:r>
        </a:p>
      </dgm:t>
    </dgm:pt>
    <dgm:pt modelId="{D5BA052B-70D1-44BD-A73D-6B1C80A2E6E0}" type="parTrans" cxnId="{2BDF7463-3D9F-443F-B8D2-1F81023025E4}">
      <dgm:prSet/>
      <dgm:spPr/>
      <dgm:t>
        <a:bodyPr/>
        <a:lstStyle/>
        <a:p>
          <a:endParaRPr lang="en-US"/>
        </a:p>
      </dgm:t>
    </dgm:pt>
    <dgm:pt modelId="{D0D58EDE-6FA2-4AF3-9F02-DE10FB82921C}" type="sibTrans" cxnId="{2BDF7463-3D9F-443F-B8D2-1F81023025E4}">
      <dgm:prSet/>
      <dgm:spPr/>
      <dgm:t>
        <a:bodyPr/>
        <a:lstStyle/>
        <a:p>
          <a:endParaRPr lang="en-US"/>
        </a:p>
      </dgm:t>
    </dgm:pt>
    <dgm:pt modelId="{6AF98F66-E6E1-4C9F-8051-AC616D2F2998}">
      <dgm:prSet phldrT="[Text]"/>
      <dgm:spPr/>
      <dgm:t>
        <a:bodyPr/>
        <a:lstStyle/>
        <a:p>
          <a:r>
            <a:rPr lang="en-US"/>
            <a:t>Declares</a:t>
          </a:r>
        </a:p>
      </dgm:t>
    </dgm:pt>
    <dgm:pt modelId="{EB097CFF-6B71-4B43-ACF8-388C91CE485C}" type="parTrans" cxnId="{E82DC0A9-50C4-43A5-AB4D-C1876B337144}">
      <dgm:prSet/>
      <dgm:spPr/>
      <dgm:t>
        <a:bodyPr/>
        <a:lstStyle/>
        <a:p>
          <a:endParaRPr lang="en-US"/>
        </a:p>
      </dgm:t>
    </dgm:pt>
    <dgm:pt modelId="{A46085B8-4002-4BE8-B7AA-9FD85B16BF26}" type="sibTrans" cxnId="{E82DC0A9-50C4-43A5-AB4D-C1876B337144}">
      <dgm:prSet/>
      <dgm:spPr/>
      <dgm:t>
        <a:bodyPr/>
        <a:lstStyle/>
        <a:p>
          <a:endParaRPr lang="en-US"/>
        </a:p>
      </dgm:t>
    </dgm:pt>
    <dgm:pt modelId="{E9F97C68-30BA-4ED6-A7CE-EC47AE6F2756}">
      <dgm:prSet phldrT="[Text]" custT="1"/>
      <dgm:spPr/>
      <dgm:t>
        <a:bodyPr anchor="ctr"/>
        <a:lstStyle/>
        <a:p>
          <a:pPr algn="ctr"/>
          <a:r>
            <a:rPr lang="en-US" sz="4000" dirty="0"/>
            <a:t>The American Legion position on issues of the day</a:t>
          </a:r>
        </a:p>
      </dgm:t>
    </dgm:pt>
    <dgm:pt modelId="{DD75C9E5-831A-44A3-B509-5ADC019BC202}" type="parTrans" cxnId="{9A664F33-9A9B-4DA9-B0A1-3F4F82E57800}">
      <dgm:prSet/>
      <dgm:spPr/>
      <dgm:t>
        <a:bodyPr/>
        <a:lstStyle/>
        <a:p>
          <a:endParaRPr lang="en-US"/>
        </a:p>
      </dgm:t>
    </dgm:pt>
    <dgm:pt modelId="{332AD044-92F9-4FEE-8395-83EC69B7C91B}" type="sibTrans" cxnId="{9A664F33-9A9B-4DA9-B0A1-3F4F82E57800}">
      <dgm:prSet/>
      <dgm:spPr/>
      <dgm:t>
        <a:bodyPr/>
        <a:lstStyle/>
        <a:p>
          <a:endParaRPr lang="en-US"/>
        </a:p>
      </dgm:t>
    </dgm:pt>
    <dgm:pt modelId="{1BD8E888-0A34-42A7-84BB-77E492B58372}" type="pres">
      <dgm:prSet presAssocID="{CBE4E801-1C47-497A-8E37-8495999C7096}" presName="Name0" presStyleCnt="0">
        <dgm:presLayoutVars>
          <dgm:chMax/>
          <dgm:chPref val="3"/>
          <dgm:dir/>
          <dgm:animOne val="branch"/>
          <dgm:animLvl val="lvl"/>
        </dgm:presLayoutVars>
      </dgm:prSet>
      <dgm:spPr/>
    </dgm:pt>
    <dgm:pt modelId="{A48501D1-B9A8-4A06-9158-544398AEA299}" type="pres">
      <dgm:prSet presAssocID="{3542CD04-10B7-48CD-AF65-C54A1EDA799A}" presName="composite" presStyleCnt="0"/>
      <dgm:spPr/>
    </dgm:pt>
    <dgm:pt modelId="{C15AAF9C-63FC-459A-B600-7A7C7643D4CA}" type="pres">
      <dgm:prSet presAssocID="{3542CD04-10B7-48CD-AF65-C54A1EDA799A}" presName="FirstChild" presStyleLbl="revTx" presStyleIdx="0" presStyleCnt="5">
        <dgm:presLayoutVars>
          <dgm:chMax val="0"/>
          <dgm:chPref val="0"/>
          <dgm:bulletEnabled val="1"/>
        </dgm:presLayoutVars>
      </dgm:prSet>
      <dgm:spPr/>
    </dgm:pt>
    <dgm:pt modelId="{051613FC-0587-4751-B27D-FD2A263A9603}" type="pres">
      <dgm:prSet presAssocID="{3542CD04-10B7-48CD-AF65-C54A1EDA799A}" presName="Parent" presStyleLbl="alignNode1" presStyleIdx="0" presStyleCnt="5">
        <dgm:presLayoutVars>
          <dgm:chMax val="3"/>
          <dgm:chPref val="3"/>
          <dgm:bulletEnabled val="1"/>
        </dgm:presLayoutVars>
      </dgm:prSet>
      <dgm:spPr/>
    </dgm:pt>
    <dgm:pt modelId="{4E517621-4F9B-4F05-88C9-B860D4448352}" type="pres">
      <dgm:prSet presAssocID="{3542CD04-10B7-48CD-AF65-C54A1EDA799A}" presName="Accent" presStyleLbl="parChTrans1D1" presStyleIdx="0" presStyleCnt="5"/>
      <dgm:spPr/>
    </dgm:pt>
    <dgm:pt modelId="{9DAD447C-C2DB-4766-A52A-5DADFB19B2FE}" type="pres">
      <dgm:prSet presAssocID="{EC911061-C6FC-4820-8541-BE5A292EC271}" presName="sibTrans" presStyleCnt="0"/>
      <dgm:spPr/>
    </dgm:pt>
    <dgm:pt modelId="{D65A62AD-C338-4777-A61F-90E82CC9F3CD}" type="pres">
      <dgm:prSet presAssocID="{28CFAD49-AD9D-49AE-B04F-85490BCF2E63}" presName="composite" presStyleCnt="0"/>
      <dgm:spPr/>
    </dgm:pt>
    <dgm:pt modelId="{C737087B-1775-4251-9AFB-4612E2757964}" type="pres">
      <dgm:prSet presAssocID="{28CFAD49-AD9D-49AE-B04F-85490BCF2E63}" presName="FirstChild" presStyleLbl="revTx" presStyleIdx="1" presStyleCnt="5">
        <dgm:presLayoutVars>
          <dgm:chMax val="0"/>
          <dgm:chPref val="0"/>
          <dgm:bulletEnabled val="1"/>
        </dgm:presLayoutVars>
      </dgm:prSet>
      <dgm:spPr/>
    </dgm:pt>
    <dgm:pt modelId="{3E5D745C-FF52-45C0-8B74-12702CEF0DDA}" type="pres">
      <dgm:prSet presAssocID="{28CFAD49-AD9D-49AE-B04F-85490BCF2E63}" presName="Parent" presStyleLbl="alignNode1" presStyleIdx="1" presStyleCnt="5">
        <dgm:presLayoutVars>
          <dgm:chMax val="3"/>
          <dgm:chPref val="3"/>
          <dgm:bulletEnabled val="1"/>
        </dgm:presLayoutVars>
      </dgm:prSet>
      <dgm:spPr/>
    </dgm:pt>
    <dgm:pt modelId="{0A52CC24-09EA-4CA1-BD5B-8C7ECB6682CD}" type="pres">
      <dgm:prSet presAssocID="{28CFAD49-AD9D-49AE-B04F-85490BCF2E63}" presName="Accent" presStyleLbl="parChTrans1D1" presStyleIdx="1" presStyleCnt="5"/>
      <dgm:spPr/>
    </dgm:pt>
    <dgm:pt modelId="{FB7C20E4-77D2-4AF6-A884-4022D2864BBA}" type="pres">
      <dgm:prSet presAssocID="{E6FC26F3-1C8F-4735-8798-AD6C12257A89}" presName="sibTrans" presStyleCnt="0"/>
      <dgm:spPr/>
    </dgm:pt>
    <dgm:pt modelId="{C09EDE25-A73A-4FDF-A634-80C13188331B}" type="pres">
      <dgm:prSet presAssocID="{317BED8E-3DA1-4D33-AED9-094347281E78}" presName="composite" presStyleCnt="0"/>
      <dgm:spPr/>
    </dgm:pt>
    <dgm:pt modelId="{5811A38A-3BE0-4679-B455-00ABFDD008D1}" type="pres">
      <dgm:prSet presAssocID="{317BED8E-3DA1-4D33-AED9-094347281E78}" presName="FirstChild" presStyleLbl="revTx" presStyleIdx="2" presStyleCnt="5">
        <dgm:presLayoutVars>
          <dgm:chMax val="0"/>
          <dgm:chPref val="0"/>
          <dgm:bulletEnabled val="1"/>
        </dgm:presLayoutVars>
      </dgm:prSet>
      <dgm:spPr/>
    </dgm:pt>
    <dgm:pt modelId="{6DC4A2DF-A05B-46B1-9CBB-E4F2EF3E1011}" type="pres">
      <dgm:prSet presAssocID="{317BED8E-3DA1-4D33-AED9-094347281E78}" presName="Parent" presStyleLbl="alignNode1" presStyleIdx="2" presStyleCnt="5">
        <dgm:presLayoutVars>
          <dgm:chMax val="3"/>
          <dgm:chPref val="3"/>
          <dgm:bulletEnabled val="1"/>
        </dgm:presLayoutVars>
      </dgm:prSet>
      <dgm:spPr/>
    </dgm:pt>
    <dgm:pt modelId="{123A905F-069E-4716-B345-6DE811C2582A}" type="pres">
      <dgm:prSet presAssocID="{317BED8E-3DA1-4D33-AED9-094347281E78}" presName="Accent" presStyleLbl="parChTrans1D1" presStyleIdx="2" presStyleCnt="5"/>
      <dgm:spPr/>
    </dgm:pt>
    <dgm:pt modelId="{7AA02C92-7CBB-4E5B-AAE7-338D9578627D}" type="pres">
      <dgm:prSet presAssocID="{74E737A3-61CD-4644-84CE-818892397F4F}" presName="sibTrans" presStyleCnt="0"/>
      <dgm:spPr/>
    </dgm:pt>
    <dgm:pt modelId="{E63DD723-E07A-4A31-AEF8-65195531CFF3}" type="pres">
      <dgm:prSet presAssocID="{CC73842D-7943-480B-815E-5EFF2E5678D6}" presName="composite" presStyleCnt="0"/>
      <dgm:spPr/>
    </dgm:pt>
    <dgm:pt modelId="{ED1D2BD1-38EC-4E07-8051-52904C9DDFAC}" type="pres">
      <dgm:prSet presAssocID="{CC73842D-7943-480B-815E-5EFF2E5678D6}" presName="FirstChild" presStyleLbl="revTx" presStyleIdx="3" presStyleCnt="5">
        <dgm:presLayoutVars>
          <dgm:chMax val="0"/>
          <dgm:chPref val="0"/>
          <dgm:bulletEnabled val="1"/>
        </dgm:presLayoutVars>
      </dgm:prSet>
      <dgm:spPr/>
    </dgm:pt>
    <dgm:pt modelId="{115B5D51-F70A-44B8-A8C7-C28F64C84EE7}" type="pres">
      <dgm:prSet presAssocID="{CC73842D-7943-480B-815E-5EFF2E5678D6}" presName="Parent" presStyleLbl="alignNode1" presStyleIdx="3" presStyleCnt="5">
        <dgm:presLayoutVars>
          <dgm:chMax val="3"/>
          <dgm:chPref val="3"/>
          <dgm:bulletEnabled val="1"/>
        </dgm:presLayoutVars>
      </dgm:prSet>
      <dgm:spPr/>
    </dgm:pt>
    <dgm:pt modelId="{63BD7C02-3FB0-4B72-9E22-C5BF2DE05DCC}" type="pres">
      <dgm:prSet presAssocID="{CC73842D-7943-480B-815E-5EFF2E5678D6}" presName="Accent" presStyleLbl="parChTrans1D1" presStyleIdx="3" presStyleCnt="5"/>
      <dgm:spPr/>
    </dgm:pt>
    <dgm:pt modelId="{5F683C88-B23B-4DE3-82EE-E5A1E5639B5F}" type="pres">
      <dgm:prSet presAssocID="{6D6E18A6-88D1-46D0-9C7D-C547D38C06D3}" presName="sibTrans" presStyleCnt="0"/>
      <dgm:spPr/>
    </dgm:pt>
    <dgm:pt modelId="{823D29D0-9BF1-45DC-9A4F-11AF1A3EACF0}" type="pres">
      <dgm:prSet presAssocID="{6AF98F66-E6E1-4C9F-8051-AC616D2F2998}" presName="composite" presStyleCnt="0"/>
      <dgm:spPr/>
    </dgm:pt>
    <dgm:pt modelId="{F1C0F863-2E04-439E-8C92-46C067E4CE69}" type="pres">
      <dgm:prSet presAssocID="{6AF98F66-E6E1-4C9F-8051-AC616D2F2998}" presName="FirstChild" presStyleLbl="revTx" presStyleIdx="4" presStyleCnt="5">
        <dgm:presLayoutVars>
          <dgm:chMax val="0"/>
          <dgm:chPref val="0"/>
          <dgm:bulletEnabled val="1"/>
        </dgm:presLayoutVars>
      </dgm:prSet>
      <dgm:spPr/>
    </dgm:pt>
    <dgm:pt modelId="{5BC06976-911B-405A-BDDB-6A61FBD96F7A}" type="pres">
      <dgm:prSet presAssocID="{6AF98F66-E6E1-4C9F-8051-AC616D2F2998}" presName="Parent" presStyleLbl="alignNode1" presStyleIdx="4" presStyleCnt="5">
        <dgm:presLayoutVars>
          <dgm:chMax val="3"/>
          <dgm:chPref val="3"/>
          <dgm:bulletEnabled val="1"/>
        </dgm:presLayoutVars>
      </dgm:prSet>
      <dgm:spPr/>
    </dgm:pt>
    <dgm:pt modelId="{A195913B-910E-4C25-89A3-4559555D124A}" type="pres">
      <dgm:prSet presAssocID="{6AF98F66-E6E1-4C9F-8051-AC616D2F2998}" presName="Accent" presStyleLbl="parChTrans1D1" presStyleIdx="4" presStyleCnt="5"/>
      <dgm:spPr/>
    </dgm:pt>
  </dgm:ptLst>
  <dgm:cxnLst>
    <dgm:cxn modelId="{16D90901-5B02-41BB-80A6-FE2D0A4574A8}" type="presOf" srcId="{E8460BC6-0735-4D20-8120-14F62F77AF37}" destId="{5811A38A-3BE0-4679-B455-00ABFDD008D1}" srcOrd="0" destOrd="0" presId="urn:microsoft.com/office/officeart/2011/layout/TabList"/>
    <dgm:cxn modelId="{16666E02-83C7-4776-BCAA-EBFFB9D3D221}" type="presOf" srcId="{317BED8E-3DA1-4D33-AED9-094347281E78}" destId="{6DC4A2DF-A05B-46B1-9CBB-E4F2EF3E1011}" srcOrd="0" destOrd="0" presId="urn:microsoft.com/office/officeart/2011/layout/TabList"/>
    <dgm:cxn modelId="{3766D40F-3E0E-437E-8217-9FD3B5869477}" type="presOf" srcId="{53B5F2BD-D2F1-4537-A0FD-029B6F785930}" destId="{ED1D2BD1-38EC-4E07-8051-52904C9DDFAC}" srcOrd="0" destOrd="0" presId="urn:microsoft.com/office/officeart/2011/layout/TabList"/>
    <dgm:cxn modelId="{6557D521-B82F-4538-93EB-44263293B8D7}" type="presOf" srcId="{6AF98F66-E6E1-4C9F-8051-AC616D2F2998}" destId="{5BC06976-911B-405A-BDDB-6A61FBD96F7A}" srcOrd="0" destOrd="0" presId="urn:microsoft.com/office/officeart/2011/layout/TabList"/>
    <dgm:cxn modelId="{19BC6D22-A0F9-48E5-A44B-3A8ABE8ABE10}" srcId="{28CFAD49-AD9D-49AE-B04F-85490BCF2E63}" destId="{A8C0F8DB-38B3-4F59-A266-A33E96BA57F8}" srcOrd="0" destOrd="0" parTransId="{493CDCA6-9AB0-4028-A445-FDA0CEF796DD}" sibTransId="{2BC1E0B3-B564-4FB2-909A-B52874409EC1}"/>
    <dgm:cxn modelId="{9A664F33-9A9B-4DA9-B0A1-3F4F82E57800}" srcId="{6AF98F66-E6E1-4C9F-8051-AC616D2F2998}" destId="{E9F97C68-30BA-4ED6-A7CE-EC47AE6F2756}" srcOrd="0" destOrd="0" parTransId="{DD75C9E5-831A-44A3-B509-5ADC019BC202}" sibTransId="{332AD044-92F9-4FEE-8395-83EC69B7C91B}"/>
    <dgm:cxn modelId="{2BDF7463-3D9F-443F-B8D2-1F81023025E4}" srcId="{CC73842D-7943-480B-815E-5EFF2E5678D6}" destId="{53B5F2BD-D2F1-4537-A0FD-029B6F785930}" srcOrd="0" destOrd="0" parTransId="{D5BA052B-70D1-44BD-A73D-6B1C80A2E6E0}" sibTransId="{D0D58EDE-6FA2-4AF3-9F02-DE10FB82921C}"/>
    <dgm:cxn modelId="{D971F66F-1A08-4011-A717-B50068257405}" srcId="{CBE4E801-1C47-497A-8E37-8495999C7096}" destId="{28CFAD49-AD9D-49AE-B04F-85490BCF2E63}" srcOrd="1" destOrd="0" parTransId="{1873FB30-DC16-4370-B5B9-57A327997065}" sibTransId="{E6FC26F3-1C8F-4735-8798-AD6C12257A89}"/>
    <dgm:cxn modelId="{0D267357-E10B-4D44-9011-6B33BB2AAE2D}" type="presOf" srcId="{CBE4E801-1C47-497A-8E37-8495999C7096}" destId="{1BD8E888-0A34-42A7-84BB-77E492B58372}" srcOrd="0" destOrd="0" presId="urn:microsoft.com/office/officeart/2011/layout/TabList"/>
    <dgm:cxn modelId="{6F91E789-3B9E-470E-97C9-DE0BA7B81B4E}" type="presOf" srcId="{A8C0F8DB-38B3-4F59-A266-A33E96BA57F8}" destId="{C737087B-1775-4251-9AFB-4612E2757964}" srcOrd="0" destOrd="0" presId="urn:microsoft.com/office/officeart/2011/layout/TabList"/>
    <dgm:cxn modelId="{599FD895-23DD-4E1B-AFC6-452F6D5CF95B}" type="presOf" srcId="{CC73842D-7943-480B-815E-5EFF2E5678D6}" destId="{115B5D51-F70A-44B8-A8C7-C28F64C84EE7}" srcOrd="0" destOrd="0" presId="urn:microsoft.com/office/officeart/2011/layout/TabList"/>
    <dgm:cxn modelId="{A006E69C-D773-4534-80E9-DAA32A85D807}" srcId="{CBE4E801-1C47-497A-8E37-8495999C7096}" destId="{3542CD04-10B7-48CD-AF65-C54A1EDA799A}" srcOrd="0" destOrd="0" parTransId="{8EB9ABA5-A940-4EF8-A49D-9C018FBB7556}" sibTransId="{EC911061-C6FC-4820-8541-BE5A292EC271}"/>
    <dgm:cxn modelId="{7DFC679D-BF1B-42AC-AC4A-3278DFFBA348}" type="presOf" srcId="{E9F97C68-30BA-4ED6-A7CE-EC47AE6F2756}" destId="{F1C0F863-2E04-439E-8C92-46C067E4CE69}" srcOrd="0" destOrd="0" presId="urn:microsoft.com/office/officeart/2011/layout/TabList"/>
    <dgm:cxn modelId="{E82DC0A9-50C4-43A5-AB4D-C1876B337144}" srcId="{CBE4E801-1C47-497A-8E37-8495999C7096}" destId="{6AF98F66-E6E1-4C9F-8051-AC616D2F2998}" srcOrd="4" destOrd="0" parTransId="{EB097CFF-6B71-4B43-ACF8-388C91CE485C}" sibTransId="{A46085B8-4002-4BE8-B7AA-9FD85B16BF26}"/>
    <dgm:cxn modelId="{BAAD66B8-C395-4FF4-9DF5-2C9D57F99937}" srcId="{CBE4E801-1C47-497A-8E37-8495999C7096}" destId="{317BED8E-3DA1-4D33-AED9-094347281E78}" srcOrd="2" destOrd="0" parTransId="{4AAC584A-D5BF-4FD4-A793-62B91DC39961}" sibTransId="{74E737A3-61CD-4644-84CE-818892397F4F}"/>
    <dgm:cxn modelId="{F4460BC0-F58C-46FD-8320-DFFD58777F9D}" type="presOf" srcId="{3542CD04-10B7-48CD-AF65-C54A1EDA799A}" destId="{051613FC-0587-4751-B27D-FD2A263A9603}" srcOrd="0" destOrd="0" presId="urn:microsoft.com/office/officeart/2011/layout/TabList"/>
    <dgm:cxn modelId="{2CE095C0-7923-494B-B8FA-5EDF699C8402}" srcId="{317BED8E-3DA1-4D33-AED9-094347281E78}" destId="{E8460BC6-0735-4D20-8120-14F62F77AF37}" srcOrd="0" destOrd="0" parTransId="{236436F7-E79C-42AA-A001-2D64915F9C0E}" sibTransId="{E920203B-913D-4CAA-852F-107C38708599}"/>
    <dgm:cxn modelId="{B60200D4-A817-49F6-BB5A-C6020EB32D51}" srcId="{3542CD04-10B7-48CD-AF65-C54A1EDA799A}" destId="{A9FD062A-82CE-4EFB-BD42-2A84DA3F1A8D}" srcOrd="0" destOrd="0" parTransId="{FDBC3919-9F12-4B5F-9B78-8B9225A3B816}" sibTransId="{7335710B-A26C-4759-92E7-11A610784796}"/>
    <dgm:cxn modelId="{F73820F2-E6FC-4B76-A861-EE0B584CAAF6}" type="presOf" srcId="{28CFAD49-AD9D-49AE-B04F-85490BCF2E63}" destId="{3E5D745C-FF52-45C0-8B74-12702CEF0DDA}" srcOrd="0" destOrd="0" presId="urn:microsoft.com/office/officeart/2011/layout/TabList"/>
    <dgm:cxn modelId="{DFFBE5FB-78C8-405C-B906-ED889C58EDF0}" type="presOf" srcId="{A9FD062A-82CE-4EFB-BD42-2A84DA3F1A8D}" destId="{C15AAF9C-63FC-459A-B600-7A7C7643D4CA}" srcOrd="0" destOrd="0" presId="urn:microsoft.com/office/officeart/2011/layout/TabList"/>
    <dgm:cxn modelId="{949E50FF-9E2D-4C79-8A86-3812D470F443}" srcId="{CBE4E801-1C47-497A-8E37-8495999C7096}" destId="{CC73842D-7943-480B-815E-5EFF2E5678D6}" srcOrd="3" destOrd="0" parTransId="{2695B386-1843-4343-9E6A-9B882453BC40}" sibTransId="{6D6E18A6-88D1-46D0-9C7D-C547D38C06D3}"/>
    <dgm:cxn modelId="{16BE5181-0789-480A-9356-3A6CDC9ACD90}" type="presParOf" srcId="{1BD8E888-0A34-42A7-84BB-77E492B58372}" destId="{A48501D1-B9A8-4A06-9158-544398AEA299}" srcOrd="0" destOrd="0" presId="urn:microsoft.com/office/officeart/2011/layout/TabList"/>
    <dgm:cxn modelId="{80C09460-8FC2-4C95-9AF9-0057BA2B83B7}" type="presParOf" srcId="{A48501D1-B9A8-4A06-9158-544398AEA299}" destId="{C15AAF9C-63FC-459A-B600-7A7C7643D4CA}" srcOrd="0" destOrd="0" presId="urn:microsoft.com/office/officeart/2011/layout/TabList"/>
    <dgm:cxn modelId="{6F7D05D4-FDAE-4822-93FC-8A50C854AA37}" type="presParOf" srcId="{A48501D1-B9A8-4A06-9158-544398AEA299}" destId="{051613FC-0587-4751-B27D-FD2A263A9603}" srcOrd="1" destOrd="0" presId="urn:microsoft.com/office/officeart/2011/layout/TabList"/>
    <dgm:cxn modelId="{C52B6C26-90F3-4C93-AB3D-8077E0ECC11E}" type="presParOf" srcId="{A48501D1-B9A8-4A06-9158-544398AEA299}" destId="{4E517621-4F9B-4F05-88C9-B860D4448352}" srcOrd="2" destOrd="0" presId="urn:microsoft.com/office/officeart/2011/layout/TabList"/>
    <dgm:cxn modelId="{12FAAB52-3642-40F7-96EF-5D7743E75FDE}" type="presParOf" srcId="{1BD8E888-0A34-42A7-84BB-77E492B58372}" destId="{9DAD447C-C2DB-4766-A52A-5DADFB19B2FE}" srcOrd="1" destOrd="0" presId="urn:microsoft.com/office/officeart/2011/layout/TabList"/>
    <dgm:cxn modelId="{F9BB028F-A473-4E16-8E57-EEE13577853E}" type="presParOf" srcId="{1BD8E888-0A34-42A7-84BB-77E492B58372}" destId="{D65A62AD-C338-4777-A61F-90E82CC9F3CD}" srcOrd="2" destOrd="0" presId="urn:microsoft.com/office/officeart/2011/layout/TabList"/>
    <dgm:cxn modelId="{0DC4FF92-358A-40D6-9397-29707E6DBC68}" type="presParOf" srcId="{D65A62AD-C338-4777-A61F-90E82CC9F3CD}" destId="{C737087B-1775-4251-9AFB-4612E2757964}" srcOrd="0" destOrd="0" presId="urn:microsoft.com/office/officeart/2011/layout/TabList"/>
    <dgm:cxn modelId="{DCF83E7A-FF1D-4D93-A257-1122565D47DC}" type="presParOf" srcId="{D65A62AD-C338-4777-A61F-90E82CC9F3CD}" destId="{3E5D745C-FF52-45C0-8B74-12702CEF0DDA}" srcOrd="1" destOrd="0" presId="urn:microsoft.com/office/officeart/2011/layout/TabList"/>
    <dgm:cxn modelId="{D253B788-EB93-4F10-9BB1-A1F481DDA32A}" type="presParOf" srcId="{D65A62AD-C338-4777-A61F-90E82CC9F3CD}" destId="{0A52CC24-09EA-4CA1-BD5B-8C7ECB6682CD}" srcOrd="2" destOrd="0" presId="urn:microsoft.com/office/officeart/2011/layout/TabList"/>
    <dgm:cxn modelId="{C7DFED8D-CCE6-4254-85EC-9B987E4796AD}" type="presParOf" srcId="{1BD8E888-0A34-42A7-84BB-77E492B58372}" destId="{FB7C20E4-77D2-4AF6-A884-4022D2864BBA}" srcOrd="3" destOrd="0" presId="urn:microsoft.com/office/officeart/2011/layout/TabList"/>
    <dgm:cxn modelId="{EFB9DB76-A5A7-4C9F-BEDF-B13FD95FD0CB}" type="presParOf" srcId="{1BD8E888-0A34-42A7-84BB-77E492B58372}" destId="{C09EDE25-A73A-4FDF-A634-80C13188331B}" srcOrd="4" destOrd="0" presId="urn:microsoft.com/office/officeart/2011/layout/TabList"/>
    <dgm:cxn modelId="{C60F8F86-37F8-4A65-8548-4EA712CF3F6C}" type="presParOf" srcId="{C09EDE25-A73A-4FDF-A634-80C13188331B}" destId="{5811A38A-3BE0-4679-B455-00ABFDD008D1}" srcOrd="0" destOrd="0" presId="urn:microsoft.com/office/officeart/2011/layout/TabList"/>
    <dgm:cxn modelId="{E7A18E6E-82BE-4D55-A49C-1A0E3E97E845}" type="presParOf" srcId="{C09EDE25-A73A-4FDF-A634-80C13188331B}" destId="{6DC4A2DF-A05B-46B1-9CBB-E4F2EF3E1011}" srcOrd="1" destOrd="0" presId="urn:microsoft.com/office/officeart/2011/layout/TabList"/>
    <dgm:cxn modelId="{B52CB3AA-7702-4B47-BE3B-3F524612BC07}" type="presParOf" srcId="{C09EDE25-A73A-4FDF-A634-80C13188331B}" destId="{123A905F-069E-4716-B345-6DE811C2582A}" srcOrd="2" destOrd="0" presId="urn:microsoft.com/office/officeart/2011/layout/TabList"/>
    <dgm:cxn modelId="{C541C14A-C1AB-4819-BAE4-EAE8C58D3CC1}" type="presParOf" srcId="{1BD8E888-0A34-42A7-84BB-77E492B58372}" destId="{7AA02C92-7CBB-4E5B-AAE7-338D9578627D}" srcOrd="5" destOrd="0" presId="urn:microsoft.com/office/officeart/2011/layout/TabList"/>
    <dgm:cxn modelId="{91D1738E-D8E9-4350-A261-06619F1C61BC}" type="presParOf" srcId="{1BD8E888-0A34-42A7-84BB-77E492B58372}" destId="{E63DD723-E07A-4A31-AEF8-65195531CFF3}" srcOrd="6" destOrd="0" presId="urn:microsoft.com/office/officeart/2011/layout/TabList"/>
    <dgm:cxn modelId="{EB57CFD8-42D7-439A-8128-B7037A28FEE0}" type="presParOf" srcId="{E63DD723-E07A-4A31-AEF8-65195531CFF3}" destId="{ED1D2BD1-38EC-4E07-8051-52904C9DDFAC}" srcOrd="0" destOrd="0" presId="urn:microsoft.com/office/officeart/2011/layout/TabList"/>
    <dgm:cxn modelId="{5A26E5AF-EC77-42A4-A239-C3B051ECB0AD}" type="presParOf" srcId="{E63DD723-E07A-4A31-AEF8-65195531CFF3}" destId="{115B5D51-F70A-44B8-A8C7-C28F64C84EE7}" srcOrd="1" destOrd="0" presId="urn:microsoft.com/office/officeart/2011/layout/TabList"/>
    <dgm:cxn modelId="{AD44CE5A-B503-4396-A059-B9580421CDDC}" type="presParOf" srcId="{E63DD723-E07A-4A31-AEF8-65195531CFF3}" destId="{63BD7C02-3FB0-4B72-9E22-C5BF2DE05DCC}" srcOrd="2" destOrd="0" presId="urn:microsoft.com/office/officeart/2011/layout/TabList"/>
    <dgm:cxn modelId="{0336447B-6A33-4960-9014-9FF13AA626C1}" type="presParOf" srcId="{1BD8E888-0A34-42A7-84BB-77E492B58372}" destId="{5F683C88-B23B-4DE3-82EE-E5A1E5639B5F}" srcOrd="7" destOrd="0" presId="urn:microsoft.com/office/officeart/2011/layout/TabList"/>
    <dgm:cxn modelId="{7A57BFC8-A123-48D2-A7AC-C65252D32B64}" type="presParOf" srcId="{1BD8E888-0A34-42A7-84BB-77E492B58372}" destId="{823D29D0-9BF1-45DC-9A4F-11AF1A3EACF0}" srcOrd="8" destOrd="0" presId="urn:microsoft.com/office/officeart/2011/layout/TabList"/>
    <dgm:cxn modelId="{5B168BD5-1930-4AE7-87A1-65416B5BE939}" type="presParOf" srcId="{823D29D0-9BF1-45DC-9A4F-11AF1A3EACF0}" destId="{F1C0F863-2E04-439E-8C92-46C067E4CE69}" srcOrd="0" destOrd="0" presId="urn:microsoft.com/office/officeart/2011/layout/TabList"/>
    <dgm:cxn modelId="{6001855F-C8BC-410E-AC54-73AFEFC049F2}" type="presParOf" srcId="{823D29D0-9BF1-45DC-9A4F-11AF1A3EACF0}" destId="{5BC06976-911B-405A-BDDB-6A61FBD96F7A}" srcOrd="1" destOrd="0" presId="urn:microsoft.com/office/officeart/2011/layout/TabList"/>
    <dgm:cxn modelId="{EE3DD952-BE11-4B58-8C76-BE55CB199B47}" type="presParOf" srcId="{823D29D0-9BF1-45DC-9A4F-11AF1A3EACF0}" destId="{A195913B-910E-4C25-89A3-4559555D124A}"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027A81-434C-48A6-A2B7-47A7EE066D6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359482BC-15AF-4F8D-98F0-508B1805C62B}">
      <dgm:prSet custT="1"/>
      <dgm:spPr>
        <a:solidFill>
          <a:schemeClr val="tx2"/>
        </a:solidFill>
      </dgm:spPr>
      <dgm:t>
        <a:bodyPr/>
        <a:lstStyle/>
        <a:p>
          <a:r>
            <a:rPr lang="en-US" sz="3200" b="0" i="0" dirty="0"/>
            <a:t>Idea Generation</a:t>
          </a:r>
          <a:endParaRPr lang="en-US" sz="3200" dirty="0"/>
        </a:p>
      </dgm:t>
    </dgm:pt>
    <dgm:pt modelId="{D49B3E58-8726-4D9B-B6BA-9B54BC49E3ED}" type="parTrans" cxnId="{31FD5805-553E-483A-8901-054F0D21222C}">
      <dgm:prSet/>
      <dgm:spPr/>
      <dgm:t>
        <a:bodyPr/>
        <a:lstStyle/>
        <a:p>
          <a:endParaRPr lang="en-US"/>
        </a:p>
      </dgm:t>
    </dgm:pt>
    <dgm:pt modelId="{C3689720-2677-4358-B780-E654A9BF482D}" type="sibTrans" cxnId="{31FD5805-553E-483A-8901-054F0D21222C}">
      <dgm:prSet/>
      <dgm:spPr/>
      <dgm:t>
        <a:bodyPr/>
        <a:lstStyle/>
        <a:p>
          <a:endParaRPr lang="en-US"/>
        </a:p>
      </dgm:t>
    </dgm:pt>
    <dgm:pt modelId="{4305A094-BE5A-4B87-8626-F496A6298610}">
      <dgm:prSet custT="1"/>
      <dgm:spPr>
        <a:solidFill>
          <a:schemeClr val="tx2"/>
        </a:solidFill>
      </dgm:spPr>
      <dgm:t>
        <a:bodyPr/>
        <a:lstStyle/>
        <a:p>
          <a:r>
            <a:rPr lang="en-US" sz="3200" b="0" i="0" dirty="0"/>
            <a:t>Department Adoption</a:t>
          </a:r>
          <a:endParaRPr lang="en-US" sz="3200" dirty="0"/>
        </a:p>
      </dgm:t>
    </dgm:pt>
    <dgm:pt modelId="{90378FB7-448F-43CB-A99E-FC8F3B3D6ACF}" type="parTrans" cxnId="{AF5A2EC5-14C5-4566-9313-B4714A46CDB4}">
      <dgm:prSet/>
      <dgm:spPr/>
      <dgm:t>
        <a:bodyPr/>
        <a:lstStyle/>
        <a:p>
          <a:endParaRPr lang="en-US"/>
        </a:p>
      </dgm:t>
    </dgm:pt>
    <dgm:pt modelId="{0F80728A-E94F-4E1A-80C6-CCD9D17F24F8}" type="sibTrans" cxnId="{AF5A2EC5-14C5-4566-9313-B4714A46CDB4}">
      <dgm:prSet/>
      <dgm:spPr/>
      <dgm:t>
        <a:bodyPr/>
        <a:lstStyle/>
        <a:p>
          <a:endParaRPr lang="en-US"/>
        </a:p>
      </dgm:t>
    </dgm:pt>
    <dgm:pt modelId="{C5AFDE1F-B3B6-48D5-8ECB-AD832B5B46A0}">
      <dgm:prSet custT="1"/>
      <dgm:spPr>
        <a:solidFill>
          <a:schemeClr val="tx2"/>
        </a:solidFill>
      </dgm:spPr>
      <dgm:t>
        <a:bodyPr/>
        <a:lstStyle/>
        <a:p>
          <a:r>
            <a:rPr lang="en-US" sz="2000" b="0" i="0" dirty="0"/>
            <a:t>The written resolution is first accepted at the Department.</a:t>
          </a:r>
          <a:endParaRPr lang="en-US" sz="2000" dirty="0"/>
        </a:p>
      </dgm:t>
    </dgm:pt>
    <dgm:pt modelId="{BD396072-DD32-4115-B6EE-004AB0468611}" type="parTrans" cxnId="{E748B5AB-7582-4083-962A-9CA85C3FC360}">
      <dgm:prSet/>
      <dgm:spPr/>
      <dgm:t>
        <a:bodyPr/>
        <a:lstStyle/>
        <a:p>
          <a:endParaRPr lang="en-US"/>
        </a:p>
      </dgm:t>
    </dgm:pt>
    <dgm:pt modelId="{6E62899E-FD14-4545-959E-2BCD4D4129DE}" type="sibTrans" cxnId="{E748B5AB-7582-4083-962A-9CA85C3FC360}">
      <dgm:prSet/>
      <dgm:spPr/>
      <dgm:t>
        <a:bodyPr/>
        <a:lstStyle/>
        <a:p>
          <a:endParaRPr lang="en-US"/>
        </a:p>
      </dgm:t>
    </dgm:pt>
    <dgm:pt modelId="{A55B1F7C-1A34-45BD-8D32-FC7A90B12DF5}">
      <dgm:prSet custT="1"/>
      <dgm:spPr>
        <a:solidFill>
          <a:schemeClr val="tx2"/>
        </a:solidFill>
      </dgm:spPr>
      <dgm:t>
        <a:bodyPr/>
        <a:lstStyle/>
        <a:p>
          <a:r>
            <a:rPr lang="en-US" sz="3200" b="0" i="0" dirty="0"/>
            <a:t>National Review</a:t>
          </a:r>
          <a:endParaRPr lang="en-US" sz="3200" dirty="0"/>
        </a:p>
      </dgm:t>
    </dgm:pt>
    <dgm:pt modelId="{B68962B6-C608-4025-81D5-8D65CE93FAB0}" type="parTrans" cxnId="{79E19958-4A72-4733-A173-202EC59EA38D}">
      <dgm:prSet/>
      <dgm:spPr/>
      <dgm:t>
        <a:bodyPr/>
        <a:lstStyle/>
        <a:p>
          <a:endParaRPr lang="en-US"/>
        </a:p>
      </dgm:t>
    </dgm:pt>
    <dgm:pt modelId="{2A3C4ED4-D0E1-42BE-9F0B-AC49D92E0506}" type="sibTrans" cxnId="{79E19958-4A72-4733-A173-202EC59EA38D}">
      <dgm:prSet/>
      <dgm:spPr/>
      <dgm:t>
        <a:bodyPr/>
        <a:lstStyle/>
        <a:p>
          <a:endParaRPr lang="en-US"/>
        </a:p>
      </dgm:t>
    </dgm:pt>
    <dgm:pt modelId="{E59A6151-6A75-4912-9EA3-8E957611BCCE}">
      <dgm:prSet custT="1"/>
      <dgm:spPr>
        <a:solidFill>
          <a:schemeClr val="tx2"/>
        </a:solidFill>
      </dgm:spPr>
      <dgm:t>
        <a:bodyPr/>
        <a:lstStyle/>
        <a:p>
          <a:r>
            <a:rPr lang="en-US" sz="3200" b="0" i="0" dirty="0"/>
            <a:t>National Approval</a:t>
          </a:r>
          <a:endParaRPr lang="en-US" sz="3200" dirty="0"/>
        </a:p>
      </dgm:t>
    </dgm:pt>
    <dgm:pt modelId="{7227341B-F4C1-44CB-870F-C906C8DBE220}" type="parTrans" cxnId="{6DF5928E-729C-4C03-95D0-4EE1E8282340}">
      <dgm:prSet/>
      <dgm:spPr/>
      <dgm:t>
        <a:bodyPr/>
        <a:lstStyle/>
        <a:p>
          <a:endParaRPr lang="en-US"/>
        </a:p>
      </dgm:t>
    </dgm:pt>
    <dgm:pt modelId="{EC7AC577-3FE2-4A18-B107-96B5BD6587B9}" type="sibTrans" cxnId="{6DF5928E-729C-4C03-95D0-4EE1E8282340}">
      <dgm:prSet/>
      <dgm:spPr/>
      <dgm:t>
        <a:bodyPr/>
        <a:lstStyle/>
        <a:p>
          <a:endParaRPr lang="en-US"/>
        </a:p>
      </dgm:t>
    </dgm:pt>
    <dgm:pt modelId="{FEC94E14-BCB3-4D2A-8AE2-A8669E186DC7}">
      <dgm:prSet custT="1"/>
      <dgm:spPr>
        <a:solidFill>
          <a:schemeClr val="tx2"/>
        </a:solidFill>
      </dgm:spPr>
      <dgm:t>
        <a:bodyPr/>
        <a:lstStyle/>
        <a:p>
          <a:r>
            <a:rPr lang="en-US" sz="3200" b="0" i="0" dirty="0"/>
            <a:t>Transition to Legislation</a:t>
          </a:r>
          <a:endParaRPr lang="en-US" sz="3200" dirty="0"/>
        </a:p>
      </dgm:t>
    </dgm:pt>
    <dgm:pt modelId="{E1FC19E0-BC8B-409F-9FDB-51C9FFB3E9BC}" type="parTrans" cxnId="{38DD24D1-C5C3-47DE-B6F0-BBD94E64199A}">
      <dgm:prSet/>
      <dgm:spPr/>
      <dgm:t>
        <a:bodyPr/>
        <a:lstStyle/>
        <a:p>
          <a:endParaRPr lang="en-US"/>
        </a:p>
      </dgm:t>
    </dgm:pt>
    <dgm:pt modelId="{0CEF9C6E-196E-4215-B26B-81C27CD446B5}" type="sibTrans" cxnId="{38DD24D1-C5C3-47DE-B6F0-BBD94E64199A}">
      <dgm:prSet/>
      <dgm:spPr/>
      <dgm:t>
        <a:bodyPr/>
        <a:lstStyle/>
        <a:p>
          <a:endParaRPr lang="en-US"/>
        </a:p>
      </dgm:t>
    </dgm:pt>
    <dgm:pt modelId="{7CCE9C2F-CC9C-4A06-B34C-65E3458D0350}">
      <dgm:prSet custT="1"/>
      <dgm:spPr>
        <a:solidFill>
          <a:schemeClr val="tx2"/>
        </a:solidFill>
      </dgm:spPr>
      <dgm:t>
        <a:bodyPr/>
        <a:lstStyle/>
        <a:p>
          <a:r>
            <a:rPr lang="en-US" sz="2000" b="0" i="0" dirty="0"/>
            <a:t>Ideas originate at the grassroots level within local Posts/Units/Squadrons.</a:t>
          </a:r>
          <a:endParaRPr lang="en-US" sz="2000" dirty="0"/>
        </a:p>
      </dgm:t>
    </dgm:pt>
    <dgm:pt modelId="{8D4EB88F-6ABB-4077-9416-0081CBDF684B}" type="parTrans" cxnId="{46BA5A9C-7BD0-4A41-ADF6-7B34CFEB8C45}">
      <dgm:prSet/>
      <dgm:spPr/>
      <dgm:t>
        <a:bodyPr/>
        <a:lstStyle/>
        <a:p>
          <a:endParaRPr lang="en-US"/>
        </a:p>
      </dgm:t>
    </dgm:pt>
    <dgm:pt modelId="{F846C33E-9032-400F-A4F1-5D8EA6BEDD97}" type="sibTrans" cxnId="{46BA5A9C-7BD0-4A41-ADF6-7B34CFEB8C45}">
      <dgm:prSet/>
      <dgm:spPr/>
      <dgm:t>
        <a:bodyPr/>
        <a:lstStyle/>
        <a:p>
          <a:endParaRPr lang="en-US"/>
        </a:p>
      </dgm:t>
    </dgm:pt>
    <dgm:pt modelId="{4FAC5169-90CB-4F48-840C-A68C6EBCEBA9}">
      <dgm:prSet/>
      <dgm:spPr>
        <a:solidFill>
          <a:schemeClr val="tx2"/>
        </a:solidFill>
      </dgm:spPr>
      <dgm:t>
        <a:bodyPr/>
        <a:lstStyle/>
        <a:p>
          <a:r>
            <a:rPr lang="en-US" sz="1900" b="0" i="0" dirty="0"/>
            <a:t>Delegates from Departments, along with expert advisors, review the resolution at National. Detailed study, suggestions, and recommendations follow.</a:t>
          </a:r>
          <a:endParaRPr lang="en-US" sz="1900" dirty="0"/>
        </a:p>
      </dgm:t>
    </dgm:pt>
    <dgm:pt modelId="{7E11DE40-4445-4007-A3B8-5D3C6C04DA1A}" type="parTrans" cxnId="{D2D8E8C2-6B96-41FC-B6A4-3BF151100CBD}">
      <dgm:prSet/>
      <dgm:spPr/>
      <dgm:t>
        <a:bodyPr/>
        <a:lstStyle/>
        <a:p>
          <a:endParaRPr lang="en-US"/>
        </a:p>
      </dgm:t>
    </dgm:pt>
    <dgm:pt modelId="{61D4ED95-E63E-4AC3-8FD3-1C19BC49E162}" type="sibTrans" cxnId="{D2D8E8C2-6B96-41FC-B6A4-3BF151100CBD}">
      <dgm:prSet/>
      <dgm:spPr/>
      <dgm:t>
        <a:bodyPr/>
        <a:lstStyle/>
        <a:p>
          <a:endParaRPr lang="en-US"/>
        </a:p>
      </dgm:t>
    </dgm:pt>
    <dgm:pt modelId="{256F9684-8AD6-4FB6-A895-EDB9F7D6360F}">
      <dgm:prSet/>
      <dgm:spPr>
        <a:solidFill>
          <a:schemeClr val="tx2"/>
        </a:solidFill>
      </dgm:spPr>
      <dgm:t>
        <a:bodyPr/>
        <a:lstStyle/>
        <a:p>
          <a:r>
            <a:rPr lang="en-US" sz="1900" b="0" i="0" dirty="0"/>
            <a:t>The resolution is presented, explained, debated, and ultimately adopted by National, thereby becoming an official legislative mandate of the American Legion.</a:t>
          </a:r>
          <a:endParaRPr lang="en-US" sz="1900" dirty="0"/>
        </a:p>
      </dgm:t>
    </dgm:pt>
    <dgm:pt modelId="{4D1BF224-5D51-4F74-96E0-180AC74CE779}" type="parTrans" cxnId="{7E38B07A-E451-465D-B355-58DA83FBF685}">
      <dgm:prSet/>
      <dgm:spPr/>
      <dgm:t>
        <a:bodyPr/>
        <a:lstStyle/>
        <a:p>
          <a:endParaRPr lang="en-US"/>
        </a:p>
      </dgm:t>
    </dgm:pt>
    <dgm:pt modelId="{EBD7D7FC-BFAB-49F4-A1A2-09C4D0986752}" type="sibTrans" cxnId="{7E38B07A-E451-465D-B355-58DA83FBF685}">
      <dgm:prSet/>
      <dgm:spPr/>
      <dgm:t>
        <a:bodyPr/>
        <a:lstStyle/>
        <a:p>
          <a:endParaRPr lang="en-US"/>
        </a:p>
      </dgm:t>
    </dgm:pt>
    <dgm:pt modelId="{1D66CE36-431C-4E80-844E-3E787E2C9955}">
      <dgm:prSet custT="1"/>
      <dgm:spPr>
        <a:solidFill>
          <a:schemeClr val="tx2"/>
        </a:solidFill>
      </dgm:spPr>
      <dgm:t>
        <a:bodyPr/>
        <a:lstStyle/>
        <a:p>
          <a:r>
            <a:rPr lang="en-US" sz="2000" b="0" i="0" dirty="0"/>
            <a:t>Legislative Committees work on converting the resolution into a Bill. Persistent lobbying efforts are undertaken until the Bill successfully transforms into law.</a:t>
          </a:r>
          <a:endParaRPr lang="en-US" sz="2000" dirty="0"/>
        </a:p>
      </dgm:t>
    </dgm:pt>
    <dgm:pt modelId="{4C89AD3E-3396-45C2-B520-1628F63FE544}" type="parTrans" cxnId="{BBBACDFD-119C-4161-AEFF-0C00A3155337}">
      <dgm:prSet/>
      <dgm:spPr/>
      <dgm:t>
        <a:bodyPr/>
        <a:lstStyle/>
        <a:p>
          <a:endParaRPr lang="en-US"/>
        </a:p>
      </dgm:t>
    </dgm:pt>
    <dgm:pt modelId="{FBA60B4C-8CBB-4880-A136-A5247D6087B4}" type="sibTrans" cxnId="{BBBACDFD-119C-4161-AEFF-0C00A3155337}">
      <dgm:prSet/>
      <dgm:spPr/>
      <dgm:t>
        <a:bodyPr/>
        <a:lstStyle/>
        <a:p>
          <a:endParaRPr lang="en-US"/>
        </a:p>
      </dgm:t>
    </dgm:pt>
    <dgm:pt modelId="{23E37C9A-BB40-4D6A-8CF3-6E70BF5CCBE2}" type="pres">
      <dgm:prSet presAssocID="{AC027A81-434C-48A6-A2B7-47A7EE066D63}" presName="Name0" presStyleCnt="0">
        <dgm:presLayoutVars>
          <dgm:dir/>
          <dgm:resizeHandles val="exact"/>
        </dgm:presLayoutVars>
      </dgm:prSet>
      <dgm:spPr/>
    </dgm:pt>
    <dgm:pt modelId="{74386F38-F87A-4AD4-B672-0EC99262C94C}" type="pres">
      <dgm:prSet presAssocID="{359482BC-15AF-4F8D-98F0-508B1805C62B}" presName="node" presStyleLbl="node1" presStyleIdx="0" presStyleCnt="5" custLinFactNeighborY="193">
        <dgm:presLayoutVars>
          <dgm:bulletEnabled val="1"/>
        </dgm:presLayoutVars>
      </dgm:prSet>
      <dgm:spPr/>
    </dgm:pt>
    <dgm:pt modelId="{A0A90532-05DB-4CDF-AC99-DB56A25BA079}" type="pres">
      <dgm:prSet presAssocID="{C3689720-2677-4358-B780-E654A9BF482D}" presName="sibTrans" presStyleCnt="0"/>
      <dgm:spPr/>
    </dgm:pt>
    <dgm:pt modelId="{51AF9059-8DBF-4DD5-B98E-082A0EB02385}" type="pres">
      <dgm:prSet presAssocID="{4305A094-BE5A-4B87-8626-F496A6298610}" presName="node" presStyleLbl="node1" presStyleIdx="1" presStyleCnt="5" custLinFactNeighborY="193">
        <dgm:presLayoutVars>
          <dgm:bulletEnabled val="1"/>
        </dgm:presLayoutVars>
      </dgm:prSet>
      <dgm:spPr/>
    </dgm:pt>
    <dgm:pt modelId="{2384DF90-42A5-4708-8D25-DEB6306647B2}" type="pres">
      <dgm:prSet presAssocID="{0F80728A-E94F-4E1A-80C6-CCD9D17F24F8}" presName="sibTrans" presStyleCnt="0"/>
      <dgm:spPr/>
    </dgm:pt>
    <dgm:pt modelId="{8B895C1A-E529-4EAF-8595-24C1A2B06F07}" type="pres">
      <dgm:prSet presAssocID="{A55B1F7C-1A34-45BD-8D32-FC7A90B12DF5}" presName="node" presStyleLbl="node1" presStyleIdx="2" presStyleCnt="5" custLinFactNeighborY="193">
        <dgm:presLayoutVars>
          <dgm:bulletEnabled val="1"/>
        </dgm:presLayoutVars>
      </dgm:prSet>
      <dgm:spPr/>
    </dgm:pt>
    <dgm:pt modelId="{D1B453CA-C87C-4F6B-A50F-A6928AF8B2A3}" type="pres">
      <dgm:prSet presAssocID="{2A3C4ED4-D0E1-42BE-9F0B-AC49D92E0506}" presName="sibTrans" presStyleCnt="0"/>
      <dgm:spPr/>
    </dgm:pt>
    <dgm:pt modelId="{3AFC9009-6334-44AB-B523-B6C0563999AB}" type="pres">
      <dgm:prSet presAssocID="{E59A6151-6A75-4912-9EA3-8E957611BCCE}" presName="node" presStyleLbl="node1" presStyleIdx="3" presStyleCnt="5" custLinFactNeighborY="193">
        <dgm:presLayoutVars>
          <dgm:bulletEnabled val="1"/>
        </dgm:presLayoutVars>
      </dgm:prSet>
      <dgm:spPr/>
    </dgm:pt>
    <dgm:pt modelId="{9CCCBE2D-E639-45D9-8550-DB130B1C92D0}" type="pres">
      <dgm:prSet presAssocID="{EC7AC577-3FE2-4A18-B107-96B5BD6587B9}" presName="sibTrans" presStyleCnt="0"/>
      <dgm:spPr/>
    </dgm:pt>
    <dgm:pt modelId="{B89DED75-1222-4696-84FB-E01B60154CD4}" type="pres">
      <dgm:prSet presAssocID="{FEC94E14-BCB3-4D2A-8AE2-A8669E186DC7}" presName="node" presStyleLbl="node1" presStyleIdx="4" presStyleCnt="5" custLinFactNeighborY="193">
        <dgm:presLayoutVars>
          <dgm:bulletEnabled val="1"/>
        </dgm:presLayoutVars>
      </dgm:prSet>
      <dgm:spPr/>
    </dgm:pt>
  </dgm:ptLst>
  <dgm:cxnLst>
    <dgm:cxn modelId="{68DAE903-B433-4C97-8362-1C192BBC3973}" type="presOf" srcId="{C5AFDE1F-B3B6-48D5-8ECB-AD832B5B46A0}" destId="{51AF9059-8DBF-4DD5-B98E-082A0EB02385}" srcOrd="0" destOrd="1" presId="urn:microsoft.com/office/officeart/2005/8/layout/hList6"/>
    <dgm:cxn modelId="{31FD5805-553E-483A-8901-054F0D21222C}" srcId="{AC027A81-434C-48A6-A2B7-47A7EE066D63}" destId="{359482BC-15AF-4F8D-98F0-508B1805C62B}" srcOrd="0" destOrd="0" parTransId="{D49B3E58-8726-4D9B-B6BA-9B54BC49E3ED}" sibTransId="{C3689720-2677-4358-B780-E654A9BF482D}"/>
    <dgm:cxn modelId="{1C3D300C-DC33-40F6-899A-04C879BB8710}" type="presOf" srcId="{7CCE9C2F-CC9C-4A06-B34C-65E3458D0350}" destId="{74386F38-F87A-4AD4-B672-0EC99262C94C}" srcOrd="0" destOrd="1" presId="urn:microsoft.com/office/officeart/2005/8/layout/hList6"/>
    <dgm:cxn modelId="{9A431C13-A978-41CF-9ACC-45451A6DCAE0}" type="presOf" srcId="{256F9684-8AD6-4FB6-A895-EDB9F7D6360F}" destId="{3AFC9009-6334-44AB-B523-B6C0563999AB}" srcOrd="0" destOrd="1" presId="urn:microsoft.com/office/officeart/2005/8/layout/hList6"/>
    <dgm:cxn modelId="{0CAAD628-5032-4F71-AB06-A21F44238F0C}" type="presOf" srcId="{1D66CE36-431C-4E80-844E-3E787E2C9955}" destId="{B89DED75-1222-4696-84FB-E01B60154CD4}" srcOrd="0" destOrd="1" presId="urn:microsoft.com/office/officeart/2005/8/layout/hList6"/>
    <dgm:cxn modelId="{79E19958-4A72-4733-A173-202EC59EA38D}" srcId="{AC027A81-434C-48A6-A2B7-47A7EE066D63}" destId="{A55B1F7C-1A34-45BD-8D32-FC7A90B12DF5}" srcOrd="2" destOrd="0" parTransId="{B68962B6-C608-4025-81D5-8D65CE93FAB0}" sibTransId="{2A3C4ED4-D0E1-42BE-9F0B-AC49D92E0506}"/>
    <dgm:cxn modelId="{7E38B07A-E451-465D-B355-58DA83FBF685}" srcId="{E59A6151-6A75-4912-9EA3-8E957611BCCE}" destId="{256F9684-8AD6-4FB6-A895-EDB9F7D6360F}" srcOrd="0" destOrd="0" parTransId="{4D1BF224-5D51-4F74-96E0-180AC74CE779}" sibTransId="{EBD7D7FC-BFAB-49F4-A1A2-09C4D0986752}"/>
    <dgm:cxn modelId="{AE4FA28D-D3A9-40A4-8E96-FF62E8C3F83D}" type="presOf" srcId="{AC027A81-434C-48A6-A2B7-47A7EE066D63}" destId="{23E37C9A-BB40-4D6A-8CF3-6E70BF5CCBE2}" srcOrd="0" destOrd="0" presId="urn:microsoft.com/office/officeart/2005/8/layout/hList6"/>
    <dgm:cxn modelId="{6DF5928E-729C-4C03-95D0-4EE1E8282340}" srcId="{AC027A81-434C-48A6-A2B7-47A7EE066D63}" destId="{E59A6151-6A75-4912-9EA3-8E957611BCCE}" srcOrd="3" destOrd="0" parTransId="{7227341B-F4C1-44CB-870F-C906C8DBE220}" sibTransId="{EC7AC577-3FE2-4A18-B107-96B5BD6587B9}"/>
    <dgm:cxn modelId="{46BA5A9C-7BD0-4A41-ADF6-7B34CFEB8C45}" srcId="{359482BC-15AF-4F8D-98F0-508B1805C62B}" destId="{7CCE9C2F-CC9C-4A06-B34C-65E3458D0350}" srcOrd="0" destOrd="0" parTransId="{8D4EB88F-6ABB-4077-9416-0081CBDF684B}" sibTransId="{F846C33E-9032-400F-A4F1-5D8EA6BEDD97}"/>
    <dgm:cxn modelId="{74AAA29F-328E-437D-94F7-14752C180C9A}" type="presOf" srcId="{FEC94E14-BCB3-4D2A-8AE2-A8669E186DC7}" destId="{B89DED75-1222-4696-84FB-E01B60154CD4}" srcOrd="0" destOrd="0" presId="urn:microsoft.com/office/officeart/2005/8/layout/hList6"/>
    <dgm:cxn modelId="{E748B5AB-7582-4083-962A-9CA85C3FC360}" srcId="{4305A094-BE5A-4B87-8626-F496A6298610}" destId="{C5AFDE1F-B3B6-48D5-8ECB-AD832B5B46A0}" srcOrd="0" destOrd="0" parTransId="{BD396072-DD32-4115-B6EE-004AB0468611}" sibTransId="{6E62899E-FD14-4545-959E-2BCD4D4129DE}"/>
    <dgm:cxn modelId="{D2D8E8C2-6B96-41FC-B6A4-3BF151100CBD}" srcId="{A55B1F7C-1A34-45BD-8D32-FC7A90B12DF5}" destId="{4FAC5169-90CB-4F48-840C-A68C6EBCEBA9}" srcOrd="0" destOrd="0" parTransId="{7E11DE40-4445-4007-A3B8-5D3C6C04DA1A}" sibTransId="{61D4ED95-E63E-4AC3-8FD3-1C19BC49E162}"/>
    <dgm:cxn modelId="{AF5A2EC5-14C5-4566-9313-B4714A46CDB4}" srcId="{AC027A81-434C-48A6-A2B7-47A7EE066D63}" destId="{4305A094-BE5A-4B87-8626-F496A6298610}" srcOrd="1" destOrd="0" parTransId="{90378FB7-448F-43CB-A99E-FC8F3B3D6ACF}" sibTransId="{0F80728A-E94F-4E1A-80C6-CCD9D17F24F8}"/>
    <dgm:cxn modelId="{BE3B5ACC-82C4-4B1C-948A-0ACBE6FD590E}" type="presOf" srcId="{4305A094-BE5A-4B87-8626-F496A6298610}" destId="{51AF9059-8DBF-4DD5-B98E-082A0EB02385}" srcOrd="0" destOrd="0" presId="urn:microsoft.com/office/officeart/2005/8/layout/hList6"/>
    <dgm:cxn modelId="{38DD24D1-C5C3-47DE-B6F0-BBD94E64199A}" srcId="{AC027A81-434C-48A6-A2B7-47A7EE066D63}" destId="{FEC94E14-BCB3-4D2A-8AE2-A8669E186DC7}" srcOrd="4" destOrd="0" parTransId="{E1FC19E0-BC8B-409F-9FDB-51C9FFB3E9BC}" sibTransId="{0CEF9C6E-196E-4215-B26B-81C27CD446B5}"/>
    <dgm:cxn modelId="{863994E0-8E04-410D-B618-8B75D7980A49}" type="presOf" srcId="{4FAC5169-90CB-4F48-840C-A68C6EBCEBA9}" destId="{8B895C1A-E529-4EAF-8595-24C1A2B06F07}" srcOrd="0" destOrd="1" presId="urn:microsoft.com/office/officeart/2005/8/layout/hList6"/>
    <dgm:cxn modelId="{695489E9-AF5D-4E4D-A175-8AFA18F53128}" type="presOf" srcId="{A55B1F7C-1A34-45BD-8D32-FC7A90B12DF5}" destId="{8B895C1A-E529-4EAF-8595-24C1A2B06F07}" srcOrd="0" destOrd="0" presId="urn:microsoft.com/office/officeart/2005/8/layout/hList6"/>
    <dgm:cxn modelId="{338393F0-E55E-466B-944F-821F38801279}" type="presOf" srcId="{359482BC-15AF-4F8D-98F0-508B1805C62B}" destId="{74386F38-F87A-4AD4-B672-0EC99262C94C}" srcOrd="0" destOrd="0" presId="urn:microsoft.com/office/officeart/2005/8/layout/hList6"/>
    <dgm:cxn modelId="{245CAEF8-47BD-4540-AC2D-E6F63C11F1B4}" type="presOf" srcId="{E59A6151-6A75-4912-9EA3-8E957611BCCE}" destId="{3AFC9009-6334-44AB-B523-B6C0563999AB}" srcOrd="0" destOrd="0" presId="urn:microsoft.com/office/officeart/2005/8/layout/hList6"/>
    <dgm:cxn modelId="{BBBACDFD-119C-4161-AEFF-0C00A3155337}" srcId="{FEC94E14-BCB3-4D2A-8AE2-A8669E186DC7}" destId="{1D66CE36-431C-4E80-844E-3E787E2C9955}" srcOrd="0" destOrd="0" parTransId="{4C89AD3E-3396-45C2-B520-1628F63FE544}" sibTransId="{FBA60B4C-8CBB-4880-A136-A5247D6087B4}"/>
    <dgm:cxn modelId="{0B4175B6-6345-4AF8-91D6-FCA7175AB622}" type="presParOf" srcId="{23E37C9A-BB40-4D6A-8CF3-6E70BF5CCBE2}" destId="{74386F38-F87A-4AD4-B672-0EC99262C94C}" srcOrd="0" destOrd="0" presId="urn:microsoft.com/office/officeart/2005/8/layout/hList6"/>
    <dgm:cxn modelId="{1F9E32E1-CCBC-4003-A9B1-EB1F7E8D0036}" type="presParOf" srcId="{23E37C9A-BB40-4D6A-8CF3-6E70BF5CCBE2}" destId="{A0A90532-05DB-4CDF-AC99-DB56A25BA079}" srcOrd="1" destOrd="0" presId="urn:microsoft.com/office/officeart/2005/8/layout/hList6"/>
    <dgm:cxn modelId="{AA35DB2E-E846-4890-BA2C-465EBBD511EB}" type="presParOf" srcId="{23E37C9A-BB40-4D6A-8CF3-6E70BF5CCBE2}" destId="{51AF9059-8DBF-4DD5-B98E-082A0EB02385}" srcOrd="2" destOrd="0" presId="urn:microsoft.com/office/officeart/2005/8/layout/hList6"/>
    <dgm:cxn modelId="{ECCBE738-6A01-40FD-BF66-A922301A8269}" type="presParOf" srcId="{23E37C9A-BB40-4D6A-8CF3-6E70BF5CCBE2}" destId="{2384DF90-42A5-4708-8D25-DEB6306647B2}" srcOrd="3" destOrd="0" presId="urn:microsoft.com/office/officeart/2005/8/layout/hList6"/>
    <dgm:cxn modelId="{A95F118E-C807-41C4-ACBF-5DD335E625FB}" type="presParOf" srcId="{23E37C9A-BB40-4D6A-8CF3-6E70BF5CCBE2}" destId="{8B895C1A-E529-4EAF-8595-24C1A2B06F07}" srcOrd="4" destOrd="0" presId="urn:microsoft.com/office/officeart/2005/8/layout/hList6"/>
    <dgm:cxn modelId="{08822C26-A4C8-43C3-A1B0-8462BD7E9D25}" type="presParOf" srcId="{23E37C9A-BB40-4D6A-8CF3-6E70BF5CCBE2}" destId="{D1B453CA-C87C-4F6B-A50F-A6928AF8B2A3}" srcOrd="5" destOrd="0" presId="urn:microsoft.com/office/officeart/2005/8/layout/hList6"/>
    <dgm:cxn modelId="{3BF79FAF-4D73-4F6F-8450-FE0035256C7F}" type="presParOf" srcId="{23E37C9A-BB40-4D6A-8CF3-6E70BF5CCBE2}" destId="{3AFC9009-6334-44AB-B523-B6C0563999AB}" srcOrd="6" destOrd="0" presId="urn:microsoft.com/office/officeart/2005/8/layout/hList6"/>
    <dgm:cxn modelId="{9E44A365-8D4D-4ED3-84FE-84E5A5929502}" type="presParOf" srcId="{23E37C9A-BB40-4D6A-8CF3-6E70BF5CCBE2}" destId="{9CCCBE2D-E639-45D9-8550-DB130B1C92D0}" srcOrd="7" destOrd="0" presId="urn:microsoft.com/office/officeart/2005/8/layout/hList6"/>
    <dgm:cxn modelId="{6F0ABDD2-FED4-4A45-87E2-ED0141ACD08A}" type="presParOf" srcId="{23E37C9A-BB40-4D6A-8CF3-6E70BF5CCBE2}" destId="{B89DED75-1222-4696-84FB-E01B60154CD4}"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741B34-A94A-4EA2-94D9-3C78C21B514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382AB10-FEC3-420B-B252-11CF6FB10B5D}">
      <dgm:prSet/>
      <dgm:spPr/>
      <dgm:t>
        <a:bodyPr/>
        <a:lstStyle/>
        <a:p>
          <a:r>
            <a:rPr lang="en-US" b="0" i="0"/>
            <a:t>Relevance </a:t>
          </a:r>
          <a:endParaRPr lang="en-US"/>
        </a:p>
      </dgm:t>
    </dgm:pt>
    <dgm:pt modelId="{D2021346-3778-4184-B5AA-4CD0DE804140}" type="parTrans" cxnId="{B56B9E44-A8A9-42D8-90C5-65C642AF5F5A}">
      <dgm:prSet/>
      <dgm:spPr/>
      <dgm:t>
        <a:bodyPr/>
        <a:lstStyle/>
        <a:p>
          <a:endParaRPr lang="en-US"/>
        </a:p>
      </dgm:t>
    </dgm:pt>
    <dgm:pt modelId="{7FBB7211-8A36-4FF4-B880-82A7907C42DA}" type="sibTrans" cxnId="{B56B9E44-A8A9-42D8-90C5-65C642AF5F5A}">
      <dgm:prSet/>
      <dgm:spPr/>
      <dgm:t>
        <a:bodyPr/>
        <a:lstStyle/>
        <a:p>
          <a:endParaRPr lang="en-US"/>
        </a:p>
      </dgm:t>
    </dgm:pt>
    <dgm:pt modelId="{F5DDCEA4-F44C-4515-B9C5-A5AD140B4A45}">
      <dgm:prSet custT="1"/>
      <dgm:spPr>
        <a:solidFill>
          <a:schemeClr val="accent3">
            <a:lumMod val="20000"/>
            <a:lumOff val="80000"/>
            <a:alpha val="90000"/>
          </a:schemeClr>
        </a:solidFill>
      </dgm:spPr>
      <dgm:t>
        <a:bodyPr/>
        <a:lstStyle/>
        <a:p>
          <a:r>
            <a:rPr lang="en-US" sz="2800" b="0" i="0" dirty="0"/>
            <a:t>Resolutions must align with American Legion Family activities, guided by the Preamble.</a:t>
          </a:r>
          <a:endParaRPr lang="en-US" sz="2800" dirty="0"/>
        </a:p>
      </dgm:t>
    </dgm:pt>
    <dgm:pt modelId="{3C48ACA8-BFD8-4C0B-9981-5ECDA1B5B38F}" type="parTrans" cxnId="{16B7D69B-D050-4856-ABA6-D9411D7C86BF}">
      <dgm:prSet/>
      <dgm:spPr/>
      <dgm:t>
        <a:bodyPr/>
        <a:lstStyle/>
        <a:p>
          <a:endParaRPr lang="en-US"/>
        </a:p>
      </dgm:t>
    </dgm:pt>
    <dgm:pt modelId="{A8DC5F06-84BA-4E76-AA86-EBE99339A94D}" type="sibTrans" cxnId="{16B7D69B-D050-4856-ABA6-D9411D7C86BF}">
      <dgm:prSet/>
      <dgm:spPr/>
      <dgm:t>
        <a:bodyPr/>
        <a:lstStyle/>
        <a:p>
          <a:endParaRPr lang="en-US"/>
        </a:p>
      </dgm:t>
    </dgm:pt>
    <dgm:pt modelId="{A1EF2FB8-10F8-4CC1-99A2-9B894D84A2D8}">
      <dgm:prSet/>
      <dgm:spPr/>
      <dgm:t>
        <a:bodyPr/>
        <a:lstStyle/>
        <a:p>
          <a:r>
            <a:rPr lang="en-US" b="0" i="0"/>
            <a:t>Research</a:t>
          </a:r>
          <a:endParaRPr lang="en-US"/>
        </a:p>
      </dgm:t>
    </dgm:pt>
    <dgm:pt modelId="{0347AB52-A49B-44A2-A123-F2C7B96B4FF6}" type="parTrans" cxnId="{A92917DC-2BAC-4CB8-894B-B242C6373C8E}">
      <dgm:prSet/>
      <dgm:spPr/>
      <dgm:t>
        <a:bodyPr/>
        <a:lstStyle/>
        <a:p>
          <a:endParaRPr lang="en-US"/>
        </a:p>
      </dgm:t>
    </dgm:pt>
    <dgm:pt modelId="{10F92B7D-C789-40D5-8479-0AFAB636D87F}" type="sibTrans" cxnId="{A92917DC-2BAC-4CB8-894B-B242C6373C8E}">
      <dgm:prSet/>
      <dgm:spPr/>
      <dgm:t>
        <a:bodyPr/>
        <a:lstStyle/>
        <a:p>
          <a:endParaRPr lang="en-US"/>
        </a:p>
      </dgm:t>
    </dgm:pt>
    <dgm:pt modelId="{847052C5-EA98-47A9-A340-22F8ED72DCBE}">
      <dgm:prSet custT="1"/>
      <dgm:spPr>
        <a:solidFill>
          <a:schemeClr val="accent3">
            <a:lumMod val="20000"/>
            <a:lumOff val="80000"/>
            <a:alpha val="90000"/>
          </a:schemeClr>
        </a:solidFill>
      </dgm:spPr>
      <dgm:t>
        <a:bodyPr/>
        <a:lstStyle/>
        <a:p>
          <a:r>
            <a:rPr lang="en-US" sz="2800" b="0" i="0" dirty="0"/>
            <a:t>Check if the American Legion holds a stance on the subject.</a:t>
          </a:r>
          <a:endParaRPr lang="en-US" sz="2800" dirty="0"/>
        </a:p>
      </dgm:t>
    </dgm:pt>
    <dgm:pt modelId="{36DAC57A-E307-4483-8DC3-005374B2D88C}" type="parTrans" cxnId="{33805A10-9320-458F-B9D1-256DA185D81C}">
      <dgm:prSet/>
      <dgm:spPr/>
      <dgm:t>
        <a:bodyPr/>
        <a:lstStyle/>
        <a:p>
          <a:endParaRPr lang="en-US"/>
        </a:p>
      </dgm:t>
    </dgm:pt>
    <dgm:pt modelId="{66101B26-B834-42CE-B427-FB8F52B9840B}" type="sibTrans" cxnId="{33805A10-9320-458F-B9D1-256DA185D81C}">
      <dgm:prSet/>
      <dgm:spPr/>
      <dgm:t>
        <a:bodyPr/>
        <a:lstStyle/>
        <a:p>
          <a:endParaRPr lang="en-US"/>
        </a:p>
      </dgm:t>
    </dgm:pt>
    <dgm:pt modelId="{643D5F0A-A1F0-40EF-A6F4-A28B6B6C092E}">
      <dgm:prSet/>
      <dgm:spPr/>
      <dgm:t>
        <a:bodyPr/>
        <a:lstStyle/>
        <a:p>
          <a:r>
            <a:rPr lang="en-US" b="0" i="0"/>
            <a:t>Format</a:t>
          </a:r>
          <a:endParaRPr lang="en-US"/>
        </a:p>
      </dgm:t>
    </dgm:pt>
    <dgm:pt modelId="{098A63EB-3CA8-47E7-BA69-5A6647B67C16}" type="parTrans" cxnId="{48B71036-D84E-44B2-83BA-206471CB5B3C}">
      <dgm:prSet/>
      <dgm:spPr/>
      <dgm:t>
        <a:bodyPr/>
        <a:lstStyle/>
        <a:p>
          <a:endParaRPr lang="en-US"/>
        </a:p>
      </dgm:t>
    </dgm:pt>
    <dgm:pt modelId="{562A3823-727F-40EA-AC2C-4A127979CFEC}" type="sibTrans" cxnId="{48B71036-D84E-44B2-83BA-206471CB5B3C}">
      <dgm:prSet/>
      <dgm:spPr/>
      <dgm:t>
        <a:bodyPr/>
        <a:lstStyle/>
        <a:p>
          <a:endParaRPr lang="en-US"/>
        </a:p>
      </dgm:t>
    </dgm:pt>
    <dgm:pt modelId="{154F8F47-10C6-4FE7-8CA5-9AD2783A75A9}">
      <dgm:prSet custT="1"/>
      <dgm:spPr>
        <a:solidFill>
          <a:schemeClr val="accent3">
            <a:lumMod val="20000"/>
            <a:lumOff val="80000"/>
            <a:alpha val="90000"/>
          </a:schemeClr>
        </a:solidFill>
      </dgm:spPr>
      <dgm:t>
        <a:bodyPr/>
        <a:lstStyle/>
        <a:p>
          <a:r>
            <a:rPr lang="en-US" sz="2800" b="0" i="0" dirty="0"/>
            <a:t>Ensure the resolution follows the correct structure.</a:t>
          </a:r>
          <a:endParaRPr lang="en-US" sz="2800" dirty="0"/>
        </a:p>
      </dgm:t>
    </dgm:pt>
    <dgm:pt modelId="{D60EEE50-FAF9-4C82-A94F-0D407E5649FD}" type="parTrans" cxnId="{1FFCF850-1DED-4196-9DEE-8561B783870A}">
      <dgm:prSet/>
      <dgm:spPr/>
      <dgm:t>
        <a:bodyPr/>
        <a:lstStyle/>
        <a:p>
          <a:endParaRPr lang="en-US"/>
        </a:p>
      </dgm:t>
    </dgm:pt>
    <dgm:pt modelId="{A6F48246-3EBE-47F5-8499-F09AFDD718AF}" type="sibTrans" cxnId="{1FFCF850-1DED-4196-9DEE-8561B783870A}">
      <dgm:prSet/>
      <dgm:spPr/>
      <dgm:t>
        <a:bodyPr/>
        <a:lstStyle/>
        <a:p>
          <a:endParaRPr lang="en-US"/>
        </a:p>
      </dgm:t>
    </dgm:pt>
    <dgm:pt modelId="{FD122739-2AD2-4D24-ADA4-8E2786486388}">
      <dgm:prSet/>
      <dgm:spPr/>
      <dgm:t>
        <a:bodyPr/>
        <a:lstStyle/>
        <a:p>
          <a:r>
            <a:rPr lang="en-US" b="0" i="0" dirty="0"/>
            <a:t>Simplicity</a:t>
          </a:r>
          <a:endParaRPr lang="en-US" dirty="0"/>
        </a:p>
      </dgm:t>
    </dgm:pt>
    <dgm:pt modelId="{E6C89845-9B38-4C64-9CF7-39F191462C2D}" type="parTrans" cxnId="{6D36CC03-001C-4A11-A653-DFAF6F869F9F}">
      <dgm:prSet/>
      <dgm:spPr/>
      <dgm:t>
        <a:bodyPr/>
        <a:lstStyle/>
        <a:p>
          <a:endParaRPr lang="en-US"/>
        </a:p>
      </dgm:t>
    </dgm:pt>
    <dgm:pt modelId="{1236CF49-91AA-4016-8840-108C69C8692A}" type="sibTrans" cxnId="{6D36CC03-001C-4A11-A653-DFAF6F869F9F}">
      <dgm:prSet/>
      <dgm:spPr/>
      <dgm:t>
        <a:bodyPr/>
        <a:lstStyle/>
        <a:p>
          <a:endParaRPr lang="en-US"/>
        </a:p>
      </dgm:t>
    </dgm:pt>
    <dgm:pt modelId="{3EC10287-3C2A-45D8-B341-2B29202CC844}">
      <dgm:prSet/>
      <dgm:spPr/>
      <dgm:t>
        <a:bodyPr/>
        <a:lstStyle/>
        <a:p>
          <a:r>
            <a:rPr lang="en-US" b="0" i="0" dirty="0"/>
            <a:t>Support</a:t>
          </a:r>
          <a:endParaRPr lang="en-US" dirty="0"/>
        </a:p>
      </dgm:t>
    </dgm:pt>
    <dgm:pt modelId="{C1C7D4DC-2A52-4495-B32A-083514167BA1}" type="parTrans" cxnId="{DAE5B156-4785-4895-B45C-DB0B2BDDC553}">
      <dgm:prSet/>
      <dgm:spPr/>
      <dgm:t>
        <a:bodyPr/>
        <a:lstStyle/>
        <a:p>
          <a:endParaRPr lang="en-US"/>
        </a:p>
      </dgm:t>
    </dgm:pt>
    <dgm:pt modelId="{48A7128A-471E-4521-B79D-4139FD4A0832}" type="sibTrans" cxnId="{DAE5B156-4785-4895-B45C-DB0B2BDDC553}">
      <dgm:prSet/>
      <dgm:spPr/>
      <dgm:t>
        <a:bodyPr/>
        <a:lstStyle/>
        <a:p>
          <a:endParaRPr lang="en-US"/>
        </a:p>
      </dgm:t>
    </dgm:pt>
    <dgm:pt modelId="{C69D10D5-7EFE-4C5F-9850-5B29FE5790BA}">
      <dgm:prSet/>
      <dgm:spPr/>
      <dgm:t>
        <a:bodyPr/>
        <a:lstStyle/>
        <a:p>
          <a:r>
            <a:rPr lang="en-US" b="0" i="0" dirty="0"/>
            <a:t>Standalone</a:t>
          </a:r>
          <a:endParaRPr lang="en-US" dirty="0"/>
        </a:p>
      </dgm:t>
    </dgm:pt>
    <dgm:pt modelId="{984D24AD-4156-4E89-925B-045843104609}" type="parTrans" cxnId="{C7DD6F10-7B60-499D-A471-A9C335771D14}">
      <dgm:prSet/>
      <dgm:spPr/>
      <dgm:t>
        <a:bodyPr/>
        <a:lstStyle/>
        <a:p>
          <a:endParaRPr lang="en-US"/>
        </a:p>
      </dgm:t>
    </dgm:pt>
    <dgm:pt modelId="{5234D164-A1AD-4665-9B83-A656AA61FA26}" type="sibTrans" cxnId="{C7DD6F10-7B60-499D-A471-A9C335771D14}">
      <dgm:prSet/>
      <dgm:spPr/>
      <dgm:t>
        <a:bodyPr/>
        <a:lstStyle/>
        <a:p>
          <a:endParaRPr lang="en-US"/>
        </a:p>
      </dgm:t>
    </dgm:pt>
    <dgm:pt modelId="{7A6BF410-D269-4614-85B7-5610E79EE01F}">
      <dgm:prSet custT="1"/>
      <dgm:spPr>
        <a:solidFill>
          <a:schemeClr val="accent3">
            <a:lumMod val="20000"/>
            <a:lumOff val="80000"/>
            <a:alpha val="90000"/>
          </a:schemeClr>
        </a:solidFill>
      </dgm:spPr>
      <dgm:t>
        <a:bodyPr/>
        <a:lstStyle/>
        <a:p>
          <a:r>
            <a:rPr lang="en-US" sz="2800" b="0" i="0" dirty="0"/>
            <a:t>Each part of the resolution should make sense independently.</a:t>
          </a:r>
          <a:endParaRPr lang="en-US" sz="2800" dirty="0"/>
        </a:p>
      </dgm:t>
    </dgm:pt>
    <dgm:pt modelId="{2A4D57CE-A6EF-4147-A019-E2EC1F47A6AE}" type="parTrans" cxnId="{0BB061AF-8EE1-4CF8-8A0F-BD38B927D499}">
      <dgm:prSet/>
      <dgm:spPr/>
      <dgm:t>
        <a:bodyPr/>
        <a:lstStyle/>
        <a:p>
          <a:endParaRPr lang="en-US"/>
        </a:p>
      </dgm:t>
    </dgm:pt>
    <dgm:pt modelId="{0D698961-5443-4ADF-AEF3-678AA4051F59}" type="sibTrans" cxnId="{0BB061AF-8EE1-4CF8-8A0F-BD38B927D499}">
      <dgm:prSet/>
      <dgm:spPr/>
      <dgm:t>
        <a:bodyPr/>
        <a:lstStyle/>
        <a:p>
          <a:endParaRPr lang="en-US"/>
        </a:p>
      </dgm:t>
    </dgm:pt>
    <dgm:pt modelId="{8D915DF0-4956-4B58-BBA2-2AA24805B1D0}">
      <dgm:prSet/>
      <dgm:spPr/>
      <dgm:t>
        <a:bodyPr/>
        <a:lstStyle/>
        <a:p>
          <a:r>
            <a:rPr lang="en-US" b="0" i="0" dirty="0"/>
            <a:t>Solve it! </a:t>
          </a:r>
          <a:endParaRPr lang="en-US" dirty="0"/>
        </a:p>
      </dgm:t>
    </dgm:pt>
    <dgm:pt modelId="{6547AA93-424E-4082-BC35-3238EFC4A9CE}" type="parTrans" cxnId="{9C6D06BE-3631-4BCD-9FB3-7816644174F0}">
      <dgm:prSet/>
      <dgm:spPr/>
      <dgm:t>
        <a:bodyPr/>
        <a:lstStyle/>
        <a:p>
          <a:endParaRPr lang="en-US"/>
        </a:p>
      </dgm:t>
    </dgm:pt>
    <dgm:pt modelId="{BC442A7C-B516-4E3A-A4C4-0349EB2D05A2}" type="sibTrans" cxnId="{9C6D06BE-3631-4BCD-9FB3-7816644174F0}">
      <dgm:prSet/>
      <dgm:spPr/>
      <dgm:t>
        <a:bodyPr/>
        <a:lstStyle/>
        <a:p>
          <a:endParaRPr lang="en-US"/>
        </a:p>
      </dgm:t>
    </dgm:pt>
    <dgm:pt modelId="{2B2C525B-286F-4914-AFB3-7E2CE8226883}">
      <dgm:prSet custT="1"/>
      <dgm:spPr>
        <a:solidFill>
          <a:schemeClr val="accent3">
            <a:lumMod val="20000"/>
            <a:lumOff val="80000"/>
            <a:alpha val="90000"/>
          </a:schemeClr>
        </a:solidFill>
      </dgm:spPr>
      <dgm:t>
        <a:bodyPr/>
        <a:lstStyle/>
        <a:p>
          <a:r>
            <a:rPr lang="en-US" sz="2800" b="0" i="0" dirty="0"/>
            <a:t>Aim for simplicity, focusing on a single subject per resolution.</a:t>
          </a:r>
          <a:endParaRPr lang="en-US" sz="2800" dirty="0"/>
        </a:p>
      </dgm:t>
    </dgm:pt>
    <dgm:pt modelId="{9C389F18-B6E7-4C15-B593-85D231628A12}" type="parTrans" cxnId="{22D2F335-5925-4B37-B8FD-8339078DC57E}">
      <dgm:prSet/>
      <dgm:spPr/>
      <dgm:t>
        <a:bodyPr/>
        <a:lstStyle/>
        <a:p>
          <a:endParaRPr lang="en-US"/>
        </a:p>
      </dgm:t>
    </dgm:pt>
    <dgm:pt modelId="{58CA338E-E57D-491C-B867-DE3DB787624A}" type="sibTrans" cxnId="{22D2F335-5925-4B37-B8FD-8339078DC57E}">
      <dgm:prSet/>
      <dgm:spPr/>
      <dgm:t>
        <a:bodyPr/>
        <a:lstStyle/>
        <a:p>
          <a:endParaRPr lang="en-US"/>
        </a:p>
      </dgm:t>
    </dgm:pt>
    <dgm:pt modelId="{DB372CD2-0A01-4784-887F-B8CF6D767B2D}">
      <dgm:prSet custT="1"/>
      <dgm:spPr>
        <a:solidFill>
          <a:schemeClr val="accent3">
            <a:lumMod val="20000"/>
            <a:lumOff val="80000"/>
            <a:alpha val="90000"/>
          </a:schemeClr>
        </a:solidFill>
      </dgm:spPr>
      <dgm:t>
        <a:bodyPr/>
        <a:lstStyle/>
        <a:p>
          <a:r>
            <a:rPr lang="en-US" sz="2800" b="0" i="0" dirty="0"/>
            <a:t>Include factual statements supporting the resolution's necessity.</a:t>
          </a:r>
          <a:endParaRPr lang="en-US" sz="2800" dirty="0"/>
        </a:p>
      </dgm:t>
    </dgm:pt>
    <dgm:pt modelId="{E4B48697-4F86-43A5-896F-82D576B4CD04}" type="parTrans" cxnId="{E0AF2EB4-7362-40E5-A39E-CD93289BBDCE}">
      <dgm:prSet/>
      <dgm:spPr/>
      <dgm:t>
        <a:bodyPr/>
        <a:lstStyle/>
        <a:p>
          <a:endParaRPr lang="en-US"/>
        </a:p>
      </dgm:t>
    </dgm:pt>
    <dgm:pt modelId="{A22133B1-AEC8-4A52-B48A-3BAC16E9E370}" type="sibTrans" cxnId="{E0AF2EB4-7362-40E5-A39E-CD93289BBDCE}">
      <dgm:prSet/>
      <dgm:spPr/>
      <dgm:t>
        <a:bodyPr/>
        <a:lstStyle/>
        <a:p>
          <a:endParaRPr lang="en-US"/>
        </a:p>
      </dgm:t>
    </dgm:pt>
    <dgm:pt modelId="{357196FC-8069-4B2D-99F0-DFE3059652CB}">
      <dgm:prSet custT="1"/>
      <dgm:spPr>
        <a:solidFill>
          <a:schemeClr val="accent3">
            <a:lumMod val="20000"/>
            <a:lumOff val="80000"/>
            <a:alpha val="90000"/>
          </a:schemeClr>
        </a:solidFill>
      </dgm:spPr>
      <dgm:t>
        <a:bodyPr/>
        <a:lstStyle/>
        <a:p>
          <a:r>
            <a:rPr lang="en-US" sz="2800" b="0" i="0" dirty="0"/>
            <a:t>Provide a recommended solution or action to address the issue at hand.</a:t>
          </a:r>
          <a:endParaRPr lang="en-US" sz="2800" dirty="0"/>
        </a:p>
      </dgm:t>
    </dgm:pt>
    <dgm:pt modelId="{8CE82BB8-0CC8-4E97-B054-654651632F0E}" type="parTrans" cxnId="{400F5B1F-5396-4B8B-9FAE-62582AFD84CA}">
      <dgm:prSet/>
      <dgm:spPr/>
      <dgm:t>
        <a:bodyPr/>
        <a:lstStyle/>
        <a:p>
          <a:endParaRPr lang="en-US"/>
        </a:p>
      </dgm:t>
    </dgm:pt>
    <dgm:pt modelId="{B48ADA06-A982-458E-B12C-E5766286EA96}" type="sibTrans" cxnId="{400F5B1F-5396-4B8B-9FAE-62582AFD84CA}">
      <dgm:prSet/>
      <dgm:spPr/>
      <dgm:t>
        <a:bodyPr/>
        <a:lstStyle/>
        <a:p>
          <a:endParaRPr lang="en-US"/>
        </a:p>
      </dgm:t>
    </dgm:pt>
    <dgm:pt modelId="{631F4A81-B98B-4779-9766-CEDDCEE13F80}" type="pres">
      <dgm:prSet presAssocID="{80741B34-A94A-4EA2-94D9-3C78C21B5143}" presName="Name0" presStyleCnt="0">
        <dgm:presLayoutVars>
          <dgm:dir/>
          <dgm:animLvl val="lvl"/>
          <dgm:resizeHandles val="exact"/>
        </dgm:presLayoutVars>
      </dgm:prSet>
      <dgm:spPr/>
    </dgm:pt>
    <dgm:pt modelId="{920F8330-D18B-43CD-92A2-8D8F2DB24D05}" type="pres">
      <dgm:prSet presAssocID="{A382AB10-FEC3-420B-B252-11CF6FB10B5D}" presName="linNode" presStyleCnt="0"/>
      <dgm:spPr/>
    </dgm:pt>
    <dgm:pt modelId="{A5972C66-832E-4802-955D-49F691F32F3F}" type="pres">
      <dgm:prSet presAssocID="{A382AB10-FEC3-420B-B252-11CF6FB10B5D}" presName="parentText" presStyleLbl="node1" presStyleIdx="0" presStyleCnt="7">
        <dgm:presLayoutVars>
          <dgm:chMax val="1"/>
          <dgm:bulletEnabled val="1"/>
        </dgm:presLayoutVars>
      </dgm:prSet>
      <dgm:spPr/>
    </dgm:pt>
    <dgm:pt modelId="{5259ABF6-CDF0-4B44-B4A2-341F3F26AAB3}" type="pres">
      <dgm:prSet presAssocID="{A382AB10-FEC3-420B-B252-11CF6FB10B5D}" presName="descendantText" presStyleLbl="alignAccFollowNode1" presStyleIdx="0" presStyleCnt="7">
        <dgm:presLayoutVars>
          <dgm:bulletEnabled val="1"/>
        </dgm:presLayoutVars>
      </dgm:prSet>
      <dgm:spPr/>
    </dgm:pt>
    <dgm:pt modelId="{05A01941-E4DD-4B48-979D-FDF6092FB356}" type="pres">
      <dgm:prSet presAssocID="{7FBB7211-8A36-4FF4-B880-82A7907C42DA}" presName="sp" presStyleCnt="0"/>
      <dgm:spPr/>
    </dgm:pt>
    <dgm:pt modelId="{C30F4EA9-DD97-4004-8A3A-39D8B831A0CE}" type="pres">
      <dgm:prSet presAssocID="{A1EF2FB8-10F8-4CC1-99A2-9B894D84A2D8}" presName="linNode" presStyleCnt="0"/>
      <dgm:spPr/>
    </dgm:pt>
    <dgm:pt modelId="{11D02123-F738-473D-8B31-1FE03B831BB1}" type="pres">
      <dgm:prSet presAssocID="{A1EF2FB8-10F8-4CC1-99A2-9B894D84A2D8}" presName="parentText" presStyleLbl="node1" presStyleIdx="1" presStyleCnt="7">
        <dgm:presLayoutVars>
          <dgm:chMax val="1"/>
          <dgm:bulletEnabled val="1"/>
        </dgm:presLayoutVars>
      </dgm:prSet>
      <dgm:spPr/>
    </dgm:pt>
    <dgm:pt modelId="{E8CBFBCC-B0C8-42F7-81F8-F4CD96A2E56B}" type="pres">
      <dgm:prSet presAssocID="{A1EF2FB8-10F8-4CC1-99A2-9B894D84A2D8}" presName="descendantText" presStyleLbl="alignAccFollowNode1" presStyleIdx="1" presStyleCnt="7">
        <dgm:presLayoutVars>
          <dgm:bulletEnabled val="1"/>
        </dgm:presLayoutVars>
      </dgm:prSet>
      <dgm:spPr/>
    </dgm:pt>
    <dgm:pt modelId="{D62EC83A-6C2B-4CED-A748-0A82A14292DD}" type="pres">
      <dgm:prSet presAssocID="{10F92B7D-C789-40D5-8479-0AFAB636D87F}" presName="sp" presStyleCnt="0"/>
      <dgm:spPr/>
    </dgm:pt>
    <dgm:pt modelId="{4B895992-168D-4080-BCD8-EC194F34A9E1}" type="pres">
      <dgm:prSet presAssocID="{643D5F0A-A1F0-40EF-A6F4-A28B6B6C092E}" presName="linNode" presStyleCnt="0"/>
      <dgm:spPr/>
    </dgm:pt>
    <dgm:pt modelId="{00E37144-6AC7-47D9-81B9-E28DFB4D8BB7}" type="pres">
      <dgm:prSet presAssocID="{643D5F0A-A1F0-40EF-A6F4-A28B6B6C092E}" presName="parentText" presStyleLbl="node1" presStyleIdx="2" presStyleCnt="7">
        <dgm:presLayoutVars>
          <dgm:chMax val="1"/>
          <dgm:bulletEnabled val="1"/>
        </dgm:presLayoutVars>
      </dgm:prSet>
      <dgm:spPr/>
    </dgm:pt>
    <dgm:pt modelId="{3D3A9D5E-F376-4AFA-BCC3-2DCA3978AA07}" type="pres">
      <dgm:prSet presAssocID="{643D5F0A-A1F0-40EF-A6F4-A28B6B6C092E}" presName="descendantText" presStyleLbl="alignAccFollowNode1" presStyleIdx="2" presStyleCnt="7">
        <dgm:presLayoutVars>
          <dgm:bulletEnabled val="1"/>
        </dgm:presLayoutVars>
      </dgm:prSet>
      <dgm:spPr/>
    </dgm:pt>
    <dgm:pt modelId="{1A1D1223-15F5-4A5D-B2FA-6E1CFFDE298D}" type="pres">
      <dgm:prSet presAssocID="{562A3823-727F-40EA-AC2C-4A127979CFEC}" presName="sp" presStyleCnt="0"/>
      <dgm:spPr/>
    </dgm:pt>
    <dgm:pt modelId="{701A2404-1671-4DE4-AD71-1FEF67A36822}" type="pres">
      <dgm:prSet presAssocID="{FD122739-2AD2-4D24-ADA4-8E2786486388}" presName="linNode" presStyleCnt="0"/>
      <dgm:spPr/>
    </dgm:pt>
    <dgm:pt modelId="{75F3E444-0CE6-4C4C-BD50-DA048D1C5426}" type="pres">
      <dgm:prSet presAssocID="{FD122739-2AD2-4D24-ADA4-8E2786486388}" presName="parentText" presStyleLbl="node1" presStyleIdx="3" presStyleCnt="7">
        <dgm:presLayoutVars>
          <dgm:chMax val="1"/>
          <dgm:bulletEnabled val="1"/>
        </dgm:presLayoutVars>
      </dgm:prSet>
      <dgm:spPr/>
    </dgm:pt>
    <dgm:pt modelId="{CFAF1C0A-AF86-4653-A637-80602DD550CF}" type="pres">
      <dgm:prSet presAssocID="{FD122739-2AD2-4D24-ADA4-8E2786486388}" presName="descendantText" presStyleLbl="alignAccFollowNode1" presStyleIdx="3" presStyleCnt="7">
        <dgm:presLayoutVars>
          <dgm:bulletEnabled val="1"/>
        </dgm:presLayoutVars>
      </dgm:prSet>
      <dgm:spPr/>
    </dgm:pt>
    <dgm:pt modelId="{B48225F5-B5EB-423B-B13E-65EF41EE81E8}" type="pres">
      <dgm:prSet presAssocID="{1236CF49-91AA-4016-8840-108C69C8692A}" presName="sp" presStyleCnt="0"/>
      <dgm:spPr/>
    </dgm:pt>
    <dgm:pt modelId="{158E0966-C241-41A0-833F-0F97AC9C8EFD}" type="pres">
      <dgm:prSet presAssocID="{3EC10287-3C2A-45D8-B341-2B29202CC844}" presName="linNode" presStyleCnt="0"/>
      <dgm:spPr/>
    </dgm:pt>
    <dgm:pt modelId="{86DD5E98-6CC7-4D4D-AAE0-9A5DAE091D3E}" type="pres">
      <dgm:prSet presAssocID="{3EC10287-3C2A-45D8-B341-2B29202CC844}" presName="parentText" presStyleLbl="node1" presStyleIdx="4" presStyleCnt="7">
        <dgm:presLayoutVars>
          <dgm:chMax val="1"/>
          <dgm:bulletEnabled val="1"/>
        </dgm:presLayoutVars>
      </dgm:prSet>
      <dgm:spPr/>
    </dgm:pt>
    <dgm:pt modelId="{F2B05F1E-9014-4EA6-BCAE-CBD23D74DD89}" type="pres">
      <dgm:prSet presAssocID="{3EC10287-3C2A-45D8-B341-2B29202CC844}" presName="descendantText" presStyleLbl="alignAccFollowNode1" presStyleIdx="4" presStyleCnt="7">
        <dgm:presLayoutVars>
          <dgm:bulletEnabled val="1"/>
        </dgm:presLayoutVars>
      </dgm:prSet>
      <dgm:spPr/>
    </dgm:pt>
    <dgm:pt modelId="{DA1CF14E-173E-4A0D-9382-B63AC76E2A83}" type="pres">
      <dgm:prSet presAssocID="{48A7128A-471E-4521-B79D-4139FD4A0832}" presName="sp" presStyleCnt="0"/>
      <dgm:spPr/>
    </dgm:pt>
    <dgm:pt modelId="{877BA908-78C6-42AE-AB53-87D8E34CA955}" type="pres">
      <dgm:prSet presAssocID="{C69D10D5-7EFE-4C5F-9850-5B29FE5790BA}" presName="linNode" presStyleCnt="0"/>
      <dgm:spPr/>
    </dgm:pt>
    <dgm:pt modelId="{19EAA4E7-683F-467C-AA27-47F148C237FE}" type="pres">
      <dgm:prSet presAssocID="{C69D10D5-7EFE-4C5F-9850-5B29FE5790BA}" presName="parentText" presStyleLbl="node1" presStyleIdx="5" presStyleCnt="7">
        <dgm:presLayoutVars>
          <dgm:chMax val="1"/>
          <dgm:bulletEnabled val="1"/>
        </dgm:presLayoutVars>
      </dgm:prSet>
      <dgm:spPr/>
    </dgm:pt>
    <dgm:pt modelId="{32B6964E-50FE-4EA8-925D-A38594F963DB}" type="pres">
      <dgm:prSet presAssocID="{C69D10D5-7EFE-4C5F-9850-5B29FE5790BA}" presName="descendantText" presStyleLbl="alignAccFollowNode1" presStyleIdx="5" presStyleCnt="7">
        <dgm:presLayoutVars>
          <dgm:bulletEnabled val="1"/>
        </dgm:presLayoutVars>
      </dgm:prSet>
      <dgm:spPr/>
    </dgm:pt>
    <dgm:pt modelId="{62DED176-EB7A-4195-BCEE-DC23C544B84C}" type="pres">
      <dgm:prSet presAssocID="{5234D164-A1AD-4665-9B83-A656AA61FA26}" presName="sp" presStyleCnt="0"/>
      <dgm:spPr/>
    </dgm:pt>
    <dgm:pt modelId="{59DDFD03-9333-4BA2-A22A-1F63E99C7EED}" type="pres">
      <dgm:prSet presAssocID="{8D915DF0-4956-4B58-BBA2-2AA24805B1D0}" presName="linNode" presStyleCnt="0"/>
      <dgm:spPr/>
    </dgm:pt>
    <dgm:pt modelId="{B80E3BC6-5892-48F6-B752-672E4177BA51}" type="pres">
      <dgm:prSet presAssocID="{8D915DF0-4956-4B58-BBA2-2AA24805B1D0}" presName="parentText" presStyleLbl="node1" presStyleIdx="6" presStyleCnt="7">
        <dgm:presLayoutVars>
          <dgm:chMax val="1"/>
          <dgm:bulletEnabled val="1"/>
        </dgm:presLayoutVars>
      </dgm:prSet>
      <dgm:spPr/>
    </dgm:pt>
    <dgm:pt modelId="{F28849FF-710C-4DCB-B779-44BBC743E9C9}" type="pres">
      <dgm:prSet presAssocID="{8D915DF0-4956-4B58-BBA2-2AA24805B1D0}" presName="descendantText" presStyleLbl="alignAccFollowNode1" presStyleIdx="6" presStyleCnt="7">
        <dgm:presLayoutVars>
          <dgm:bulletEnabled val="1"/>
        </dgm:presLayoutVars>
      </dgm:prSet>
      <dgm:spPr/>
    </dgm:pt>
  </dgm:ptLst>
  <dgm:cxnLst>
    <dgm:cxn modelId="{6D36CC03-001C-4A11-A653-DFAF6F869F9F}" srcId="{80741B34-A94A-4EA2-94D9-3C78C21B5143}" destId="{FD122739-2AD2-4D24-ADA4-8E2786486388}" srcOrd="3" destOrd="0" parTransId="{E6C89845-9B38-4C64-9CF7-39F191462C2D}" sibTransId="{1236CF49-91AA-4016-8840-108C69C8692A}"/>
    <dgm:cxn modelId="{510BCB08-4FA4-46A7-9DC3-F87F33866BCF}" type="presOf" srcId="{DB372CD2-0A01-4784-887F-B8CF6D767B2D}" destId="{F2B05F1E-9014-4EA6-BCAE-CBD23D74DD89}" srcOrd="0" destOrd="0" presId="urn:microsoft.com/office/officeart/2005/8/layout/vList5"/>
    <dgm:cxn modelId="{C7DD6F10-7B60-499D-A471-A9C335771D14}" srcId="{80741B34-A94A-4EA2-94D9-3C78C21B5143}" destId="{C69D10D5-7EFE-4C5F-9850-5B29FE5790BA}" srcOrd="5" destOrd="0" parTransId="{984D24AD-4156-4E89-925B-045843104609}" sibTransId="{5234D164-A1AD-4665-9B83-A656AA61FA26}"/>
    <dgm:cxn modelId="{33805A10-9320-458F-B9D1-256DA185D81C}" srcId="{A1EF2FB8-10F8-4CC1-99A2-9B894D84A2D8}" destId="{847052C5-EA98-47A9-A340-22F8ED72DCBE}" srcOrd="0" destOrd="0" parTransId="{36DAC57A-E307-4483-8DC3-005374B2D88C}" sibTransId="{66101B26-B834-42CE-B427-FB8F52B9840B}"/>
    <dgm:cxn modelId="{6471A113-5981-4DDA-B100-6941842529BC}" type="presOf" srcId="{80741B34-A94A-4EA2-94D9-3C78C21B5143}" destId="{631F4A81-B98B-4779-9766-CEDDCEE13F80}" srcOrd="0" destOrd="0" presId="urn:microsoft.com/office/officeart/2005/8/layout/vList5"/>
    <dgm:cxn modelId="{6832051B-9DDA-4FF3-8222-C437EFEB073F}" type="presOf" srcId="{847052C5-EA98-47A9-A340-22F8ED72DCBE}" destId="{E8CBFBCC-B0C8-42F7-81F8-F4CD96A2E56B}" srcOrd="0" destOrd="0" presId="urn:microsoft.com/office/officeart/2005/8/layout/vList5"/>
    <dgm:cxn modelId="{400F5B1F-5396-4B8B-9FAE-62582AFD84CA}" srcId="{8D915DF0-4956-4B58-BBA2-2AA24805B1D0}" destId="{357196FC-8069-4B2D-99F0-DFE3059652CB}" srcOrd="0" destOrd="0" parTransId="{8CE82BB8-0CC8-4E97-B054-654651632F0E}" sibTransId="{B48ADA06-A982-458E-B12C-E5766286EA96}"/>
    <dgm:cxn modelId="{8436AB22-FC16-4802-84C9-0824D677CB8F}" type="presOf" srcId="{F5DDCEA4-F44C-4515-B9C5-A5AD140B4A45}" destId="{5259ABF6-CDF0-4B44-B4A2-341F3F26AAB3}" srcOrd="0" destOrd="0" presId="urn:microsoft.com/office/officeart/2005/8/layout/vList5"/>
    <dgm:cxn modelId="{22D2F335-5925-4B37-B8FD-8339078DC57E}" srcId="{FD122739-2AD2-4D24-ADA4-8E2786486388}" destId="{2B2C525B-286F-4914-AFB3-7E2CE8226883}" srcOrd="0" destOrd="0" parTransId="{9C389F18-B6E7-4C15-B593-85D231628A12}" sibTransId="{58CA338E-E57D-491C-B867-DE3DB787624A}"/>
    <dgm:cxn modelId="{48B71036-D84E-44B2-83BA-206471CB5B3C}" srcId="{80741B34-A94A-4EA2-94D9-3C78C21B5143}" destId="{643D5F0A-A1F0-40EF-A6F4-A28B6B6C092E}" srcOrd="2" destOrd="0" parTransId="{098A63EB-3CA8-47E7-BA69-5A6647B67C16}" sibTransId="{562A3823-727F-40EA-AC2C-4A127979CFEC}"/>
    <dgm:cxn modelId="{65943F3A-72E5-4D17-ABE9-F3CEB40F322C}" type="presOf" srcId="{357196FC-8069-4B2D-99F0-DFE3059652CB}" destId="{F28849FF-710C-4DCB-B779-44BBC743E9C9}" srcOrd="0" destOrd="0" presId="urn:microsoft.com/office/officeart/2005/8/layout/vList5"/>
    <dgm:cxn modelId="{0BA5613B-20BC-45C1-AD10-FB3FB1DC31A1}" type="presOf" srcId="{8D915DF0-4956-4B58-BBA2-2AA24805B1D0}" destId="{B80E3BC6-5892-48F6-B752-672E4177BA51}" srcOrd="0" destOrd="0" presId="urn:microsoft.com/office/officeart/2005/8/layout/vList5"/>
    <dgm:cxn modelId="{B56B9E44-A8A9-42D8-90C5-65C642AF5F5A}" srcId="{80741B34-A94A-4EA2-94D9-3C78C21B5143}" destId="{A382AB10-FEC3-420B-B252-11CF6FB10B5D}" srcOrd="0" destOrd="0" parTransId="{D2021346-3778-4184-B5AA-4CD0DE804140}" sibTransId="{7FBB7211-8A36-4FF4-B880-82A7907C42DA}"/>
    <dgm:cxn modelId="{D0754F6B-4919-47B9-9EB2-6630849BE299}" type="presOf" srcId="{FD122739-2AD2-4D24-ADA4-8E2786486388}" destId="{75F3E444-0CE6-4C4C-BD50-DA048D1C5426}" srcOrd="0" destOrd="0" presId="urn:microsoft.com/office/officeart/2005/8/layout/vList5"/>
    <dgm:cxn modelId="{1FFCF850-1DED-4196-9DEE-8561B783870A}" srcId="{643D5F0A-A1F0-40EF-A6F4-A28B6B6C092E}" destId="{154F8F47-10C6-4FE7-8CA5-9AD2783A75A9}" srcOrd="0" destOrd="0" parTransId="{D60EEE50-FAF9-4C82-A94F-0D407E5649FD}" sibTransId="{A6F48246-3EBE-47F5-8499-F09AFDD718AF}"/>
    <dgm:cxn modelId="{DAE5B156-4785-4895-B45C-DB0B2BDDC553}" srcId="{80741B34-A94A-4EA2-94D9-3C78C21B5143}" destId="{3EC10287-3C2A-45D8-B341-2B29202CC844}" srcOrd="4" destOrd="0" parTransId="{C1C7D4DC-2A52-4495-B32A-083514167BA1}" sibTransId="{48A7128A-471E-4521-B79D-4139FD4A0832}"/>
    <dgm:cxn modelId="{29FC337D-F515-4713-8B85-18EBC1ED7C51}" type="presOf" srcId="{A1EF2FB8-10F8-4CC1-99A2-9B894D84A2D8}" destId="{11D02123-F738-473D-8B31-1FE03B831BB1}" srcOrd="0" destOrd="0" presId="urn:microsoft.com/office/officeart/2005/8/layout/vList5"/>
    <dgm:cxn modelId="{5F976B7D-4BD5-4DF1-9975-7BE17F437D47}" type="presOf" srcId="{2B2C525B-286F-4914-AFB3-7E2CE8226883}" destId="{CFAF1C0A-AF86-4653-A637-80602DD550CF}" srcOrd="0" destOrd="0" presId="urn:microsoft.com/office/officeart/2005/8/layout/vList5"/>
    <dgm:cxn modelId="{16B7D69B-D050-4856-ABA6-D9411D7C86BF}" srcId="{A382AB10-FEC3-420B-B252-11CF6FB10B5D}" destId="{F5DDCEA4-F44C-4515-B9C5-A5AD140B4A45}" srcOrd="0" destOrd="0" parTransId="{3C48ACA8-BFD8-4C0B-9981-5ECDA1B5B38F}" sibTransId="{A8DC5F06-84BA-4E76-AA86-EBE99339A94D}"/>
    <dgm:cxn modelId="{FEE387A8-DE47-4CC6-832F-84F97754E4C0}" type="presOf" srcId="{A382AB10-FEC3-420B-B252-11CF6FB10B5D}" destId="{A5972C66-832E-4802-955D-49F691F32F3F}" srcOrd="0" destOrd="0" presId="urn:microsoft.com/office/officeart/2005/8/layout/vList5"/>
    <dgm:cxn modelId="{0BB061AF-8EE1-4CF8-8A0F-BD38B927D499}" srcId="{C69D10D5-7EFE-4C5F-9850-5B29FE5790BA}" destId="{7A6BF410-D269-4614-85B7-5610E79EE01F}" srcOrd="0" destOrd="0" parTransId="{2A4D57CE-A6EF-4147-A019-E2EC1F47A6AE}" sibTransId="{0D698961-5443-4ADF-AEF3-678AA4051F59}"/>
    <dgm:cxn modelId="{E0AF2EB4-7362-40E5-A39E-CD93289BBDCE}" srcId="{3EC10287-3C2A-45D8-B341-2B29202CC844}" destId="{DB372CD2-0A01-4784-887F-B8CF6D767B2D}" srcOrd="0" destOrd="0" parTransId="{E4B48697-4F86-43A5-896F-82D576B4CD04}" sibTransId="{A22133B1-AEC8-4A52-B48A-3BAC16E9E370}"/>
    <dgm:cxn modelId="{899052B7-EF84-4462-B08B-CFDB4711E455}" type="presOf" srcId="{C69D10D5-7EFE-4C5F-9850-5B29FE5790BA}" destId="{19EAA4E7-683F-467C-AA27-47F148C237FE}" srcOrd="0" destOrd="0" presId="urn:microsoft.com/office/officeart/2005/8/layout/vList5"/>
    <dgm:cxn modelId="{0E4786BC-40F6-4864-81D8-1503AB0BE69C}" type="presOf" srcId="{3EC10287-3C2A-45D8-B341-2B29202CC844}" destId="{86DD5E98-6CC7-4D4D-AAE0-9A5DAE091D3E}" srcOrd="0" destOrd="0" presId="urn:microsoft.com/office/officeart/2005/8/layout/vList5"/>
    <dgm:cxn modelId="{9C6D06BE-3631-4BCD-9FB3-7816644174F0}" srcId="{80741B34-A94A-4EA2-94D9-3C78C21B5143}" destId="{8D915DF0-4956-4B58-BBA2-2AA24805B1D0}" srcOrd="6" destOrd="0" parTransId="{6547AA93-424E-4082-BC35-3238EFC4A9CE}" sibTransId="{BC442A7C-B516-4E3A-A4C4-0349EB2D05A2}"/>
    <dgm:cxn modelId="{BD703EC2-B2BA-4D95-B4B7-E17DB815DCC2}" type="presOf" srcId="{643D5F0A-A1F0-40EF-A6F4-A28B6B6C092E}" destId="{00E37144-6AC7-47D9-81B9-E28DFB4D8BB7}" srcOrd="0" destOrd="0" presId="urn:microsoft.com/office/officeart/2005/8/layout/vList5"/>
    <dgm:cxn modelId="{EA13D5D9-55D3-4AD6-92BE-E85E90BB3672}" type="presOf" srcId="{7A6BF410-D269-4614-85B7-5610E79EE01F}" destId="{32B6964E-50FE-4EA8-925D-A38594F963DB}" srcOrd="0" destOrd="0" presId="urn:microsoft.com/office/officeart/2005/8/layout/vList5"/>
    <dgm:cxn modelId="{A92917DC-2BAC-4CB8-894B-B242C6373C8E}" srcId="{80741B34-A94A-4EA2-94D9-3C78C21B5143}" destId="{A1EF2FB8-10F8-4CC1-99A2-9B894D84A2D8}" srcOrd="1" destOrd="0" parTransId="{0347AB52-A49B-44A2-A123-F2C7B96B4FF6}" sibTransId="{10F92B7D-C789-40D5-8479-0AFAB636D87F}"/>
    <dgm:cxn modelId="{B735BCEE-74D2-4F1A-9332-F866F3221959}" type="presOf" srcId="{154F8F47-10C6-4FE7-8CA5-9AD2783A75A9}" destId="{3D3A9D5E-F376-4AFA-BCC3-2DCA3978AA07}" srcOrd="0" destOrd="0" presId="urn:microsoft.com/office/officeart/2005/8/layout/vList5"/>
    <dgm:cxn modelId="{FBAF4C0E-6B18-4648-96F1-1328C7B5D320}" type="presParOf" srcId="{631F4A81-B98B-4779-9766-CEDDCEE13F80}" destId="{920F8330-D18B-43CD-92A2-8D8F2DB24D05}" srcOrd="0" destOrd="0" presId="urn:microsoft.com/office/officeart/2005/8/layout/vList5"/>
    <dgm:cxn modelId="{8FEC96C0-70FB-4FA0-BECC-0064964FCA3D}" type="presParOf" srcId="{920F8330-D18B-43CD-92A2-8D8F2DB24D05}" destId="{A5972C66-832E-4802-955D-49F691F32F3F}" srcOrd="0" destOrd="0" presId="urn:microsoft.com/office/officeart/2005/8/layout/vList5"/>
    <dgm:cxn modelId="{6A4FA13A-A750-4A56-904F-53518DFA8108}" type="presParOf" srcId="{920F8330-D18B-43CD-92A2-8D8F2DB24D05}" destId="{5259ABF6-CDF0-4B44-B4A2-341F3F26AAB3}" srcOrd="1" destOrd="0" presId="urn:microsoft.com/office/officeart/2005/8/layout/vList5"/>
    <dgm:cxn modelId="{CFE366E3-659E-41FD-B04E-FDF6FEE059A7}" type="presParOf" srcId="{631F4A81-B98B-4779-9766-CEDDCEE13F80}" destId="{05A01941-E4DD-4B48-979D-FDF6092FB356}" srcOrd="1" destOrd="0" presId="urn:microsoft.com/office/officeart/2005/8/layout/vList5"/>
    <dgm:cxn modelId="{2D3A7F44-0223-4285-8CF5-3783BB54A2A4}" type="presParOf" srcId="{631F4A81-B98B-4779-9766-CEDDCEE13F80}" destId="{C30F4EA9-DD97-4004-8A3A-39D8B831A0CE}" srcOrd="2" destOrd="0" presId="urn:microsoft.com/office/officeart/2005/8/layout/vList5"/>
    <dgm:cxn modelId="{E5EE25E1-7B2B-4C68-9562-CADE7214E43A}" type="presParOf" srcId="{C30F4EA9-DD97-4004-8A3A-39D8B831A0CE}" destId="{11D02123-F738-473D-8B31-1FE03B831BB1}" srcOrd="0" destOrd="0" presId="urn:microsoft.com/office/officeart/2005/8/layout/vList5"/>
    <dgm:cxn modelId="{A8DCA27E-9B7D-4206-A887-CF4CE1DAD631}" type="presParOf" srcId="{C30F4EA9-DD97-4004-8A3A-39D8B831A0CE}" destId="{E8CBFBCC-B0C8-42F7-81F8-F4CD96A2E56B}" srcOrd="1" destOrd="0" presId="urn:microsoft.com/office/officeart/2005/8/layout/vList5"/>
    <dgm:cxn modelId="{A94CCC90-21C0-4F30-A280-10A305D2D20B}" type="presParOf" srcId="{631F4A81-B98B-4779-9766-CEDDCEE13F80}" destId="{D62EC83A-6C2B-4CED-A748-0A82A14292DD}" srcOrd="3" destOrd="0" presId="urn:microsoft.com/office/officeart/2005/8/layout/vList5"/>
    <dgm:cxn modelId="{F990ECC7-F703-4232-9E17-A677912AF7F9}" type="presParOf" srcId="{631F4A81-B98B-4779-9766-CEDDCEE13F80}" destId="{4B895992-168D-4080-BCD8-EC194F34A9E1}" srcOrd="4" destOrd="0" presId="urn:microsoft.com/office/officeart/2005/8/layout/vList5"/>
    <dgm:cxn modelId="{9C498C52-1448-42E5-82F5-8420E9097973}" type="presParOf" srcId="{4B895992-168D-4080-BCD8-EC194F34A9E1}" destId="{00E37144-6AC7-47D9-81B9-E28DFB4D8BB7}" srcOrd="0" destOrd="0" presId="urn:microsoft.com/office/officeart/2005/8/layout/vList5"/>
    <dgm:cxn modelId="{6A00D341-3607-4443-B026-F747DA34EB18}" type="presParOf" srcId="{4B895992-168D-4080-BCD8-EC194F34A9E1}" destId="{3D3A9D5E-F376-4AFA-BCC3-2DCA3978AA07}" srcOrd="1" destOrd="0" presId="urn:microsoft.com/office/officeart/2005/8/layout/vList5"/>
    <dgm:cxn modelId="{D988B4BE-370C-4207-9963-4EC1F4778A58}" type="presParOf" srcId="{631F4A81-B98B-4779-9766-CEDDCEE13F80}" destId="{1A1D1223-15F5-4A5D-B2FA-6E1CFFDE298D}" srcOrd="5" destOrd="0" presId="urn:microsoft.com/office/officeart/2005/8/layout/vList5"/>
    <dgm:cxn modelId="{9D248F31-0E97-4F9A-9F23-35ECE3392F69}" type="presParOf" srcId="{631F4A81-B98B-4779-9766-CEDDCEE13F80}" destId="{701A2404-1671-4DE4-AD71-1FEF67A36822}" srcOrd="6" destOrd="0" presId="urn:microsoft.com/office/officeart/2005/8/layout/vList5"/>
    <dgm:cxn modelId="{EA2B36FB-6B1D-48E7-BF6B-C279EDAADAC1}" type="presParOf" srcId="{701A2404-1671-4DE4-AD71-1FEF67A36822}" destId="{75F3E444-0CE6-4C4C-BD50-DA048D1C5426}" srcOrd="0" destOrd="0" presId="urn:microsoft.com/office/officeart/2005/8/layout/vList5"/>
    <dgm:cxn modelId="{9C870926-8817-46EA-883B-A6ABC51DE305}" type="presParOf" srcId="{701A2404-1671-4DE4-AD71-1FEF67A36822}" destId="{CFAF1C0A-AF86-4653-A637-80602DD550CF}" srcOrd="1" destOrd="0" presId="urn:microsoft.com/office/officeart/2005/8/layout/vList5"/>
    <dgm:cxn modelId="{1DF91C4A-04B7-440D-B8D9-0FBA8D23C692}" type="presParOf" srcId="{631F4A81-B98B-4779-9766-CEDDCEE13F80}" destId="{B48225F5-B5EB-423B-B13E-65EF41EE81E8}" srcOrd="7" destOrd="0" presId="urn:microsoft.com/office/officeart/2005/8/layout/vList5"/>
    <dgm:cxn modelId="{A46F360C-BF52-4B9D-B685-469698D9BC3E}" type="presParOf" srcId="{631F4A81-B98B-4779-9766-CEDDCEE13F80}" destId="{158E0966-C241-41A0-833F-0F97AC9C8EFD}" srcOrd="8" destOrd="0" presId="urn:microsoft.com/office/officeart/2005/8/layout/vList5"/>
    <dgm:cxn modelId="{DFDB7BBC-B4B9-4C3B-A3B1-D32B382BBF48}" type="presParOf" srcId="{158E0966-C241-41A0-833F-0F97AC9C8EFD}" destId="{86DD5E98-6CC7-4D4D-AAE0-9A5DAE091D3E}" srcOrd="0" destOrd="0" presId="urn:microsoft.com/office/officeart/2005/8/layout/vList5"/>
    <dgm:cxn modelId="{56AFB24A-BEA3-4AB1-9715-79D3DCC42027}" type="presParOf" srcId="{158E0966-C241-41A0-833F-0F97AC9C8EFD}" destId="{F2B05F1E-9014-4EA6-BCAE-CBD23D74DD89}" srcOrd="1" destOrd="0" presId="urn:microsoft.com/office/officeart/2005/8/layout/vList5"/>
    <dgm:cxn modelId="{C3B9A50D-B010-4B6A-8E8E-71E0169CDFA3}" type="presParOf" srcId="{631F4A81-B98B-4779-9766-CEDDCEE13F80}" destId="{DA1CF14E-173E-4A0D-9382-B63AC76E2A83}" srcOrd="9" destOrd="0" presId="urn:microsoft.com/office/officeart/2005/8/layout/vList5"/>
    <dgm:cxn modelId="{7E0CB491-F4CD-419F-8E5B-580AD1F1731C}" type="presParOf" srcId="{631F4A81-B98B-4779-9766-CEDDCEE13F80}" destId="{877BA908-78C6-42AE-AB53-87D8E34CA955}" srcOrd="10" destOrd="0" presId="urn:microsoft.com/office/officeart/2005/8/layout/vList5"/>
    <dgm:cxn modelId="{13624E81-60D0-4DDF-9C77-1D83D601F51B}" type="presParOf" srcId="{877BA908-78C6-42AE-AB53-87D8E34CA955}" destId="{19EAA4E7-683F-467C-AA27-47F148C237FE}" srcOrd="0" destOrd="0" presId="urn:microsoft.com/office/officeart/2005/8/layout/vList5"/>
    <dgm:cxn modelId="{61FE795E-D9B3-4C71-8C0A-3F789171438F}" type="presParOf" srcId="{877BA908-78C6-42AE-AB53-87D8E34CA955}" destId="{32B6964E-50FE-4EA8-925D-A38594F963DB}" srcOrd="1" destOrd="0" presId="urn:microsoft.com/office/officeart/2005/8/layout/vList5"/>
    <dgm:cxn modelId="{0B08D5B0-41F5-4476-9EFB-6710B6C622CF}" type="presParOf" srcId="{631F4A81-B98B-4779-9766-CEDDCEE13F80}" destId="{62DED176-EB7A-4195-BCEE-DC23C544B84C}" srcOrd="11" destOrd="0" presId="urn:microsoft.com/office/officeart/2005/8/layout/vList5"/>
    <dgm:cxn modelId="{FD052D49-7F69-4F08-A5FE-95D91592115A}" type="presParOf" srcId="{631F4A81-B98B-4779-9766-CEDDCEE13F80}" destId="{59DDFD03-9333-4BA2-A22A-1F63E99C7EED}" srcOrd="12" destOrd="0" presId="urn:microsoft.com/office/officeart/2005/8/layout/vList5"/>
    <dgm:cxn modelId="{73405452-466B-41A2-9B6E-3ED7772F8A04}" type="presParOf" srcId="{59DDFD03-9333-4BA2-A22A-1F63E99C7EED}" destId="{B80E3BC6-5892-48F6-B752-672E4177BA51}" srcOrd="0" destOrd="0" presId="urn:microsoft.com/office/officeart/2005/8/layout/vList5"/>
    <dgm:cxn modelId="{10E579AF-A3FF-40DE-9DC1-5F1CC4A7E406}" type="presParOf" srcId="{59DDFD03-9333-4BA2-A22A-1F63E99C7EED}" destId="{F28849FF-710C-4DCB-B779-44BBC743E9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C2078D5-8958-4CD3-9AEC-18600E22DCF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4764BC6-B7A8-41AE-8C4A-82AE90BC899B}">
      <dgm:prSet phldrT="[Text]" custT="1"/>
      <dgm:spPr/>
      <dgm:t>
        <a:bodyPr/>
        <a:lstStyle/>
        <a:p>
          <a:r>
            <a:rPr lang="en-US" sz="2400" dirty="0"/>
            <a:t>“RESOLVE”</a:t>
          </a:r>
        </a:p>
      </dgm:t>
    </dgm:pt>
    <dgm:pt modelId="{9DD592E2-4408-47C3-B2E2-9ED0D5FC34BC}" type="parTrans" cxnId="{1280BF89-E65C-49A5-AA28-69BF7F2AC15F}">
      <dgm:prSet/>
      <dgm:spPr/>
      <dgm:t>
        <a:bodyPr/>
        <a:lstStyle/>
        <a:p>
          <a:endParaRPr lang="en-US"/>
        </a:p>
      </dgm:t>
    </dgm:pt>
    <dgm:pt modelId="{5BE647EB-67D0-461D-B113-9F6364DA20CF}" type="sibTrans" cxnId="{1280BF89-E65C-49A5-AA28-69BF7F2AC15F}">
      <dgm:prSet/>
      <dgm:spPr/>
      <dgm:t>
        <a:bodyPr/>
        <a:lstStyle/>
        <a:p>
          <a:endParaRPr lang="en-US"/>
        </a:p>
      </dgm:t>
    </dgm:pt>
    <dgm:pt modelId="{906BB9B6-2EF1-4F53-9D2A-A88A2619B5C3}">
      <dgm:prSet phldrT="[Text]" custT="1"/>
      <dgm:spPr/>
      <dgm:t>
        <a:bodyPr/>
        <a:lstStyle/>
        <a:p>
          <a:r>
            <a:rPr lang="en-US" sz="3600" dirty="0"/>
            <a:t>Clause or paragraph</a:t>
          </a:r>
        </a:p>
      </dgm:t>
    </dgm:pt>
    <dgm:pt modelId="{1EC1EE5E-58B8-42B6-AC6A-3E89AFDA099F}" type="parTrans" cxnId="{2887F301-8312-4219-BD69-9169CDFC51E3}">
      <dgm:prSet/>
      <dgm:spPr/>
      <dgm:t>
        <a:bodyPr/>
        <a:lstStyle/>
        <a:p>
          <a:endParaRPr lang="en-US"/>
        </a:p>
      </dgm:t>
    </dgm:pt>
    <dgm:pt modelId="{5182B2DB-1547-457B-B652-0C9D0B134478}" type="sibTrans" cxnId="{2887F301-8312-4219-BD69-9169CDFC51E3}">
      <dgm:prSet/>
      <dgm:spPr/>
      <dgm:t>
        <a:bodyPr/>
        <a:lstStyle/>
        <a:p>
          <a:endParaRPr lang="en-US"/>
        </a:p>
      </dgm:t>
    </dgm:pt>
    <dgm:pt modelId="{0DFE0E01-A10E-4941-A2F2-34350E796E57}">
      <dgm:prSet phldrT="[Text]" custT="1"/>
      <dgm:spPr/>
      <dgm:t>
        <a:bodyPr/>
        <a:lstStyle/>
        <a:p>
          <a:r>
            <a:rPr lang="en-US" sz="3600" b="1" u="sng" dirty="0"/>
            <a:t>MUST </a:t>
          </a:r>
          <a:r>
            <a:rPr lang="en-US" sz="3600" b="0" u="none" dirty="0"/>
            <a:t>state desired action to achieve change</a:t>
          </a:r>
          <a:endParaRPr lang="en-US" sz="3600" b="1" u="sng" dirty="0"/>
        </a:p>
      </dgm:t>
    </dgm:pt>
    <dgm:pt modelId="{E22EF76A-527C-46D5-9FDC-3C0AD6382D77}" type="parTrans" cxnId="{6635E190-E6C7-4152-A2AF-5B765A1F888B}">
      <dgm:prSet/>
      <dgm:spPr/>
      <dgm:t>
        <a:bodyPr/>
        <a:lstStyle/>
        <a:p>
          <a:endParaRPr lang="en-US"/>
        </a:p>
      </dgm:t>
    </dgm:pt>
    <dgm:pt modelId="{4BBD002E-8F7D-4B22-A93F-3E07735807FC}" type="sibTrans" cxnId="{6635E190-E6C7-4152-A2AF-5B765A1F888B}">
      <dgm:prSet/>
      <dgm:spPr/>
      <dgm:t>
        <a:bodyPr/>
        <a:lstStyle/>
        <a:p>
          <a:endParaRPr lang="en-US"/>
        </a:p>
      </dgm:t>
    </dgm:pt>
    <dgm:pt modelId="{BE384D0C-71E7-4742-BC8E-D145249C9565}">
      <dgm:prSet phldrT="[Text]"/>
      <dgm:spPr/>
      <dgm:t>
        <a:bodyPr/>
        <a:lstStyle/>
        <a:p>
          <a:r>
            <a:rPr lang="en-US" dirty="0"/>
            <a:t>“WHEREAS”</a:t>
          </a:r>
        </a:p>
      </dgm:t>
    </dgm:pt>
    <dgm:pt modelId="{F6E25DB5-7556-4260-8D89-55BFB1CC5F2E}" type="parTrans" cxnId="{A1EF4A2D-B794-4CD1-96DE-96A400F44EB7}">
      <dgm:prSet/>
      <dgm:spPr/>
      <dgm:t>
        <a:bodyPr/>
        <a:lstStyle/>
        <a:p>
          <a:endParaRPr lang="en-US"/>
        </a:p>
      </dgm:t>
    </dgm:pt>
    <dgm:pt modelId="{4D62EAAF-923B-4D5A-9DB3-258462CEC64D}" type="sibTrans" cxnId="{A1EF4A2D-B794-4CD1-96DE-96A400F44EB7}">
      <dgm:prSet/>
      <dgm:spPr/>
      <dgm:t>
        <a:bodyPr/>
        <a:lstStyle/>
        <a:p>
          <a:endParaRPr lang="en-US"/>
        </a:p>
      </dgm:t>
    </dgm:pt>
    <dgm:pt modelId="{4E942732-32EC-4323-85AE-33B3C3397213}">
      <dgm:prSet phldrT="[Text]" custT="1"/>
      <dgm:spPr/>
      <dgm:t>
        <a:bodyPr/>
        <a:lstStyle/>
        <a:p>
          <a:r>
            <a:rPr lang="en-US" sz="3600" dirty="0"/>
            <a:t>Background</a:t>
          </a:r>
        </a:p>
      </dgm:t>
    </dgm:pt>
    <dgm:pt modelId="{1441960C-B409-4D60-A9EF-1ABAD4217EA8}" type="parTrans" cxnId="{1D517469-32E7-4907-B22E-624C1F433A32}">
      <dgm:prSet/>
      <dgm:spPr/>
      <dgm:t>
        <a:bodyPr/>
        <a:lstStyle/>
        <a:p>
          <a:endParaRPr lang="en-US"/>
        </a:p>
      </dgm:t>
    </dgm:pt>
    <dgm:pt modelId="{325B9F1F-2805-42E2-88FC-80E06B354E9E}" type="sibTrans" cxnId="{1D517469-32E7-4907-B22E-624C1F433A32}">
      <dgm:prSet/>
      <dgm:spPr/>
      <dgm:t>
        <a:bodyPr/>
        <a:lstStyle/>
        <a:p>
          <a:endParaRPr lang="en-US"/>
        </a:p>
      </dgm:t>
    </dgm:pt>
    <dgm:pt modelId="{9F7F4688-8BDD-4A7A-835E-0C400511ABBE}">
      <dgm:prSet phldrT="[Text]" custT="1"/>
      <dgm:spPr/>
      <dgm:t>
        <a:bodyPr/>
        <a:lstStyle/>
        <a:p>
          <a:r>
            <a:rPr lang="en-US" sz="3600" dirty="0"/>
            <a:t>Facts</a:t>
          </a:r>
          <a:endParaRPr lang="en-US" sz="3000" dirty="0"/>
        </a:p>
      </dgm:t>
    </dgm:pt>
    <dgm:pt modelId="{E8CCE6AD-EE07-4AE2-AC2A-473EA24BF976}" type="parTrans" cxnId="{404ECC78-EA35-45AF-94A2-39E00647713E}">
      <dgm:prSet/>
      <dgm:spPr/>
      <dgm:t>
        <a:bodyPr/>
        <a:lstStyle/>
        <a:p>
          <a:endParaRPr lang="en-US"/>
        </a:p>
      </dgm:t>
    </dgm:pt>
    <dgm:pt modelId="{793C0B5E-0507-4B93-BE99-8C37C39711ED}" type="sibTrans" cxnId="{404ECC78-EA35-45AF-94A2-39E00647713E}">
      <dgm:prSet/>
      <dgm:spPr/>
      <dgm:t>
        <a:bodyPr/>
        <a:lstStyle/>
        <a:p>
          <a:endParaRPr lang="en-US"/>
        </a:p>
      </dgm:t>
    </dgm:pt>
    <dgm:pt modelId="{2CD7DC25-17AC-42C2-98A0-3DEE4D4CDE05}">
      <dgm:prSet phldrT="[Text]"/>
      <dgm:spPr/>
      <dgm:t>
        <a:bodyPr/>
        <a:lstStyle/>
        <a:p>
          <a:r>
            <a:rPr lang="en-US" dirty="0"/>
            <a:t>Title</a:t>
          </a:r>
        </a:p>
      </dgm:t>
    </dgm:pt>
    <dgm:pt modelId="{D1C02DAC-C72B-4ACA-A585-1A16659E96EA}" type="parTrans" cxnId="{E48A0632-1BB0-413B-8846-18E07D8DE2EC}">
      <dgm:prSet/>
      <dgm:spPr/>
      <dgm:t>
        <a:bodyPr/>
        <a:lstStyle/>
        <a:p>
          <a:endParaRPr lang="en-US"/>
        </a:p>
      </dgm:t>
    </dgm:pt>
    <dgm:pt modelId="{0ADF90AC-5FCC-470A-93D6-C4B373403A14}" type="sibTrans" cxnId="{E48A0632-1BB0-413B-8846-18E07D8DE2EC}">
      <dgm:prSet/>
      <dgm:spPr/>
      <dgm:t>
        <a:bodyPr/>
        <a:lstStyle/>
        <a:p>
          <a:endParaRPr lang="en-US"/>
        </a:p>
      </dgm:t>
    </dgm:pt>
    <dgm:pt modelId="{33276227-16F8-4390-A31F-62E0F81FA7DA}">
      <dgm:prSet phldrT="[Text]" custT="1"/>
      <dgm:spPr/>
      <dgm:t>
        <a:bodyPr/>
        <a:lstStyle/>
        <a:p>
          <a:r>
            <a:rPr lang="en-US" sz="3600" dirty="0"/>
            <a:t>Clear </a:t>
          </a:r>
        </a:p>
      </dgm:t>
    </dgm:pt>
    <dgm:pt modelId="{6267754C-13DF-420C-9C09-12BDC1F4C3A0}" type="parTrans" cxnId="{49A1DC95-F110-483D-8F66-5740C8A7AFD6}">
      <dgm:prSet/>
      <dgm:spPr/>
      <dgm:t>
        <a:bodyPr/>
        <a:lstStyle/>
        <a:p>
          <a:endParaRPr lang="en-US"/>
        </a:p>
      </dgm:t>
    </dgm:pt>
    <dgm:pt modelId="{60E07B12-23A2-40B5-881E-1BC92AE0EA21}" type="sibTrans" cxnId="{49A1DC95-F110-483D-8F66-5740C8A7AFD6}">
      <dgm:prSet/>
      <dgm:spPr/>
      <dgm:t>
        <a:bodyPr/>
        <a:lstStyle/>
        <a:p>
          <a:endParaRPr lang="en-US"/>
        </a:p>
      </dgm:t>
    </dgm:pt>
    <dgm:pt modelId="{673BD2C9-E51C-4C59-8502-DCB000E939E9}">
      <dgm:prSet phldrT="[Text]" custT="1"/>
      <dgm:spPr/>
      <dgm:t>
        <a:bodyPr/>
        <a:lstStyle/>
        <a:p>
          <a:r>
            <a:rPr lang="en-US" sz="3600" dirty="0"/>
            <a:t>Concise</a:t>
          </a:r>
        </a:p>
      </dgm:t>
    </dgm:pt>
    <dgm:pt modelId="{0283C51B-0C7E-4AF8-A406-CBC7B5952679}" type="parTrans" cxnId="{A9CDFD0B-B124-4FF3-8574-1F0F89983199}">
      <dgm:prSet/>
      <dgm:spPr/>
      <dgm:t>
        <a:bodyPr/>
        <a:lstStyle/>
        <a:p>
          <a:endParaRPr lang="en-US"/>
        </a:p>
      </dgm:t>
    </dgm:pt>
    <dgm:pt modelId="{856E37DA-5A58-4EA5-86D3-80F24B35F704}" type="sibTrans" cxnId="{A9CDFD0B-B124-4FF3-8574-1F0F89983199}">
      <dgm:prSet/>
      <dgm:spPr/>
      <dgm:t>
        <a:bodyPr/>
        <a:lstStyle/>
        <a:p>
          <a:endParaRPr lang="en-US"/>
        </a:p>
      </dgm:t>
    </dgm:pt>
    <dgm:pt modelId="{887C1A81-4149-40F2-9EA5-7282F0FCEE7D}">
      <dgm:prSet phldrT="[Text]" custT="1"/>
      <dgm:spPr/>
      <dgm:t>
        <a:bodyPr/>
        <a:lstStyle/>
        <a:p>
          <a:r>
            <a:rPr lang="en-US" sz="3600" dirty="0"/>
            <a:t>3-5 words</a:t>
          </a:r>
        </a:p>
      </dgm:t>
    </dgm:pt>
    <dgm:pt modelId="{5E59540A-CC40-4A9F-B9C3-93ECED295206}" type="parTrans" cxnId="{30B18E3C-EACE-4729-A823-1C7F6E1C6549}">
      <dgm:prSet/>
      <dgm:spPr/>
      <dgm:t>
        <a:bodyPr/>
        <a:lstStyle/>
        <a:p>
          <a:endParaRPr lang="en-US"/>
        </a:p>
      </dgm:t>
    </dgm:pt>
    <dgm:pt modelId="{E699971A-3A48-49D7-9182-F7CEE64DCEC5}" type="sibTrans" cxnId="{30B18E3C-EACE-4729-A823-1C7F6E1C6549}">
      <dgm:prSet/>
      <dgm:spPr/>
      <dgm:t>
        <a:bodyPr/>
        <a:lstStyle/>
        <a:p>
          <a:endParaRPr lang="en-US"/>
        </a:p>
      </dgm:t>
    </dgm:pt>
    <dgm:pt modelId="{31FEEDA7-3DBF-4B00-8693-1F8FA52BF6D3}" type="pres">
      <dgm:prSet presAssocID="{7C2078D5-8958-4CD3-9AEC-18600E22DCFD}" presName="linearFlow" presStyleCnt="0">
        <dgm:presLayoutVars>
          <dgm:dir/>
          <dgm:animLvl val="lvl"/>
          <dgm:resizeHandles val="exact"/>
        </dgm:presLayoutVars>
      </dgm:prSet>
      <dgm:spPr/>
    </dgm:pt>
    <dgm:pt modelId="{F650A268-2B06-4DEC-A446-9C5AB6EE9707}" type="pres">
      <dgm:prSet presAssocID="{A4764BC6-B7A8-41AE-8C4A-82AE90BC899B}" presName="composite" presStyleCnt="0"/>
      <dgm:spPr/>
    </dgm:pt>
    <dgm:pt modelId="{589A6013-B7DC-49D0-93D5-42FD050239D5}" type="pres">
      <dgm:prSet presAssocID="{A4764BC6-B7A8-41AE-8C4A-82AE90BC899B}" presName="parentText" presStyleLbl="alignNode1" presStyleIdx="0" presStyleCnt="3">
        <dgm:presLayoutVars>
          <dgm:chMax val="1"/>
          <dgm:bulletEnabled val="1"/>
        </dgm:presLayoutVars>
      </dgm:prSet>
      <dgm:spPr/>
    </dgm:pt>
    <dgm:pt modelId="{690535F4-A131-421E-B1B7-5255071D7B93}" type="pres">
      <dgm:prSet presAssocID="{A4764BC6-B7A8-41AE-8C4A-82AE90BC899B}" presName="descendantText" presStyleLbl="alignAcc1" presStyleIdx="0" presStyleCnt="3">
        <dgm:presLayoutVars>
          <dgm:bulletEnabled val="1"/>
        </dgm:presLayoutVars>
      </dgm:prSet>
      <dgm:spPr/>
    </dgm:pt>
    <dgm:pt modelId="{323F90C3-74EF-48E6-8337-E8956D26E42F}" type="pres">
      <dgm:prSet presAssocID="{5BE647EB-67D0-461D-B113-9F6364DA20CF}" presName="sp" presStyleCnt="0"/>
      <dgm:spPr/>
    </dgm:pt>
    <dgm:pt modelId="{1F84979E-0A36-41D5-96AE-8809DB0E60DD}" type="pres">
      <dgm:prSet presAssocID="{BE384D0C-71E7-4742-BC8E-D145249C9565}" presName="composite" presStyleCnt="0"/>
      <dgm:spPr/>
    </dgm:pt>
    <dgm:pt modelId="{1D5B5863-8762-4DC0-BAAA-1BD666E3CBED}" type="pres">
      <dgm:prSet presAssocID="{BE384D0C-71E7-4742-BC8E-D145249C9565}" presName="parentText" presStyleLbl="alignNode1" presStyleIdx="1" presStyleCnt="3">
        <dgm:presLayoutVars>
          <dgm:chMax val="1"/>
          <dgm:bulletEnabled val="1"/>
        </dgm:presLayoutVars>
      </dgm:prSet>
      <dgm:spPr/>
    </dgm:pt>
    <dgm:pt modelId="{956E151D-48A4-4999-B746-97022B63C925}" type="pres">
      <dgm:prSet presAssocID="{BE384D0C-71E7-4742-BC8E-D145249C9565}" presName="descendantText" presStyleLbl="alignAcc1" presStyleIdx="1" presStyleCnt="3">
        <dgm:presLayoutVars>
          <dgm:bulletEnabled val="1"/>
        </dgm:presLayoutVars>
      </dgm:prSet>
      <dgm:spPr/>
    </dgm:pt>
    <dgm:pt modelId="{7B863653-BFB5-4DE1-B77F-82B1F8FFE07C}" type="pres">
      <dgm:prSet presAssocID="{4D62EAAF-923B-4D5A-9DB3-258462CEC64D}" presName="sp" presStyleCnt="0"/>
      <dgm:spPr/>
    </dgm:pt>
    <dgm:pt modelId="{36DC458B-B23A-4DEA-ADF2-F3EE5FBB350A}" type="pres">
      <dgm:prSet presAssocID="{2CD7DC25-17AC-42C2-98A0-3DEE4D4CDE05}" presName="composite" presStyleCnt="0"/>
      <dgm:spPr/>
    </dgm:pt>
    <dgm:pt modelId="{D0F19856-E507-4B75-A970-3F21640BF1D4}" type="pres">
      <dgm:prSet presAssocID="{2CD7DC25-17AC-42C2-98A0-3DEE4D4CDE05}" presName="parentText" presStyleLbl="alignNode1" presStyleIdx="2" presStyleCnt="3">
        <dgm:presLayoutVars>
          <dgm:chMax val="1"/>
          <dgm:bulletEnabled val="1"/>
        </dgm:presLayoutVars>
      </dgm:prSet>
      <dgm:spPr/>
    </dgm:pt>
    <dgm:pt modelId="{B0C1247C-C3FA-4CD1-88C4-DB8E96B21B38}" type="pres">
      <dgm:prSet presAssocID="{2CD7DC25-17AC-42C2-98A0-3DEE4D4CDE05}" presName="descendantText" presStyleLbl="alignAcc1" presStyleIdx="2" presStyleCnt="3" custLinFactNeighborX="135" custLinFactNeighborY="-1131">
        <dgm:presLayoutVars>
          <dgm:bulletEnabled val="1"/>
        </dgm:presLayoutVars>
      </dgm:prSet>
      <dgm:spPr/>
    </dgm:pt>
  </dgm:ptLst>
  <dgm:cxnLst>
    <dgm:cxn modelId="{2887F301-8312-4219-BD69-9169CDFC51E3}" srcId="{A4764BC6-B7A8-41AE-8C4A-82AE90BC899B}" destId="{906BB9B6-2EF1-4F53-9D2A-A88A2619B5C3}" srcOrd="0" destOrd="0" parTransId="{1EC1EE5E-58B8-42B6-AC6A-3E89AFDA099F}" sibTransId="{5182B2DB-1547-457B-B652-0C9D0B134478}"/>
    <dgm:cxn modelId="{A9CDFD0B-B124-4FF3-8574-1F0F89983199}" srcId="{2CD7DC25-17AC-42C2-98A0-3DEE4D4CDE05}" destId="{673BD2C9-E51C-4C59-8502-DCB000E939E9}" srcOrd="1" destOrd="0" parTransId="{0283C51B-0C7E-4AF8-A406-CBC7B5952679}" sibTransId="{856E37DA-5A58-4EA5-86D3-80F24B35F704}"/>
    <dgm:cxn modelId="{A1EF4A2D-B794-4CD1-96DE-96A400F44EB7}" srcId="{7C2078D5-8958-4CD3-9AEC-18600E22DCFD}" destId="{BE384D0C-71E7-4742-BC8E-D145249C9565}" srcOrd="1" destOrd="0" parTransId="{F6E25DB5-7556-4260-8D89-55BFB1CC5F2E}" sibTransId="{4D62EAAF-923B-4D5A-9DB3-258462CEC64D}"/>
    <dgm:cxn modelId="{E48A0632-1BB0-413B-8846-18E07D8DE2EC}" srcId="{7C2078D5-8958-4CD3-9AEC-18600E22DCFD}" destId="{2CD7DC25-17AC-42C2-98A0-3DEE4D4CDE05}" srcOrd="2" destOrd="0" parTransId="{D1C02DAC-C72B-4ACA-A585-1A16659E96EA}" sibTransId="{0ADF90AC-5FCC-470A-93D6-C4B373403A14}"/>
    <dgm:cxn modelId="{30B18E3C-EACE-4729-A823-1C7F6E1C6549}" srcId="{2CD7DC25-17AC-42C2-98A0-3DEE4D4CDE05}" destId="{887C1A81-4149-40F2-9EA5-7282F0FCEE7D}" srcOrd="2" destOrd="0" parTransId="{5E59540A-CC40-4A9F-B9C3-93ECED295206}" sibTransId="{E699971A-3A48-49D7-9182-F7CEE64DCEC5}"/>
    <dgm:cxn modelId="{2EB6F13C-6F67-42D3-8922-E58C03942E65}" type="presOf" srcId="{906BB9B6-2EF1-4F53-9D2A-A88A2619B5C3}" destId="{690535F4-A131-421E-B1B7-5255071D7B93}" srcOrd="0" destOrd="0" presId="urn:microsoft.com/office/officeart/2005/8/layout/chevron2"/>
    <dgm:cxn modelId="{1D517469-32E7-4907-B22E-624C1F433A32}" srcId="{BE384D0C-71E7-4742-BC8E-D145249C9565}" destId="{4E942732-32EC-4323-85AE-33B3C3397213}" srcOrd="0" destOrd="0" parTransId="{1441960C-B409-4D60-A9EF-1ABAD4217EA8}" sibTransId="{325B9F1F-2805-42E2-88FC-80E06B354E9E}"/>
    <dgm:cxn modelId="{DACEBD50-FCF0-439B-B41D-0A5E26D4FDC1}" type="presOf" srcId="{7C2078D5-8958-4CD3-9AEC-18600E22DCFD}" destId="{31FEEDA7-3DBF-4B00-8693-1F8FA52BF6D3}" srcOrd="0" destOrd="0" presId="urn:microsoft.com/office/officeart/2005/8/layout/chevron2"/>
    <dgm:cxn modelId="{404ECC78-EA35-45AF-94A2-39E00647713E}" srcId="{BE384D0C-71E7-4742-BC8E-D145249C9565}" destId="{9F7F4688-8BDD-4A7A-835E-0C400511ABBE}" srcOrd="1" destOrd="0" parTransId="{E8CCE6AD-EE07-4AE2-AC2A-473EA24BF976}" sibTransId="{793C0B5E-0507-4B93-BE99-8C37C39711ED}"/>
    <dgm:cxn modelId="{13FFC285-018F-4240-8B6B-EABC0B3188B8}" type="presOf" srcId="{BE384D0C-71E7-4742-BC8E-D145249C9565}" destId="{1D5B5863-8762-4DC0-BAAA-1BD666E3CBED}" srcOrd="0" destOrd="0" presId="urn:microsoft.com/office/officeart/2005/8/layout/chevron2"/>
    <dgm:cxn modelId="{1280BF89-E65C-49A5-AA28-69BF7F2AC15F}" srcId="{7C2078D5-8958-4CD3-9AEC-18600E22DCFD}" destId="{A4764BC6-B7A8-41AE-8C4A-82AE90BC899B}" srcOrd="0" destOrd="0" parTransId="{9DD592E2-4408-47C3-B2E2-9ED0D5FC34BC}" sibTransId="{5BE647EB-67D0-461D-B113-9F6364DA20CF}"/>
    <dgm:cxn modelId="{6635E190-E6C7-4152-A2AF-5B765A1F888B}" srcId="{A4764BC6-B7A8-41AE-8C4A-82AE90BC899B}" destId="{0DFE0E01-A10E-4941-A2F2-34350E796E57}" srcOrd="1" destOrd="0" parTransId="{E22EF76A-527C-46D5-9FDC-3C0AD6382D77}" sibTransId="{4BBD002E-8F7D-4B22-A93F-3E07735807FC}"/>
    <dgm:cxn modelId="{49A1DC95-F110-483D-8F66-5740C8A7AFD6}" srcId="{2CD7DC25-17AC-42C2-98A0-3DEE4D4CDE05}" destId="{33276227-16F8-4390-A31F-62E0F81FA7DA}" srcOrd="0" destOrd="0" parTransId="{6267754C-13DF-420C-9C09-12BDC1F4C3A0}" sibTransId="{60E07B12-23A2-40B5-881E-1BC92AE0EA21}"/>
    <dgm:cxn modelId="{C9A03797-48B9-4395-92D9-0E2F6A612862}" type="presOf" srcId="{673BD2C9-E51C-4C59-8502-DCB000E939E9}" destId="{B0C1247C-C3FA-4CD1-88C4-DB8E96B21B38}" srcOrd="0" destOrd="1" presId="urn:microsoft.com/office/officeart/2005/8/layout/chevron2"/>
    <dgm:cxn modelId="{33CD8D9B-7215-4D0D-8817-728AB9338031}" type="presOf" srcId="{887C1A81-4149-40F2-9EA5-7282F0FCEE7D}" destId="{B0C1247C-C3FA-4CD1-88C4-DB8E96B21B38}" srcOrd="0" destOrd="2" presId="urn:microsoft.com/office/officeart/2005/8/layout/chevron2"/>
    <dgm:cxn modelId="{A00178AA-3585-43CC-8232-09304F5717F9}" type="presOf" srcId="{33276227-16F8-4390-A31F-62E0F81FA7DA}" destId="{B0C1247C-C3FA-4CD1-88C4-DB8E96B21B38}" srcOrd="0" destOrd="0" presId="urn:microsoft.com/office/officeart/2005/8/layout/chevron2"/>
    <dgm:cxn modelId="{D95303B8-E30F-4792-B142-B6B78CE4F21B}" type="presOf" srcId="{0DFE0E01-A10E-4941-A2F2-34350E796E57}" destId="{690535F4-A131-421E-B1B7-5255071D7B93}" srcOrd="0" destOrd="1" presId="urn:microsoft.com/office/officeart/2005/8/layout/chevron2"/>
    <dgm:cxn modelId="{81CB21C4-F471-4AA1-8864-96F687356556}" type="presOf" srcId="{4E942732-32EC-4323-85AE-33B3C3397213}" destId="{956E151D-48A4-4999-B746-97022B63C925}" srcOrd="0" destOrd="0" presId="urn:microsoft.com/office/officeart/2005/8/layout/chevron2"/>
    <dgm:cxn modelId="{3F6A7BF0-D55E-48E7-A077-8C0A1EB8D11E}" type="presOf" srcId="{9F7F4688-8BDD-4A7A-835E-0C400511ABBE}" destId="{956E151D-48A4-4999-B746-97022B63C925}" srcOrd="0" destOrd="1" presId="urn:microsoft.com/office/officeart/2005/8/layout/chevron2"/>
    <dgm:cxn modelId="{2EAEF5F1-B34B-4C3C-B668-2FCAC250F5ED}" type="presOf" srcId="{2CD7DC25-17AC-42C2-98A0-3DEE4D4CDE05}" destId="{D0F19856-E507-4B75-A970-3F21640BF1D4}" srcOrd="0" destOrd="0" presId="urn:microsoft.com/office/officeart/2005/8/layout/chevron2"/>
    <dgm:cxn modelId="{EB8471F3-538F-455D-AADF-5A7ABD1A1748}" type="presOf" srcId="{A4764BC6-B7A8-41AE-8C4A-82AE90BC899B}" destId="{589A6013-B7DC-49D0-93D5-42FD050239D5}" srcOrd="0" destOrd="0" presId="urn:microsoft.com/office/officeart/2005/8/layout/chevron2"/>
    <dgm:cxn modelId="{3EB23C01-BB65-4C34-9268-D20615D07D92}" type="presParOf" srcId="{31FEEDA7-3DBF-4B00-8693-1F8FA52BF6D3}" destId="{F650A268-2B06-4DEC-A446-9C5AB6EE9707}" srcOrd="0" destOrd="0" presId="urn:microsoft.com/office/officeart/2005/8/layout/chevron2"/>
    <dgm:cxn modelId="{A7E4AAB4-5F28-4B81-8666-4648D13975F0}" type="presParOf" srcId="{F650A268-2B06-4DEC-A446-9C5AB6EE9707}" destId="{589A6013-B7DC-49D0-93D5-42FD050239D5}" srcOrd="0" destOrd="0" presId="urn:microsoft.com/office/officeart/2005/8/layout/chevron2"/>
    <dgm:cxn modelId="{5A697623-9A7A-4565-AD02-3F5D1DD86CBE}" type="presParOf" srcId="{F650A268-2B06-4DEC-A446-9C5AB6EE9707}" destId="{690535F4-A131-421E-B1B7-5255071D7B93}" srcOrd="1" destOrd="0" presId="urn:microsoft.com/office/officeart/2005/8/layout/chevron2"/>
    <dgm:cxn modelId="{C6E40D74-21E2-463F-8BD6-E5EF42077674}" type="presParOf" srcId="{31FEEDA7-3DBF-4B00-8693-1F8FA52BF6D3}" destId="{323F90C3-74EF-48E6-8337-E8956D26E42F}" srcOrd="1" destOrd="0" presId="urn:microsoft.com/office/officeart/2005/8/layout/chevron2"/>
    <dgm:cxn modelId="{30EBB7C8-B6DC-4B8B-9381-720040B004D1}" type="presParOf" srcId="{31FEEDA7-3DBF-4B00-8693-1F8FA52BF6D3}" destId="{1F84979E-0A36-41D5-96AE-8809DB0E60DD}" srcOrd="2" destOrd="0" presId="urn:microsoft.com/office/officeart/2005/8/layout/chevron2"/>
    <dgm:cxn modelId="{97AC352D-11DC-4BE4-A3F1-068A8ED9989B}" type="presParOf" srcId="{1F84979E-0A36-41D5-96AE-8809DB0E60DD}" destId="{1D5B5863-8762-4DC0-BAAA-1BD666E3CBED}" srcOrd="0" destOrd="0" presId="urn:microsoft.com/office/officeart/2005/8/layout/chevron2"/>
    <dgm:cxn modelId="{546653CC-1255-4653-99FC-6DC3F94C9FDB}" type="presParOf" srcId="{1F84979E-0A36-41D5-96AE-8809DB0E60DD}" destId="{956E151D-48A4-4999-B746-97022B63C925}" srcOrd="1" destOrd="0" presId="urn:microsoft.com/office/officeart/2005/8/layout/chevron2"/>
    <dgm:cxn modelId="{5EEF44D6-6557-4C12-AD53-9F9D67F8B6C5}" type="presParOf" srcId="{31FEEDA7-3DBF-4B00-8693-1F8FA52BF6D3}" destId="{7B863653-BFB5-4DE1-B77F-82B1F8FFE07C}" srcOrd="3" destOrd="0" presId="urn:microsoft.com/office/officeart/2005/8/layout/chevron2"/>
    <dgm:cxn modelId="{758E8607-5CAE-42CB-B5F1-62784EE725FD}" type="presParOf" srcId="{31FEEDA7-3DBF-4B00-8693-1F8FA52BF6D3}" destId="{36DC458B-B23A-4DEA-ADF2-F3EE5FBB350A}" srcOrd="4" destOrd="0" presId="urn:microsoft.com/office/officeart/2005/8/layout/chevron2"/>
    <dgm:cxn modelId="{CFCA4F09-9D29-4CEB-8575-41CC71BB1087}" type="presParOf" srcId="{36DC458B-B23A-4DEA-ADF2-F3EE5FBB350A}" destId="{D0F19856-E507-4B75-A970-3F21640BF1D4}" srcOrd="0" destOrd="0" presId="urn:microsoft.com/office/officeart/2005/8/layout/chevron2"/>
    <dgm:cxn modelId="{B7248846-B915-4746-9C9A-B88F49B9B9C9}" type="presParOf" srcId="{36DC458B-B23A-4DEA-ADF2-F3EE5FBB350A}" destId="{B0C1247C-C3FA-4CD1-88C4-DB8E96B21B3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39FFB9-0B42-4C8C-94D0-E4EA5F5A58A4}"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68192B3C-923C-46F5-8D7A-53A5649FA7D5}">
      <dgm:prSet/>
      <dgm:spPr/>
      <dgm:t>
        <a:bodyPr/>
        <a:lstStyle/>
        <a:p>
          <a:r>
            <a:rPr lang="en-US"/>
            <a:t>• States the background, reasons, and justification</a:t>
          </a:r>
        </a:p>
      </dgm:t>
    </dgm:pt>
    <dgm:pt modelId="{9D52A5FE-83A1-4013-A5BD-192975D18FFD}" type="parTrans" cxnId="{3B03068F-2A68-4EFC-A20B-C8EECB63C2D2}">
      <dgm:prSet/>
      <dgm:spPr/>
      <dgm:t>
        <a:bodyPr/>
        <a:lstStyle/>
        <a:p>
          <a:endParaRPr lang="en-US"/>
        </a:p>
      </dgm:t>
    </dgm:pt>
    <dgm:pt modelId="{3EA954A7-8B1B-405F-9FFA-8A529F94A570}" type="sibTrans" cxnId="{3B03068F-2A68-4EFC-A20B-C8EECB63C2D2}">
      <dgm:prSet/>
      <dgm:spPr/>
      <dgm:t>
        <a:bodyPr/>
        <a:lstStyle/>
        <a:p>
          <a:endParaRPr lang="en-US"/>
        </a:p>
      </dgm:t>
    </dgm:pt>
    <dgm:pt modelId="{19AF8F65-9E0E-431F-B2DA-91BA79222164}">
      <dgm:prSet/>
      <dgm:spPr/>
      <dgm:t>
        <a:bodyPr/>
        <a:lstStyle/>
        <a:p>
          <a:r>
            <a:rPr lang="en-US" dirty="0"/>
            <a:t>• Provides facts that support the 'Resolved' section</a:t>
          </a:r>
        </a:p>
      </dgm:t>
    </dgm:pt>
    <dgm:pt modelId="{C9C04346-AACB-4C3B-A7FC-B0E51B54B20E}" type="parTrans" cxnId="{EB88C444-DBF2-46AA-93F3-5303734E39D9}">
      <dgm:prSet/>
      <dgm:spPr/>
      <dgm:t>
        <a:bodyPr/>
        <a:lstStyle/>
        <a:p>
          <a:endParaRPr lang="en-US"/>
        </a:p>
      </dgm:t>
    </dgm:pt>
    <dgm:pt modelId="{2BBACAEA-AB84-4091-A4F1-EB8D53BDD7FC}" type="sibTrans" cxnId="{EB88C444-DBF2-46AA-93F3-5303734E39D9}">
      <dgm:prSet/>
      <dgm:spPr/>
      <dgm:t>
        <a:bodyPr/>
        <a:lstStyle/>
        <a:p>
          <a:endParaRPr lang="en-US"/>
        </a:p>
      </dgm:t>
    </dgm:pt>
    <dgm:pt modelId="{3675CFBA-283C-4E14-8C44-D49F9DFF168A}">
      <dgm:prSet/>
      <dgm:spPr/>
      <dgm:t>
        <a:bodyPr/>
        <a:lstStyle/>
        <a:p>
          <a:r>
            <a:rPr lang="en-US" dirty="0"/>
            <a:t>• Should lead logically to the action requested</a:t>
          </a:r>
        </a:p>
      </dgm:t>
    </dgm:pt>
    <dgm:pt modelId="{AEC1313A-0CFA-4BC6-82BA-7AFA1A90886A}" type="parTrans" cxnId="{FD606954-19FF-4BF1-B566-B65278CEFDE9}">
      <dgm:prSet/>
      <dgm:spPr/>
      <dgm:t>
        <a:bodyPr/>
        <a:lstStyle/>
        <a:p>
          <a:endParaRPr lang="en-US"/>
        </a:p>
      </dgm:t>
    </dgm:pt>
    <dgm:pt modelId="{4D9FBDF0-2AD8-4945-84B8-DD82D3ACC1A7}" type="sibTrans" cxnId="{FD606954-19FF-4BF1-B566-B65278CEFDE9}">
      <dgm:prSet/>
      <dgm:spPr/>
      <dgm:t>
        <a:bodyPr/>
        <a:lstStyle/>
        <a:p>
          <a:endParaRPr lang="en-US"/>
        </a:p>
      </dgm:t>
    </dgm:pt>
    <dgm:pt modelId="{1DD2B71E-7DB0-485B-B5D2-6BD90135FAF4}" type="pres">
      <dgm:prSet presAssocID="{FB39FFB9-0B42-4C8C-94D0-E4EA5F5A58A4}" presName="vert0" presStyleCnt="0">
        <dgm:presLayoutVars>
          <dgm:dir/>
          <dgm:animOne val="branch"/>
          <dgm:animLvl val="lvl"/>
        </dgm:presLayoutVars>
      </dgm:prSet>
      <dgm:spPr/>
    </dgm:pt>
    <dgm:pt modelId="{C969CBF9-4C67-4BC6-A444-9EB8BC2AF6E0}" type="pres">
      <dgm:prSet presAssocID="{68192B3C-923C-46F5-8D7A-53A5649FA7D5}" presName="thickLine" presStyleLbl="alignNode1" presStyleIdx="0" presStyleCnt="3"/>
      <dgm:spPr/>
    </dgm:pt>
    <dgm:pt modelId="{D4B3D7D7-3822-4FEA-BD76-B0F84A70423D}" type="pres">
      <dgm:prSet presAssocID="{68192B3C-923C-46F5-8D7A-53A5649FA7D5}" presName="horz1" presStyleCnt="0"/>
      <dgm:spPr/>
    </dgm:pt>
    <dgm:pt modelId="{ED799ADA-31C8-4EC6-8146-1D9EFD7EF662}" type="pres">
      <dgm:prSet presAssocID="{68192B3C-923C-46F5-8D7A-53A5649FA7D5}" presName="tx1" presStyleLbl="revTx" presStyleIdx="0" presStyleCnt="3"/>
      <dgm:spPr/>
    </dgm:pt>
    <dgm:pt modelId="{BD8A1CBF-59AB-4A84-B720-88ADB580D576}" type="pres">
      <dgm:prSet presAssocID="{68192B3C-923C-46F5-8D7A-53A5649FA7D5}" presName="vert1" presStyleCnt="0"/>
      <dgm:spPr/>
    </dgm:pt>
    <dgm:pt modelId="{29A70C02-ABCC-4875-BFDD-21E83A21B2CF}" type="pres">
      <dgm:prSet presAssocID="{19AF8F65-9E0E-431F-B2DA-91BA79222164}" presName="thickLine" presStyleLbl="alignNode1" presStyleIdx="1" presStyleCnt="3"/>
      <dgm:spPr/>
    </dgm:pt>
    <dgm:pt modelId="{7904283B-6E43-4F5A-9D39-DFBB3276F7EC}" type="pres">
      <dgm:prSet presAssocID="{19AF8F65-9E0E-431F-B2DA-91BA79222164}" presName="horz1" presStyleCnt="0"/>
      <dgm:spPr/>
    </dgm:pt>
    <dgm:pt modelId="{4C3A4983-845B-4953-8333-C772E2DDFF2A}" type="pres">
      <dgm:prSet presAssocID="{19AF8F65-9E0E-431F-B2DA-91BA79222164}" presName="tx1" presStyleLbl="revTx" presStyleIdx="1" presStyleCnt="3"/>
      <dgm:spPr/>
    </dgm:pt>
    <dgm:pt modelId="{65DE5082-F3E9-4B9C-B060-46F8C29BD7AF}" type="pres">
      <dgm:prSet presAssocID="{19AF8F65-9E0E-431F-B2DA-91BA79222164}" presName="vert1" presStyleCnt="0"/>
      <dgm:spPr/>
    </dgm:pt>
    <dgm:pt modelId="{502FEA54-3F28-493F-BA1B-BEA1CBF171A7}" type="pres">
      <dgm:prSet presAssocID="{3675CFBA-283C-4E14-8C44-D49F9DFF168A}" presName="thickLine" presStyleLbl="alignNode1" presStyleIdx="2" presStyleCnt="3"/>
      <dgm:spPr/>
    </dgm:pt>
    <dgm:pt modelId="{D0B57687-D6BF-4561-B491-11098AE9046C}" type="pres">
      <dgm:prSet presAssocID="{3675CFBA-283C-4E14-8C44-D49F9DFF168A}" presName="horz1" presStyleCnt="0"/>
      <dgm:spPr/>
    </dgm:pt>
    <dgm:pt modelId="{4043A898-E652-4185-9057-12C19897A501}" type="pres">
      <dgm:prSet presAssocID="{3675CFBA-283C-4E14-8C44-D49F9DFF168A}" presName="tx1" presStyleLbl="revTx" presStyleIdx="2" presStyleCnt="3"/>
      <dgm:spPr/>
    </dgm:pt>
    <dgm:pt modelId="{927DEBA0-356E-45E8-AACC-B783F42E7776}" type="pres">
      <dgm:prSet presAssocID="{3675CFBA-283C-4E14-8C44-D49F9DFF168A}" presName="vert1" presStyleCnt="0"/>
      <dgm:spPr/>
    </dgm:pt>
  </dgm:ptLst>
  <dgm:cxnLst>
    <dgm:cxn modelId="{C8714017-9CE6-45EB-9374-6C40B1EA8363}" type="presOf" srcId="{68192B3C-923C-46F5-8D7A-53A5649FA7D5}" destId="{ED799ADA-31C8-4EC6-8146-1D9EFD7EF662}" srcOrd="0" destOrd="0" presId="urn:microsoft.com/office/officeart/2008/layout/LinedList"/>
    <dgm:cxn modelId="{7632CC26-EF8B-4820-B256-2D5118A93C3D}" type="presOf" srcId="{3675CFBA-283C-4E14-8C44-D49F9DFF168A}" destId="{4043A898-E652-4185-9057-12C19897A501}" srcOrd="0" destOrd="0" presId="urn:microsoft.com/office/officeart/2008/layout/LinedList"/>
    <dgm:cxn modelId="{EB88C444-DBF2-46AA-93F3-5303734E39D9}" srcId="{FB39FFB9-0B42-4C8C-94D0-E4EA5F5A58A4}" destId="{19AF8F65-9E0E-431F-B2DA-91BA79222164}" srcOrd="1" destOrd="0" parTransId="{C9C04346-AACB-4C3B-A7FC-B0E51B54B20E}" sibTransId="{2BBACAEA-AB84-4091-A4F1-EB8D53BDD7FC}"/>
    <dgm:cxn modelId="{048A9D73-DB3D-4C2B-95E3-6D92B7B67E3C}" type="presOf" srcId="{19AF8F65-9E0E-431F-B2DA-91BA79222164}" destId="{4C3A4983-845B-4953-8333-C772E2DDFF2A}" srcOrd="0" destOrd="0" presId="urn:microsoft.com/office/officeart/2008/layout/LinedList"/>
    <dgm:cxn modelId="{FD606954-19FF-4BF1-B566-B65278CEFDE9}" srcId="{FB39FFB9-0B42-4C8C-94D0-E4EA5F5A58A4}" destId="{3675CFBA-283C-4E14-8C44-D49F9DFF168A}" srcOrd="2" destOrd="0" parTransId="{AEC1313A-0CFA-4BC6-82BA-7AFA1A90886A}" sibTransId="{4D9FBDF0-2AD8-4945-84B8-DD82D3ACC1A7}"/>
    <dgm:cxn modelId="{26CC0A7D-37A2-404F-A804-81C1B355A5D4}" type="presOf" srcId="{FB39FFB9-0B42-4C8C-94D0-E4EA5F5A58A4}" destId="{1DD2B71E-7DB0-485B-B5D2-6BD90135FAF4}" srcOrd="0" destOrd="0" presId="urn:microsoft.com/office/officeart/2008/layout/LinedList"/>
    <dgm:cxn modelId="{3B03068F-2A68-4EFC-A20B-C8EECB63C2D2}" srcId="{FB39FFB9-0B42-4C8C-94D0-E4EA5F5A58A4}" destId="{68192B3C-923C-46F5-8D7A-53A5649FA7D5}" srcOrd="0" destOrd="0" parTransId="{9D52A5FE-83A1-4013-A5BD-192975D18FFD}" sibTransId="{3EA954A7-8B1B-405F-9FFA-8A529F94A570}"/>
    <dgm:cxn modelId="{0418717B-989E-4A01-9A81-3E535D042EF3}" type="presParOf" srcId="{1DD2B71E-7DB0-485B-B5D2-6BD90135FAF4}" destId="{C969CBF9-4C67-4BC6-A444-9EB8BC2AF6E0}" srcOrd="0" destOrd="0" presId="urn:microsoft.com/office/officeart/2008/layout/LinedList"/>
    <dgm:cxn modelId="{CB22034F-F4A4-447B-AF6B-D25EA1BA4E09}" type="presParOf" srcId="{1DD2B71E-7DB0-485B-B5D2-6BD90135FAF4}" destId="{D4B3D7D7-3822-4FEA-BD76-B0F84A70423D}" srcOrd="1" destOrd="0" presId="urn:microsoft.com/office/officeart/2008/layout/LinedList"/>
    <dgm:cxn modelId="{2F38810D-5999-4A69-9709-7BD69A6D69CF}" type="presParOf" srcId="{D4B3D7D7-3822-4FEA-BD76-B0F84A70423D}" destId="{ED799ADA-31C8-4EC6-8146-1D9EFD7EF662}" srcOrd="0" destOrd="0" presId="urn:microsoft.com/office/officeart/2008/layout/LinedList"/>
    <dgm:cxn modelId="{46FED1AA-C98E-438C-AA58-F0690698CF4A}" type="presParOf" srcId="{D4B3D7D7-3822-4FEA-BD76-B0F84A70423D}" destId="{BD8A1CBF-59AB-4A84-B720-88ADB580D576}" srcOrd="1" destOrd="0" presId="urn:microsoft.com/office/officeart/2008/layout/LinedList"/>
    <dgm:cxn modelId="{12F54686-A102-49DC-8FD0-356CE0DCC758}" type="presParOf" srcId="{1DD2B71E-7DB0-485B-B5D2-6BD90135FAF4}" destId="{29A70C02-ABCC-4875-BFDD-21E83A21B2CF}" srcOrd="2" destOrd="0" presId="urn:microsoft.com/office/officeart/2008/layout/LinedList"/>
    <dgm:cxn modelId="{B1F7E8F4-FE3D-4D26-98C9-3DACEC9EB5B9}" type="presParOf" srcId="{1DD2B71E-7DB0-485B-B5D2-6BD90135FAF4}" destId="{7904283B-6E43-4F5A-9D39-DFBB3276F7EC}" srcOrd="3" destOrd="0" presId="urn:microsoft.com/office/officeart/2008/layout/LinedList"/>
    <dgm:cxn modelId="{F4545BF4-B9D4-4366-8BDF-A11BA328341B}" type="presParOf" srcId="{7904283B-6E43-4F5A-9D39-DFBB3276F7EC}" destId="{4C3A4983-845B-4953-8333-C772E2DDFF2A}" srcOrd="0" destOrd="0" presId="urn:microsoft.com/office/officeart/2008/layout/LinedList"/>
    <dgm:cxn modelId="{74E6BA75-83D2-4B7E-BAA6-CB4C4F437BB8}" type="presParOf" srcId="{7904283B-6E43-4F5A-9D39-DFBB3276F7EC}" destId="{65DE5082-F3E9-4B9C-B060-46F8C29BD7AF}" srcOrd="1" destOrd="0" presId="urn:microsoft.com/office/officeart/2008/layout/LinedList"/>
    <dgm:cxn modelId="{DCDA9A3B-2F64-4A54-A372-492EC76B7478}" type="presParOf" srcId="{1DD2B71E-7DB0-485B-B5D2-6BD90135FAF4}" destId="{502FEA54-3F28-493F-BA1B-BEA1CBF171A7}" srcOrd="4" destOrd="0" presId="urn:microsoft.com/office/officeart/2008/layout/LinedList"/>
    <dgm:cxn modelId="{390C5FAF-E333-498D-89EB-E904284B5470}" type="presParOf" srcId="{1DD2B71E-7DB0-485B-B5D2-6BD90135FAF4}" destId="{D0B57687-D6BF-4561-B491-11098AE9046C}" srcOrd="5" destOrd="0" presId="urn:microsoft.com/office/officeart/2008/layout/LinedList"/>
    <dgm:cxn modelId="{281D207D-93CE-4E0B-82FE-6C8067C31707}" type="presParOf" srcId="{D0B57687-D6BF-4561-B491-11098AE9046C}" destId="{4043A898-E652-4185-9057-12C19897A501}" srcOrd="0" destOrd="0" presId="urn:microsoft.com/office/officeart/2008/layout/LinedList"/>
    <dgm:cxn modelId="{680D6F4C-9F60-4638-B05C-8DE0C38508F6}" type="presParOf" srcId="{D0B57687-D6BF-4561-B491-11098AE9046C}" destId="{927DEBA0-356E-45E8-AACC-B783F42E777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EA8410-430A-405E-8901-5BB2C29E612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F3DC0CA0-A18C-4F15-9989-28B9DF2BF573}">
      <dgm:prSet custT="1"/>
      <dgm:spPr/>
      <dgm:t>
        <a:bodyPr/>
        <a:lstStyle/>
        <a:p>
          <a:r>
            <a:rPr lang="en-US" sz="3600" dirty="0"/>
            <a:t>Begins with the word </a:t>
          </a:r>
          <a:r>
            <a:rPr lang="en-US" sz="3600" b="1" dirty="0"/>
            <a:t>“Whereas,”</a:t>
          </a:r>
          <a:r>
            <a:rPr lang="en-US" sz="3600" dirty="0"/>
            <a:t> (capital W, comma after)</a:t>
          </a:r>
        </a:p>
      </dgm:t>
    </dgm:pt>
    <dgm:pt modelId="{FA280D1D-FE26-449F-8BCD-8A664DFC4642}" type="parTrans" cxnId="{C882804E-E6A2-4B72-B76A-037B8AD8D14F}">
      <dgm:prSet/>
      <dgm:spPr/>
      <dgm:t>
        <a:bodyPr/>
        <a:lstStyle/>
        <a:p>
          <a:endParaRPr lang="en-US"/>
        </a:p>
      </dgm:t>
    </dgm:pt>
    <dgm:pt modelId="{F7EE1AD5-4342-4534-AE05-9C8C7C3C757A}" type="sibTrans" cxnId="{C882804E-E6A2-4B72-B76A-037B8AD8D14F}">
      <dgm:prSet/>
      <dgm:spPr/>
      <dgm:t>
        <a:bodyPr/>
        <a:lstStyle/>
        <a:p>
          <a:endParaRPr lang="en-US"/>
        </a:p>
      </dgm:t>
    </dgm:pt>
    <dgm:pt modelId="{C9FC3FF8-3C04-4E98-A3AA-99D1F45DA736}">
      <dgm:prSet custT="1"/>
      <dgm:spPr/>
      <dgm:t>
        <a:bodyPr/>
        <a:lstStyle/>
        <a:p>
          <a:r>
            <a:rPr lang="en-US" sz="3600" dirty="0"/>
            <a:t>Written as </a:t>
          </a:r>
          <a:r>
            <a:rPr lang="en-US" sz="3600" b="1" dirty="0"/>
            <a:t>a complete sentence</a:t>
          </a:r>
          <a:endParaRPr lang="en-US" sz="3600" dirty="0"/>
        </a:p>
      </dgm:t>
    </dgm:pt>
    <dgm:pt modelId="{B6BB938B-D524-43F8-9C9D-288D4C8378A0}" type="parTrans" cxnId="{9ED71D87-32A5-45FC-AB64-3D529E752152}">
      <dgm:prSet/>
      <dgm:spPr/>
      <dgm:t>
        <a:bodyPr/>
        <a:lstStyle/>
        <a:p>
          <a:endParaRPr lang="en-US"/>
        </a:p>
      </dgm:t>
    </dgm:pt>
    <dgm:pt modelId="{78D11836-96B8-4CE3-94DB-3ADC49A2E565}" type="sibTrans" cxnId="{9ED71D87-32A5-45FC-AB64-3D529E752152}">
      <dgm:prSet/>
      <dgm:spPr/>
      <dgm:t>
        <a:bodyPr/>
        <a:lstStyle/>
        <a:p>
          <a:endParaRPr lang="en-US"/>
        </a:p>
      </dgm:t>
    </dgm:pt>
    <dgm:pt modelId="{F1E0DF32-245D-4AA2-BDA1-1F4D5872DF55}">
      <dgm:prSet custT="1"/>
      <dgm:spPr/>
      <dgm:t>
        <a:bodyPr/>
        <a:lstStyle/>
        <a:p>
          <a:r>
            <a:rPr lang="en-US" sz="3600" dirty="0"/>
            <a:t>Ends with a </a:t>
          </a:r>
          <a:r>
            <a:rPr lang="en-US" sz="3600" b="1" dirty="0"/>
            <a:t>semicolon (;)</a:t>
          </a:r>
          <a:r>
            <a:rPr lang="en-US" sz="3600" dirty="0"/>
            <a:t> — except the last one, which ends with a </a:t>
          </a:r>
          <a:r>
            <a:rPr lang="en-US" sz="3600" b="1" dirty="0"/>
            <a:t>comma (,) and the phrase “now, therefore, be it”</a:t>
          </a:r>
          <a:endParaRPr lang="en-US" sz="3600" dirty="0"/>
        </a:p>
      </dgm:t>
    </dgm:pt>
    <dgm:pt modelId="{92403A2A-987B-4F52-8D57-295B17A58AB0}" type="parTrans" cxnId="{3D6A8064-9391-4F48-A707-7C5D6CF10CA2}">
      <dgm:prSet/>
      <dgm:spPr/>
      <dgm:t>
        <a:bodyPr/>
        <a:lstStyle/>
        <a:p>
          <a:endParaRPr lang="en-US"/>
        </a:p>
      </dgm:t>
    </dgm:pt>
    <dgm:pt modelId="{E58EE6E5-76F4-4A32-9330-8E584EAD7F03}" type="sibTrans" cxnId="{3D6A8064-9391-4F48-A707-7C5D6CF10CA2}">
      <dgm:prSet/>
      <dgm:spPr/>
      <dgm:t>
        <a:bodyPr/>
        <a:lstStyle/>
        <a:p>
          <a:endParaRPr lang="en-US"/>
        </a:p>
      </dgm:t>
    </dgm:pt>
    <dgm:pt modelId="{8FE88A38-7EBE-4DE1-A3B6-4ACFB24508B7}">
      <dgm:prSet custT="1"/>
      <dgm:spPr/>
      <dgm:t>
        <a:bodyPr/>
        <a:lstStyle/>
        <a:p>
          <a:r>
            <a:rPr lang="en-US" sz="3600" dirty="0"/>
            <a:t>Each clause = </a:t>
          </a:r>
          <a:r>
            <a:rPr lang="en-US" sz="3600" b="1" dirty="0"/>
            <a:t>one thought / reason</a:t>
          </a:r>
          <a:endParaRPr lang="en-US" sz="3600" dirty="0"/>
        </a:p>
      </dgm:t>
    </dgm:pt>
    <dgm:pt modelId="{D70269AD-CCB8-4F42-82FE-21F285B4C2B9}" type="parTrans" cxnId="{B5F685E8-E2AC-48F6-B69A-E2F5CA4B7A98}">
      <dgm:prSet/>
      <dgm:spPr/>
      <dgm:t>
        <a:bodyPr/>
        <a:lstStyle/>
        <a:p>
          <a:endParaRPr lang="en-US"/>
        </a:p>
      </dgm:t>
    </dgm:pt>
    <dgm:pt modelId="{3E7480AD-757E-4DAA-8FED-1B33B8A15241}" type="sibTrans" cxnId="{B5F685E8-E2AC-48F6-B69A-E2F5CA4B7A98}">
      <dgm:prSet/>
      <dgm:spPr/>
      <dgm:t>
        <a:bodyPr/>
        <a:lstStyle/>
        <a:p>
          <a:endParaRPr lang="en-US"/>
        </a:p>
      </dgm:t>
    </dgm:pt>
    <dgm:pt modelId="{9B967DF3-285A-44FC-88AC-998B0E31E951}" type="pres">
      <dgm:prSet presAssocID="{19EA8410-430A-405E-8901-5BB2C29E6122}" presName="root" presStyleCnt="0">
        <dgm:presLayoutVars>
          <dgm:dir/>
          <dgm:resizeHandles val="exact"/>
        </dgm:presLayoutVars>
      </dgm:prSet>
      <dgm:spPr/>
    </dgm:pt>
    <dgm:pt modelId="{BE7E93BC-26A7-4C15-950D-B7AF470CB24C}" type="pres">
      <dgm:prSet presAssocID="{F3DC0CA0-A18C-4F15-9989-28B9DF2BF573}" presName="compNode" presStyleCnt="0"/>
      <dgm:spPr/>
    </dgm:pt>
    <dgm:pt modelId="{02C6E61C-5870-4689-B76D-AC74A97B557F}" type="pres">
      <dgm:prSet presAssocID="{F3DC0CA0-A18C-4F15-9989-28B9DF2BF573}" presName="bgRect" presStyleLbl="bgShp" presStyleIdx="0" presStyleCnt="4"/>
      <dgm:spPr/>
    </dgm:pt>
    <dgm:pt modelId="{05835683-F692-4E7C-9B33-2A91F6D77233}" type="pres">
      <dgm:prSet presAssocID="{F3DC0CA0-A18C-4F15-9989-28B9DF2BF57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Footprints"/>
        </a:ext>
      </dgm:extLst>
    </dgm:pt>
    <dgm:pt modelId="{7DCD6554-691A-44D5-8497-26D2D01418B4}" type="pres">
      <dgm:prSet presAssocID="{F3DC0CA0-A18C-4F15-9989-28B9DF2BF573}" presName="spaceRect" presStyleCnt="0"/>
      <dgm:spPr/>
    </dgm:pt>
    <dgm:pt modelId="{C3DB2CA4-1688-4329-B4C8-BBFB9776806C}" type="pres">
      <dgm:prSet presAssocID="{F3DC0CA0-A18C-4F15-9989-28B9DF2BF573}" presName="parTx" presStyleLbl="revTx" presStyleIdx="0" presStyleCnt="4">
        <dgm:presLayoutVars>
          <dgm:chMax val="0"/>
          <dgm:chPref val="0"/>
        </dgm:presLayoutVars>
      </dgm:prSet>
      <dgm:spPr/>
    </dgm:pt>
    <dgm:pt modelId="{C1E5AA19-121F-461F-BB57-0BDA76B7D023}" type="pres">
      <dgm:prSet presAssocID="{F7EE1AD5-4342-4534-AE05-9C8C7C3C757A}" presName="sibTrans" presStyleCnt="0"/>
      <dgm:spPr/>
    </dgm:pt>
    <dgm:pt modelId="{631B9281-A6D0-4B86-8113-C956D7E6E2F3}" type="pres">
      <dgm:prSet presAssocID="{C9FC3FF8-3C04-4E98-A3AA-99D1F45DA736}" presName="compNode" presStyleCnt="0"/>
      <dgm:spPr/>
    </dgm:pt>
    <dgm:pt modelId="{36B2D09E-1376-4A24-B99D-512A78D0B921}" type="pres">
      <dgm:prSet presAssocID="{C9FC3FF8-3C04-4E98-A3AA-99D1F45DA736}" presName="bgRect" presStyleLbl="bgShp" presStyleIdx="1" presStyleCnt="4"/>
      <dgm:spPr/>
    </dgm:pt>
    <dgm:pt modelId="{3BC8751C-B5E0-4C43-BFCA-8357E58F2594}" type="pres">
      <dgm:prSet presAssocID="{C9FC3FF8-3C04-4E98-A3AA-99D1F45DA73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83654F76-1732-4289-8E80-A0144F9CEB15}" type="pres">
      <dgm:prSet presAssocID="{C9FC3FF8-3C04-4E98-A3AA-99D1F45DA736}" presName="spaceRect" presStyleCnt="0"/>
      <dgm:spPr/>
    </dgm:pt>
    <dgm:pt modelId="{1DEA79F2-8F29-4B60-B66D-DDC8B82301CD}" type="pres">
      <dgm:prSet presAssocID="{C9FC3FF8-3C04-4E98-A3AA-99D1F45DA736}" presName="parTx" presStyleLbl="revTx" presStyleIdx="1" presStyleCnt="4">
        <dgm:presLayoutVars>
          <dgm:chMax val="0"/>
          <dgm:chPref val="0"/>
        </dgm:presLayoutVars>
      </dgm:prSet>
      <dgm:spPr/>
    </dgm:pt>
    <dgm:pt modelId="{ED67D69F-93AA-4278-A624-0415548A4ECA}" type="pres">
      <dgm:prSet presAssocID="{78D11836-96B8-4CE3-94DB-3ADC49A2E565}" presName="sibTrans" presStyleCnt="0"/>
      <dgm:spPr/>
    </dgm:pt>
    <dgm:pt modelId="{12F0CAA5-EEC8-415D-A540-CDA78CD813AC}" type="pres">
      <dgm:prSet presAssocID="{F1E0DF32-245D-4AA2-BDA1-1F4D5872DF55}" presName="compNode" presStyleCnt="0"/>
      <dgm:spPr/>
    </dgm:pt>
    <dgm:pt modelId="{71395457-2879-4E37-850F-D1FE8A24CA1B}" type="pres">
      <dgm:prSet presAssocID="{F1E0DF32-245D-4AA2-BDA1-1F4D5872DF55}" presName="bgRect" presStyleLbl="bgShp" presStyleIdx="2" presStyleCnt="4"/>
      <dgm:spPr/>
    </dgm:pt>
    <dgm:pt modelId="{06BAEB5C-C311-478D-8B83-B84805F2690C}" type="pres">
      <dgm:prSet presAssocID="{F1E0DF32-245D-4AA2-BDA1-1F4D5872DF5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ompass"/>
        </a:ext>
      </dgm:extLst>
    </dgm:pt>
    <dgm:pt modelId="{983452F3-1D83-40AD-9D03-9D3E3702B0E3}" type="pres">
      <dgm:prSet presAssocID="{F1E0DF32-245D-4AA2-BDA1-1F4D5872DF55}" presName="spaceRect" presStyleCnt="0"/>
      <dgm:spPr/>
    </dgm:pt>
    <dgm:pt modelId="{F301DD5E-74AD-4C64-8BD6-BA65A3CDF1A7}" type="pres">
      <dgm:prSet presAssocID="{F1E0DF32-245D-4AA2-BDA1-1F4D5872DF55}" presName="parTx" presStyleLbl="revTx" presStyleIdx="2" presStyleCnt="4">
        <dgm:presLayoutVars>
          <dgm:chMax val="0"/>
          <dgm:chPref val="0"/>
        </dgm:presLayoutVars>
      </dgm:prSet>
      <dgm:spPr/>
    </dgm:pt>
    <dgm:pt modelId="{6154DE19-C21F-48D0-A17D-DD396FD9BAB1}" type="pres">
      <dgm:prSet presAssocID="{E58EE6E5-76F4-4A32-9330-8E584EAD7F03}" presName="sibTrans" presStyleCnt="0"/>
      <dgm:spPr/>
    </dgm:pt>
    <dgm:pt modelId="{AB626864-C5AF-42C9-9102-28894B38B1DC}" type="pres">
      <dgm:prSet presAssocID="{8FE88A38-7EBE-4DE1-A3B6-4ACFB24508B7}" presName="compNode" presStyleCnt="0"/>
      <dgm:spPr/>
    </dgm:pt>
    <dgm:pt modelId="{9A8B84E8-36CB-4566-A43E-B9B34974A8E3}" type="pres">
      <dgm:prSet presAssocID="{8FE88A38-7EBE-4DE1-A3B6-4ACFB24508B7}" presName="bgRect" presStyleLbl="bgShp" presStyleIdx="3" presStyleCnt="4"/>
      <dgm:spPr/>
    </dgm:pt>
    <dgm:pt modelId="{A4BF9201-6F92-47AC-9F99-61A6092C6CC4}" type="pres">
      <dgm:prSet presAssocID="{8FE88A38-7EBE-4DE1-A3B6-4ACFB24508B7}"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5EF4B2F8-9BF4-4C74-A648-69DFACA9E11D}" type="pres">
      <dgm:prSet presAssocID="{8FE88A38-7EBE-4DE1-A3B6-4ACFB24508B7}" presName="spaceRect" presStyleCnt="0"/>
      <dgm:spPr/>
    </dgm:pt>
    <dgm:pt modelId="{94A74CB8-CE91-4070-901C-0B871C251DD9}" type="pres">
      <dgm:prSet presAssocID="{8FE88A38-7EBE-4DE1-A3B6-4ACFB24508B7}" presName="parTx" presStyleLbl="revTx" presStyleIdx="3" presStyleCnt="4">
        <dgm:presLayoutVars>
          <dgm:chMax val="0"/>
          <dgm:chPref val="0"/>
        </dgm:presLayoutVars>
      </dgm:prSet>
      <dgm:spPr/>
    </dgm:pt>
  </dgm:ptLst>
  <dgm:cxnLst>
    <dgm:cxn modelId="{E4ECEB5D-5F9F-443F-B518-7B7ABCF805FB}" type="presOf" srcId="{C9FC3FF8-3C04-4E98-A3AA-99D1F45DA736}" destId="{1DEA79F2-8F29-4B60-B66D-DDC8B82301CD}" srcOrd="0" destOrd="0" presId="urn:microsoft.com/office/officeart/2018/2/layout/IconVerticalSolidList"/>
    <dgm:cxn modelId="{3D6A8064-9391-4F48-A707-7C5D6CF10CA2}" srcId="{19EA8410-430A-405E-8901-5BB2C29E6122}" destId="{F1E0DF32-245D-4AA2-BDA1-1F4D5872DF55}" srcOrd="2" destOrd="0" parTransId="{92403A2A-987B-4F52-8D57-295B17A58AB0}" sibTransId="{E58EE6E5-76F4-4A32-9330-8E584EAD7F03}"/>
    <dgm:cxn modelId="{4DAA394C-B199-47C8-AE90-21FFC21A0DF4}" type="presOf" srcId="{F3DC0CA0-A18C-4F15-9989-28B9DF2BF573}" destId="{C3DB2CA4-1688-4329-B4C8-BBFB9776806C}" srcOrd="0" destOrd="0" presId="urn:microsoft.com/office/officeart/2018/2/layout/IconVerticalSolidList"/>
    <dgm:cxn modelId="{C882804E-E6A2-4B72-B76A-037B8AD8D14F}" srcId="{19EA8410-430A-405E-8901-5BB2C29E6122}" destId="{F3DC0CA0-A18C-4F15-9989-28B9DF2BF573}" srcOrd="0" destOrd="0" parTransId="{FA280D1D-FE26-449F-8BCD-8A664DFC4642}" sibTransId="{F7EE1AD5-4342-4534-AE05-9C8C7C3C757A}"/>
    <dgm:cxn modelId="{2BE2F076-5996-4253-82BD-C6DD30C78357}" type="presOf" srcId="{F1E0DF32-245D-4AA2-BDA1-1F4D5872DF55}" destId="{F301DD5E-74AD-4C64-8BD6-BA65A3CDF1A7}" srcOrd="0" destOrd="0" presId="urn:microsoft.com/office/officeart/2018/2/layout/IconVerticalSolidList"/>
    <dgm:cxn modelId="{9ED71D87-32A5-45FC-AB64-3D529E752152}" srcId="{19EA8410-430A-405E-8901-5BB2C29E6122}" destId="{C9FC3FF8-3C04-4E98-A3AA-99D1F45DA736}" srcOrd="1" destOrd="0" parTransId="{B6BB938B-D524-43F8-9C9D-288D4C8378A0}" sibTransId="{78D11836-96B8-4CE3-94DB-3ADC49A2E565}"/>
    <dgm:cxn modelId="{5D15E0A1-AEE7-4ABC-9217-B3B6A9924EC9}" type="presOf" srcId="{8FE88A38-7EBE-4DE1-A3B6-4ACFB24508B7}" destId="{94A74CB8-CE91-4070-901C-0B871C251DD9}" srcOrd="0" destOrd="0" presId="urn:microsoft.com/office/officeart/2018/2/layout/IconVerticalSolidList"/>
    <dgm:cxn modelId="{3AAB7DD6-C250-40F4-B0ED-AA397A7C1C50}" type="presOf" srcId="{19EA8410-430A-405E-8901-5BB2C29E6122}" destId="{9B967DF3-285A-44FC-88AC-998B0E31E951}" srcOrd="0" destOrd="0" presId="urn:microsoft.com/office/officeart/2018/2/layout/IconVerticalSolidList"/>
    <dgm:cxn modelId="{B5F685E8-E2AC-48F6-B69A-E2F5CA4B7A98}" srcId="{19EA8410-430A-405E-8901-5BB2C29E6122}" destId="{8FE88A38-7EBE-4DE1-A3B6-4ACFB24508B7}" srcOrd="3" destOrd="0" parTransId="{D70269AD-CCB8-4F42-82FE-21F285B4C2B9}" sibTransId="{3E7480AD-757E-4DAA-8FED-1B33B8A15241}"/>
    <dgm:cxn modelId="{87473525-2A51-439B-AF1A-54C8E5872411}" type="presParOf" srcId="{9B967DF3-285A-44FC-88AC-998B0E31E951}" destId="{BE7E93BC-26A7-4C15-950D-B7AF470CB24C}" srcOrd="0" destOrd="0" presId="urn:microsoft.com/office/officeart/2018/2/layout/IconVerticalSolidList"/>
    <dgm:cxn modelId="{5D47FB2D-6611-4FFD-A4D4-A6453F352CA1}" type="presParOf" srcId="{BE7E93BC-26A7-4C15-950D-B7AF470CB24C}" destId="{02C6E61C-5870-4689-B76D-AC74A97B557F}" srcOrd="0" destOrd="0" presId="urn:microsoft.com/office/officeart/2018/2/layout/IconVerticalSolidList"/>
    <dgm:cxn modelId="{ED53FB77-5D06-4F99-9B72-4A58381D55C7}" type="presParOf" srcId="{BE7E93BC-26A7-4C15-950D-B7AF470CB24C}" destId="{05835683-F692-4E7C-9B33-2A91F6D77233}" srcOrd="1" destOrd="0" presId="urn:microsoft.com/office/officeart/2018/2/layout/IconVerticalSolidList"/>
    <dgm:cxn modelId="{A30FFFF5-6767-4316-86E6-454A88DB19F3}" type="presParOf" srcId="{BE7E93BC-26A7-4C15-950D-B7AF470CB24C}" destId="{7DCD6554-691A-44D5-8497-26D2D01418B4}" srcOrd="2" destOrd="0" presId="urn:microsoft.com/office/officeart/2018/2/layout/IconVerticalSolidList"/>
    <dgm:cxn modelId="{6411734E-DF43-4198-89F2-7392D0A722AB}" type="presParOf" srcId="{BE7E93BC-26A7-4C15-950D-B7AF470CB24C}" destId="{C3DB2CA4-1688-4329-B4C8-BBFB9776806C}" srcOrd="3" destOrd="0" presId="urn:microsoft.com/office/officeart/2018/2/layout/IconVerticalSolidList"/>
    <dgm:cxn modelId="{63BC6A27-B651-47C7-B9E0-9093A355B7C0}" type="presParOf" srcId="{9B967DF3-285A-44FC-88AC-998B0E31E951}" destId="{C1E5AA19-121F-461F-BB57-0BDA76B7D023}" srcOrd="1" destOrd="0" presId="urn:microsoft.com/office/officeart/2018/2/layout/IconVerticalSolidList"/>
    <dgm:cxn modelId="{C0AC624F-7432-4909-88DC-DED4E0530BB3}" type="presParOf" srcId="{9B967DF3-285A-44FC-88AC-998B0E31E951}" destId="{631B9281-A6D0-4B86-8113-C956D7E6E2F3}" srcOrd="2" destOrd="0" presId="urn:microsoft.com/office/officeart/2018/2/layout/IconVerticalSolidList"/>
    <dgm:cxn modelId="{D7C86293-C348-4B37-A3FD-5D5B37B53690}" type="presParOf" srcId="{631B9281-A6D0-4B86-8113-C956D7E6E2F3}" destId="{36B2D09E-1376-4A24-B99D-512A78D0B921}" srcOrd="0" destOrd="0" presId="urn:microsoft.com/office/officeart/2018/2/layout/IconVerticalSolidList"/>
    <dgm:cxn modelId="{0793018D-FE83-46C8-B67D-7C9C3719B776}" type="presParOf" srcId="{631B9281-A6D0-4B86-8113-C956D7E6E2F3}" destId="{3BC8751C-B5E0-4C43-BFCA-8357E58F2594}" srcOrd="1" destOrd="0" presId="urn:microsoft.com/office/officeart/2018/2/layout/IconVerticalSolidList"/>
    <dgm:cxn modelId="{24B09B5E-B365-42CA-8674-2F4D53987E94}" type="presParOf" srcId="{631B9281-A6D0-4B86-8113-C956D7E6E2F3}" destId="{83654F76-1732-4289-8E80-A0144F9CEB15}" srcOrd="2" destOrd="0" presId="urn:microsoft.com/office/officeart/2018/2/layout/IconVerticalSolidList"/>
    <dgm:cxn modelId="{CE628BCC-5310-4CB7-9FAC-0E52540941A5}" type="presParOf" srcId="{631B9281-A6D0-4B86-8113-C956D7E6E2F3}" destId="{1DEA79F2-8F29-4B60-B66D-DDC8B82301CD}" srcOrd="3" destOrd="0" presId="urn:microsoft.com/office/officeart/2018/2/layout/IconVerticalSolidList"/>
    <dgm:cxn modelId="{3FB3FDA5-701E-4B35-AA2B-5C6D37DDF61A}" type="presParOf" srcId="{9B967DF3-285A-44FC-88AC-998B0E31E951}" destId="{ED67D69F-93AA-4278-A624-0415548A4ECA}" srcOrd="3" destOrd="0" presId="urn:microsoft.com/office/officeart/2018/2/layout/IconVerticalSolidList"/>
    <dgm:cxn modelId="{B4AF6D98-B1C0-4A87-88E1-D149066A7D12}" type="presParOf" srcId="{9B967DF3-285A-44FC-88AC-998B0E31E951}" destId="{12F0CAA5-EEC8-415D-A540-CDA78CD813AC}" srcOrd="4" destOrd="0" presId="urn:microsoft.com/office/officeart/2018/2/layout/IconVerticalSolidList"/>
    <dgm:cxn modelId="{5A3AD74E-A0A2-4609-AB27-83909217E6DB}" type="presParOf" srcId="{12F0CAA5-EEC8-415D-A540-CDA78CD813AC}" destId="{71395457-2879-4E37-850F-D1FE8A24CA1B}" srcOrd="0" destOrd="0" presId="urn:microsoft.com/office/officeart/2018/2/layout/IconVerticalSolidList"/>
    <dgm:cxn modelId="{BD0F0424-4C4E-443F-BD7B-A0C87148F90B}" type="presParOf" srcId="{12F0CAA5-EEC8-415D-A540-CDA78CD813AC}" destId="{06BAEB5C-C311-478D-8B83-B84805F2690C}" srcOrd="1" destOrd="0" presId="urn:microsoft.com/office/officeart/2018/2/layout/IconVerticalSolidList"/>
    <dgm:cxn modelId="{08CB9A4A-68EC-4FC4-A1B5-92E08242ED27}" type="presParOf" srcId="{12F0CAA5-EEC8-415D-A540-CDA78CD813AC}" destId="{983452F3-1D83-40AD-9D03-9D3E3702B0E3}" srcOrd="2" destOrd="0" presId="urn:microsoft.com/office/officeart/2018/2/layout/IconVerticalSolidList"/>
    <dgm:cxn modelId="{AA95ABF7-6258-42C2-B7FD-E65660C78AA6}" type="presParOf" srcId="{12F0CAA5-EEC8-415D-A540-CDA78CD813AC}" destId="{F301DD5E-74AD-4C64-8BD6-BA65A3CDF1A7}" srcOrd="3" destOrd="0" presId="urn:microsoft.com/office/officeart/2018/2/layout/IconVerticalSolidList"/>
    <dgm:cxn modelId="{9D6DBB0D-02CC-4437-B431-75002D398894}" type="presParOf" srcId="{9B967DF3-285A-44FC-88AC-998B0E31E951}" destId="{6154DE19-C21F-48D0-A17D-DD396FD9BAB1}" srcOrd="5" destOrd="0" presId="urn:microsoft.com/office/officeart/2018/2/layout/IconVerticalSolidList"/>
    <dgm:cxn modelId="{EFDB1983-B29D-42EA-910D-AF8A5F7A7C21}" type="presParOf" srcId="{9B967DF3-285A-44FC-88AC-998B0E31E951}" destId="{AB626864-C5AF-42C9-9102-28894B38B1DC}" srcOrd="6" destOrd="0" presId="urn:microsoft.com/office/officeart/2018/2/layout/IconVerticalSolidList"/>
    <dgm:cxn modelId="{D4E1E26F-6663-4DA1-AA18-DE350814BB48}" type="presParOf" srcId="{AB626864-C5AF-42C9-9102-28894B38B1DC}" destId="{9A8B84E8-36CB-4566-A43E-B9B34974A8E3}" srcOrd="0" destOrd="0" presId="urn:microsoft.com/office/officeart/2018/2/layout/IconVerticalSolidList"/>
    <dgm:cxn modelId="{4C197B7F-BC44-4475-BBA1-378B9008BF44}" type="presParOf" srcId="{AB626864-C5AF-42C9-9102-28894B38B1DC}" destId="{A4BF9201-6F92-47AC-9F99-61A6092C6CC4}" srcOrd="1" destOrd="0" presId="urn:microsoft.com/office/officeart/2018/2/layout/IconVerticalSolidList"/>
    <dgm:cxn modelId="{8014180D-C310-406B-A0D2-DF9A78128148}" type="presParOf" srcId="{AB626864-C5AF-42C9-9102-28894B38B1DC}" destId="{5EF4B2F8-9BF4-4C74-A648-69DFACA9E11D}" srcOrd="2" destOrd="0" presId="urn:microsoft.com/office/officeart/2018/2/layout/IconVerticalSolidList"/>
    <dgm:cxn modelId="{21BCF752-9403-4145-8FFF-477E7D063E39}" type="presParOf" srcId="{AB626864-C5AF-42C9-9102-28894B38B1DC}" destId="{94A74CB8-CE91-4070-901C-0B871C251D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147B92-D493-4346-A164-842E4974F705}"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n-US"/>
        </a:p>
      </dgm:t>
    </dgm:pt>
    <dgm:pt modelId="{E8B09B3A-35B5-4282-9812-DF06A1B5A7FC}">
      <dgm:prSet phldrT="[Text]"/>
      <dgm:spPr/>
      <dgm:t>
        <a:bodyPr/>
        <a:lstStyle/>
        <a:p>
          <a:r>
            <a:rPr lang="en-US" dirty="0"/>
            <a:t>❌ Whereas veterans need help.</a:t>
          </a:r>
          <a:br>
            <a:rPr lang="en-US" dirty="0"/>
          </a:br>
          <a:r>
            <a:rPr lang="en-US" dirty="0"/>
            <a:t>❌ Whereas we should support them.</a:t>
          </a:r>
        </a:p>
      </dgm:t>
    </dgm:pt>
    <dgm:pt modelId="{AC631404-E809-438F-883B-90D7687F0C51}" type="parTrans" cxnId="{A1A5E634-2B69-4BA0-8105-7FECFCC2D466}">
      <dgm:prSet/>
      <dgm:spPr/>
      <dgm:t>
        <a:bodyPr/>
        <a:lstStyle/>
        <a:p>
          <a:endParaRPr lang="en-US"/>
        </a:p>
      </dgm:t>
    </dgm:pt>
    <dgm:pt modelId="{9E1C0425-0D72-4FBD-9C6F-493C1D61260E}" type="sibTrans" cxnId="{A1A5E634-2B69-4BA0-8105-7FECFCC2D466}">
      <dgm:prSet/>
      <dgm:spPr/>
      <dgm:t>
        <a:bodyPr/>
        <a:lstStyle/>
        <a:p>
          <a:endParaRPr lang="en-US"/>
        </a:p>
      </dgm:t>
    </dgm:pt>
    <dgm:pt modelId="{10D63CFF-6480-4052-B195-CB004EF7CA2D}">
      <dgm:prSet/>
      <dgm:spPr/>
      <dgm:t>
        <a:bodyPr/>
        <a:lstStyle/>
        <a:p>
          <a:r>
            <a:rPr lang="en-US"/>
            <a:t>Too vague</a:t>
          </a:r>
          <a:endParaRPr lang="en-US" dirty="0"/>
        </a:p>
      </dgm:t>
    </dgm:pt>
    <dgm:pt modelId="{8973CBCB-1E93-479F-8352-FA5A0C296D6C}" type="parTrans" cxnId="{ACBD455F-E80F-4233-9E6F-26C3E5106A4D}">
      <dgm:prSet/>
      <dgm:spPr/>
      <dgm:t>
        <a:bodyPr/>
        <a:lstStyle/>
        <a:p>
          <a:endParaRPr lang="en-US"/>
        </a:p>
      </dgm:t>
    </dgm:pt>
    <dgm:pt modelId="{1FE5906B-8FB5-4E75-A184-289471866D33}" type="sibTrans" cxnId="{ACBD455F-E80F-4233-9E6F-26C3E5106A4D}">
      <dgm:prSet/>
      <dgm:spPr/>
      <dgm:t>
        <a:bodyPr/>
        <a:lstStyle/>
        <a:p>
          <a:endParaRPr lang="en-US"/>
        </a:p>
      </dgm:t>
    </dgm:pt>
    <dgm:pt modelId="{BEB1C592-4EB4-4DB8-8F93-78085A73ACB9}">
      <dgm:prSet/>
      <dgm:spPr/>
      <dgm:t>
        <a:bodyPr/>
        <a:lstStyle/>
        <a:p>
          <a:r>
            <a:rPr lang="en-US"/>
            <a:t>Not factual</a:t>
          </a:r>
          <a:endParaRPr lang="en-US" dirty="0"/>
        </a:p>
      </dgm:t>
    </dgm:pt>
    <dgm:pt modelId="{D6207CE4-9A9B-4B88-BF7B-4EF2B185F9EF}" type="parTrans" cxnId="{E0AF782E-593D-435F-B7DB-95CE4CEC6827}">
      <dgm:prSet/>
      <dgm:spPr/>
      <dgm:t>
        <a:bodyPr/>
        <a:lstStyle/>
        <a:p>
          <a:endParaRPr lang="en-US"/>
        </a:p>
      </dgm:t>
    </dgm:pt>
    <dgm:pt modelId="{248D86A3-C6A6-4EBB-9E42-FAEBEE375664}" type="sibTrans" cxnId="{E0AF782E-593D-435F-B7DB-95CE4CEC6827}">
      <dgm:prSet/>
      <dgm:spPr/>
      <dgm:t>
        <a:bodyPr/>
        <a:lstStyle/>
        <a:p>
          <a:endParaRPr lang="en-US"/>
        </a:p>
      </dgm:t>
    </dgm:pt>
    <dgm:pt modelId="{7E0BA79F-7174-4C2A-AAD0-6811C2E95D18}">
      <dgm:prSet/>
      <dgm:spPr/>
      <dgm:t>
        <a:bodyPr/>
        <a:lstStyle/>
        <a:p>
          <a:r>
            <a:rPr lang="en-US"/>
            <a:t>Lacks specifics</a:t>
          </a:r>
          <a:endParaRPr lang="en-US" dirty="0"/>
        </a:p>
      </dgm:t>
    </dgm:pt>
    <dgm:pt modelId="{409D2C9F-9F5C-4F7F-BBD6-7EDC806F7F28}" type="parTrans" cxnId="{FCC03E8D-F593-4CBA-B3B4-4614152E877E}">
      <dgm:prSet/>
      <dgm:spPr/>
      <dgm:t>
        <a:bodyPr/>
        <a:lstStyle/>
        <a:p>
          <a:endParaRPr lang="en-US"/>
        </a:p>
      </dgm:t>
    </dgm:pt>
    <dgm:pt modelId="{757DB724-436A-42F3-9008-1361BCD89F33}" type="sibTrans" cxnId="{FCC03E8D-F593-4CBA-B3B4-4614152E877E}">
      <dgm:prSet/>
      <dgm:spPr/>
      <dgm:t>
        <a:bodyPr/>
        <a:lstStyle/>
        <a:p>
          <a:endParaRPr lang="en-US"/>
        </a:p>
      </dgm:t>
    </dgm:pt>
    <dgm:pt modelId="{FB5C6B2D-FA78-415A-9AD9-B25EB4490C0B}" type="pres">
      <dgm:prSet presAssocID="{72147B92-D493-4346-A164-842E4974F705}" presName="Name0" presStyleCnt="0">
        <dgm:presLayoutVars>
          <dgm:chPref val="1"/>
          <dgm:dir/>
          <dgm:animOne val="branch"/>
          <dgm:animLvl val="lvl"/>
          <dgm:resizeHandles val="exact"/>
        </dgm:presLayoutVars>
      </dgm:prSet>
      <dgm:spPr/>
    </dgm:pt>
    <dgm:pt modelId="{7E4550BD-912F-486E-823E-502814CCFA6C}" type="pres">
      <dgm:prSet presAssocID="{E8B09B3A-35B5-4282-9812-DF06A1B5A7FC}" presName="root1" presStyleCnt="0"/>
      <dgm:spPr/>
    </dgm:pt>
    <dgm:pt modelId="{B264EFE6-41F8-4C1D-93CE-A09BDD6DC344}" type="pres">
      <dgm:prSet presAssocID="{E8B09B3A-35B5-4282-9812-DF06A1B5A7FC}" presName="LevelOneTextNode" presStyleLbl="node0" presStyleIdx="0" presStyleCnt="1" custLinFactX="-88825" custLinFactNeighborX="-100000" custLinFactNeighborY="0">
        <dgm:presLayoutVars>
          <dgm:chPref val="3"/>
        </dgm:presLayoutVars>
      </dgm:prSet>
      <dgm:spPr/>
    </dgm:pt>
    <dgm:pt modelId="{6DB2992D-A1C7-4ACD-ABA1-EF7B89888EEC}" type="pres">
      <dgm:prSet presAssocID="{E8B09B3A-35B5-4282-9812-DF06A1B5A7FC}" presName="level2hierChild" presStyleCnt="0"/>
      <dgm:spPr/>
    </dgm:pt>
    <dgm:pt modelId="{4B0FE54C-9A0F-4B44-B53E-4641C6757870}" type="pres">
      <dgm:prSet presAssocID="{8973CBCB-1E93-479F-8352-FA5A0C296D6C}" presName="conn2-1" presStyleLbl="parChTrans1D2" presStyleIdx="0" presStyleCnt="3"/>
      <dgm:spPr/>
    </dgm:pt>
    <dgm:pt modelId="{18DB7B6A-B8A5-40D0-8938-0C060FB9D60B}" type="pres">
      <dgm:prSet presAssocID="{8973CBCB-1E93-479F-8352-FA5A0C296D6C}" presName="connTx" presStyleLbl="parChTrans1D2" presStyleIdx="0" presStyleCnt="3"/>
      <dgm:spPr/>
    </dgm:pt>
    <dgm:pt modelId="{373560C4-8C01-4EB1-B986-94BD1C3906B5}" type="pres">
      <dgm:prSet presAssocID="{10D63CFF-6480-4052-B195-CB004EF7CA2D}" presName="root2" presStyleCnt="0"/>
      <dgm:spPr/>
    </dgm:pt>
    <dgm:pt modelId="{4B1D31B5-D0C9-4FAB-9CEB-2E47B85B6109}" type="pres">
      <dgm:prSet presAssocID="{10D63CFF-6480-4052-B195-CB004EF7CA2D}" presName="LevelTwoTextNode" presStyleLbl="node2" presStyleIdx="0" presStyleCnt="3">
        <dgm:presLayoutVars>
          <dgm:chPref val="3"/>
        </dgm:presLayoutVars>
      </dgm:prSet>
      <dgm:spPr/>
    </dgm:pt>
    <dgm:pt modelId="{0DF6BC7D-4C3B-499F-AB30-EFF4AE917CEE}" type="pres">
      <dgm:prSet presAssocID="{10D63CFF-6480-4052-B195-CB004EF7CA2D}" presName="level3hierChild" presStyleCnt="0"/>
      <dgm:spPr/>
    </dgm:pt>
    <dgm:pt modelId="{B8EA4CD7-A9A9-477D-AB9F-0A3AC670D01C}" type="pres">
      <dgm:prSet presAssocID="{D6207CE4-9A9B-4B88-BF7B-4EF2B185F9EF}" presName="conn2-1" presStyleLbl="parChTrans1D2" presStyleIdx="1" presStyleCnt="3"/>
      <dgm:spPr/>
    </dgm:pt>
    <dgm:pt modelId="{84379DB5-9DA5-476B-B4B9-46F80BFE2B4A}" type="pres">
      <dgm:prSet presAssocID="{D6207CE4-9A9B-4B88-BF7B-4EF2B185F9EF}" presName="connTx" presStyleLbl="parChTrans1D2" presStyleIdx="1" presStyleCnt="3"/>
      <dgm:spPr/>
    </dgm:pt>
    <dgm:pt modelId="{35D8CC20-F3E3-4003-B76E-4C025F43EB5F}" type="pres">
      <dgm:prSet presAssocID="{BEB1C592-4EB4-4DB8-8F93-78085A73ACB9}" presName="root2" presStyleCnt="0"/>
      <dgm:spPr/>
    </dgm:pt>
    <dgm:pt modelId="{1876A594-CBFB-4E8A-B0AE-5F6779D68583}" type="pres">
      <dgm:prSet presAssocID="{BEB1C592-4EB4-4DB8-8F93-78085A73ACB9}" presName="LevelTwoTextNode" presStyleLbl="node2" presStyleIdx="1" presStyleCnt="3">
        <dgm:presLayoutVars>
          <dgm:chPref val="3"/>
        </dgm:presLayoutVars>
      </dgm:prSet>
      <dgm:spPr/>
    </dgm:pt>
    <dgm:pt modelId="{2B34815C-C143-48DF-A2D9-989DFC5C17C0}" type="pres">
      <dgm:prSet presAssocID="{BEB1C592-4EB4-4DB8-8F93-78085A73ACB9}" presName="level3hierChild" presStyleCnt="0"/>
      <dgm:spPr/>
    </dgm:pt>
    <dgm:pt modelId="{FA4E6011-DFE1-41E9-8B1F-8A08090264D7}" type="pres">
      <dgm:prSet presAssocID="{409D2C9F-9F5C-4F7F-BBD6-7EDC806F7F28}" presName="conn2-1" presStyleLbl="parChTrans1D2" presStyleIdx="2" presStyleCnt="3"/>
      <dgm:spPr/>
    </dgm:pt>
    <dgm:pt modelId="{6570E551-4802-40E3-98F8-C6D1853DA848}" type="pres">
      <dgm:prSet presAssocID="{409D2C9F-9F5C-4F7F-BBD6-7EDC806F7F28}" presName="connTx" presStyleLbl="parChTrans1D2" presStyleIdx="2" presStyleCnt="3"/>
      <dgm:spPr/>
    </dgm:pt>
    <dgm:pt modelId="{5BDCCDDB-BEA6-48EF-A662-A82C26BFEA18}" type="pres">
      <dgm:prSet presAssocID="{7E0BA79F-7174-4C2A-AAD0-6811C2E95D18}" presName="root2" presStyleCnt="0"/>
      <dgm:spPr/>
    </dgm:pt>
    <dgm:pt modelId="{C67F4AF8-35C8-413D-B599-4E522E7AD40A}" type="pres">
      <dgm:prSet presAssocID="{7E0BA79F-7174-4C2A-AAD0-6811C2E95D18}" presName="LevelTwoTextNode" presStyleLbl="node2" presStyleIdx="2" presStyleCnt="3">
        <dgm:presLayoutVars>
          <dgm:chPref val="3"/>
        </dgm:presLayoutVars>
      </dgm:prSet>
      <dgm:spPr/>
    </dgm:pt>
    <dgm:pt modelId="{FCC47964-42E6-48EB-A89F-0C9F4DDF52AB}" type="pres">
      <dgm:prSet presAssocID="{7E0BA79F-7174-4C2A-AAD0-6811C2E95D18}" presName="level3hierChild" presStyleCnt="0"/>
      <dgm:spPr/>
    </dgm:pt>
  </dgm:ptLst>
  <dgm:cxnLst>
    <dgm:cxn modelId="{8636CB1B-FEA1-45CB-A133-0267631FC41D}" type="presOf" srcId="{409D2C9F-9F5C-4F7F-BBD6-7EDC806F7F28}" destId="{FA4E6011-DFE1-41E9-8B1F-8A08090264D7}" srcOrd="0" destOrd="0" presId="urn:microsoft.com/office/officeart/2008/layout/HorizontalMultiLevelHierarchy"/>
    <dgm:cxn modelId="{E0AF782E-593D-435F-B7DB-95CE4CEC6827}" srcId="{E8B09B3A-35B5-4282-9812-DF06A1B5A7FC}" destId="{BEB1C592-4EB4-4DB8-8F93-78085A73ACB9}" srcOrd="1" destOrd="0" parTransId="{D6207CE4-9A9B-4B88-BF7B-4EF2B185F9EF}" sibTransId="{248D86A3-C6A6-4EBB-9E42-FAEBEE375664}"/>
    <dgm:cxn modelId="{A1A5E634-2B69-4BA0-8105-7FECFCC2D466}" srcId="{72147B92-D493-4346-A164-842E4974F705}" destId="{E8B09B3A-35B5-4282-9812-DF06A1B5A7FC}" srcOrd="0" destOrd="0" parTransId="{AC631404-E809-438F-883B-90D7687F0C51}" sibTransId="{9E1C0425-0D72-4FBD-9C6F-493C1D61260E}"/>
    <dgm:cxn modelId="{ACBD455F-E80F-4233-9E6F-26C3E5106A4D}" srcId="{E8B09B3A-35B5-4282-9812-DF06A1B5A7FC}" destId="{10D63CFF-6480-4052-B195-CB004EF7CA2D}" srcOrd="0" destOrd="0" parTransId="{8973CBCB-1E93-479F-8352-FA5A0C296D6C}" sibTransId="{1FE5906B-8FB5-4E75-A184-289471866D33}"/>
    <dgm:cxn modelId="{F597E945-D640-4DF2-ABAC-8518B21830DB}" type="presOf" srcId="{D6207CE4-9A9B-4B88-BF7B-4EF2B185F9EF}" destId="{84379DB5-9DA5-476B-B4B9-46F80BFE2B4A}" srcOrd="1" destOrd="0" presId="urn:microsoft.com/office/officeart/2008/layout/HorizontalMultiLevelHierarchy"/>
    <dgm:cxn modelId="{EC388850-60D9-4DD0-ADC4-FD3CE9D29507}" type="presOf" srcId="{E8B09B3A-35B5-4282-9812-DF06A1B5A7FC}" destId="{B264EFE6-41F8-4C1D-93CE-A09BDD6DC344}" srcOrd="0" destOrd="0" presId="urn:microsoft.com/office/officeart/2008/layout/HorizontalMultiLevelHierarchy"/>
    <dgm:cxn modelId="{85BA4D52-CDFE-4F3A-A8DB-41259AB6BD94}" type="presOf" srcId="{D6207CE4-9A9B-4B88-BF7B-4EF2B185F9EF}" destId="{B8EA4CD7-A9A9-477D-AB9F-0A3AC670D01C}" srcOrd="0" destOrd="0" presId="urn:microsoft.com/office/officeart/2008/layout/HorizontalMultiLevelHierarchy"/>
    <dgm:cxn modelId="{86C56777-2F4E-45FD-8320-29EFFDBDCE39}" type="presOf" srcId="{10D63CFF-6480-4052-B195-CB004EF7CA2D}" destId="{4B1D31B5-D0C9-4FAB-9CEB-2E47B85B6109}" srcOrd="0" destOrd="0" presId="urn:microsoft.com/office/officeart/2008/layout/HorizontalMultiLevelHierarchy"/>
    <dgm:cxn modelId="{9DC98177-F219-4CBA-813A-47D050ECB017}" type="presOf" srcId="{BEB1C592-4EB4-4DB8-8F93-78085A73ACB9}" destId="{1876A594-CBFB-4E8A-B0AE-5F6779D68583}" srcOrd="0" destOrd="0" presId="urn:microsoft.com/office/officeart/2008/layout/HorizontalMultiLevelHierarchy"/>
    <dgm:cxn modelId="{8DE8748B-DB0A-42BD-959B-FDFE69DE8B53}" type="presOf" srcId="{8973CBCB-1E93-479F-8352-FA5A0C296D6C}" destId="{18DB7B6A-B8A5-40D0-8938-0C060FB9D60B}" srcOrd="1" destOrd="0" presId="urn:microsoft.com/office/officeart/2008/layout/HorizontalMultiLevelHierarchy"/>
    <dgm:cxn modelId="{C0BEE78B-56FD-4A5A-9C42-E09FE796F19E}" type="presOf" srcId="{7E0BA79F-7174-4C2A-AAD0-6811C2E95D18}" destId="{C67F4AF8-35C8-413D-B599-4E522E7AD40A}" srcOrd="0" destOrd="0" presId="urn:microsoft.com/office/officeart/2008/layout/HorizontalMultiLevelHierarchy"/>
    <dgm:cxn modelId="{FCC03E8D-F593-4CBA-B3B4-4614152E877E}" srcId="{E8B09B3A-35B5-4282-9812-DF06A1B5A7FC}" destId="{7E0BA79F-7174-4C2A-AAD0-6811C2E95D18}" srcOrd="2" destOrd="0" parTransId="{409D2C9F-9F5C-4F7F-BBD6-7EDC806F7F28}" sibTransId="{757DB724-436A-42F3-9008-1361BCD89F33}"/>
    <dgm:cxn modelId="{088CC8AD-8E11-425F-904E-AC28E6CC57BA}" type="presOf" srcId="{409D2C9F-9F5C-4F7F-BBD6-7EDC806F7F28}" destId="{6570E551-4802-40E3-98F8-C6D1853DA848}" srcOrd="1" destOrd="0" presId="urn:microsoft.com/office/officeart/2008/layout/HorizontalMultiLevelHierarchy"/>
    <dgm:cxn modelId="{0A6985C6-26C6-4F40-8C99-DB6F3EE8CCD3}" type="presOf" srcId="{8973CBCB-1E93-479F-8352-FA5A0C296D6C}" destId="{4B0FE54C-9A0F-4B44-B53E-4641C6757870}" srcOrd="0" destOrd="0" presId="urn:microsoft.com/office/officeart/2008/layout/HorizontalMultiLevelHierarchy"/>
    <dgm:cxn modelId="{1C4F9AD4-6455-4508-8E5B-71DF9AEDCAED}" type="presOf" srcId="{72147B92-D493-4346-A164-842E4974F705}" destId="{FB5C6B2D-FA78-415A-9AD9-B25EB4490C0B}" srcOrd="0" destOrd="0" presId="urn:microsoft.com/office/officeart/2008/layout/HorizontalMultiLevelHierarchy"/>
    <dgm:cxn modelId="{938706FA-5571-464A-A2F6-5376D64E6682}" type="presParOf" srcId="{FB5C6B2D-FA78-415A-9AD9-B25EB4490C0B}" destId="{7E4550BD-912F-486E-823E-502814CCFA6C}" srcOrd="0" destOrd="0" presId="urn:microsoft.com/office/officeart/2008/layout/HorizontalMultiLevelHierarchy"/>
    <dgm:cxn modelId="{7D1539BE-8ADD-46D8-BE43-8F91978D4A37}" type="presParOf" srcId="{7E4550BD-912F-486E-823E-502814CCFA6C}" destId="{B264EFE6-41F8-4C1D-93CE-A09BDD6DC344}" srcOrd="0" destOrd="0" presId="urn:microsoft.com/office/officeart/2008/layout/HorizontalMultiLevelHierarchy"/>
    <dgm:cxn modelId="{B54BED63-E794-4E2E-9F86-D2EB4C38AB62}" type="presParOf" srcId="{7E4550BD-912F-486E-823E-502814CCFA6C}" destId="{6DB2992D-A1C7-4ACD-ABA1-EF7B89888EEC}" srcOrd="1" destOrd="0" presId="urn:microsoft.com/office/officeart/2008/layout/HorizontalMultiLevelHierarchy"/>
    <dgm:cxn modelId="{B15D292C-E588-48F5-8480-8E99BE0AB99F}" type="presParOf" srcId="{6DB2992D-A1C7-4ACD-ABA1-EF7B89888EEC}" destId="{4B0FE54C-9A0F-4B44-B53E-4641C6757870}" srcOrd="0" destOrd="0" presId="urn:microsoft.com/office/officeart/2008/layout/HorizontalMultiLevelHierarchy"/>
    <dgm:cxn modelId="{2C83C2B0-4C6C-4DCE-8CF6-439F0470239B}" type="presParOf" srcId="{4B0FE54C-9A0F-4B44-B53E-4641C6757870}" destId="{18DB7B6A-B8A5-40D0-8938-0C060FB9D60B}" srcOrd="0" destOrd="0" presId="urn:microsoft.com/office/officeart/2008/layout/HorizontalMultiLevelHierarchy"/>
    <dgm:cxn modelId="{A0E06E48-D23D-4363-9171-A989B8F46DC3}" type="presParOf" srcId="{6DB2992D-A1C7-4ACD-ABA1-EF7B89888EEC}" destId="{373560C4-8C01-4EB1-B986-94BD1C3906B5}" srcOrd="1" destOrd="0" presId="urn:microsoft.com/office/officeart/2008/layout/HorizontalMultiLevelHierarchy"/>
    <dgm:cxn modelId="{6AA8EBF8-AE42-4A8A-987D-2B208716A30F}" type="presParOf" srcId="{373560C4-8C01-4EB1-B986-94BD1C3906B5}" destId="{4B1D31B5-D0C9-4FAB-9CEB-2E47B85B6109}" srcOrd="0" destOrd="0" presId="urn:microsoft.com/office/officeart/2008/layout/HorizontalMultiLevelHierarchy"/>
    <dgm:cxn modelId="{A53F130D-C7AA-4488-852B-F71D05B0E101}" type="presParOf" srcId="{373560C4-8C01-4EB1-B986-94BD1C3906B5}" destId="{0DF6BC7D-4C3B-499F-AB30-EFF4AE917CEE}" srcOrd="1" destOrd="0" presId="urn:microsoft.com/office/officeart/2008/layout/HorizontalMultiLevelHierarchy"/>
    <dgm:cxn modelId="{38A861D3-BADE-4EFD-855C-4AD5A59A18FA}" type="presParOf" srcId="{6DB2992D-A1C7-4ACD-ABA1-EF7B89888EEC}" destId="{B8EA4CD7-A9A9-477D-AB9F-0A3AC670D01C}" srcOrd="2" destOrd="0" presId="urn:microsoft.com/office/officeart/2008/layout/HorizontalMultiLevelHierarchy"/>
    <dgm:cxn modelId="{3DD0B612-DE69-455B-9350-C04E839B86F5}" type="presParOf" srcId="{B8EA4CD7-A9A9-477D-AB9F-0A3AC670D01C}" destId="{84379DB5-9DA5-476B-B4B9-46F80BFE2B4A}" srcOrd="0" destOrd="0" presId="urn:microsoft.com/office/officeart/2008/layout/HorizontalMultiLevelHierarchy"/>
    <dgm:cxn modelId="{1FB3A273-0434-497B-B2E3-8D652FC5F7AC}" type="presParOf" srcId="{6DB2992D-A1C7-4ACD-ABA1-EF7B89888EEC}" destId="{35D8CC20-F3E3-4003-B76E-4C025F43EB5F}" srcOrd="3" destOrd="0" presId="urn:microsoft.com/office/officeart/2008/layout/HorizontalMultiLevelHierarchy"/>
    <dgm:cxn modelId="{8310EF63-0104-4AD8-A9B5-865B4D4249B7}" type="presParOf" srcId="{35D8CC20-F3E3-4003-B76E-4C025F43EB5F}" destId="{1876A594-CBFB-4E8A-B0AE-5F6779D68583}" srcOrd="0" destOrd="0" presId="urn:microsoft.com/office/officeart/2008/layout/HorizontalMultiLevelHierarchy"/>
    <dgm:cxn modelId="{188B2E55-4916-4D07-81BE-9027DEFEC722}" type="presParOf" srcId="{35D8CC20-F3E3-4003-B76E-4C025F43EB5F}" destId="{2B34815C-C143-48DF-A2D9-989DFC5C17C0}" srcOrd="1" destOrd="0" presId="urn:microsoft.com/office/officeart/2008/layout/HorizontalMultiLevelHierarchy"/>
    <dgm:cxn modelId="{ADD49EF9-83E2-4AF1-9F80-BB0AE9E43777}" type="presParOf" srcId="{6DB2992D-A1C7-4ACD-ABA1-EF7B89888EEC}" destId="{FA4E6011-DFE1-41E9-8B1F-8A08090264D7}" srcOrd="4" destOrd="0" presId="urn:microsoft.com/office/officeart/2008/layout/HorizontalMultiLevelHierarchy"/>
    <dgm:cxn modelId="{D6A438DB-1440-494D-8C59-D8677AC12DFF}" type="presParOf" srcId="{FA4E6011-DFE1-41E9-8B1F-8A08090264D7}" destId="{6570E551-4802-40E3-98F8-C6D1853DA848}" srcOrd="0" destOrd="0" presId="urn:microsoft.com/office/officeart/2008/layout/HorizontalMultiLevelHierarchy"/>
    <dgm:cxn modelId="{B8385991-3812-43E4-BFFC-3CCC4844D344}" type="presParOf" srcId="{6DB2992D-A1C7-4ACD-ABA1-EF7B89888EEC}" destId="{5BDCCDDB-BEA6-48EF-A662-A82C26BFEA18}" srcOrd="5" destOrd="0" presId="urn:microsoft.com/office/officeart/2008/layout/HorizontalMultiLevelHierarchy"/>
    <dgm:cxn modelId="{9F7DAC51-F180-41EB-BD3E-060EB1FE8D8D}" type="presParOf" srcId="{5BDCCDDB-BEA6-48EF-A662-A82C26BFEA18}" destId="{C67F4AF8-35C8-413D-B599-4E522E7AD40A}" srcOrd="0" destOrd="0" presId="urn:microsoft.com/office/officeart/2008/layout/HorizontalMultiLevelHierarchy"/>
    <dgm:cxn modelId="{7147AA55-2C00-4CDF-B688-4539F4350703}" type="presParOf" srcId="{5BDCCDDB-BEA6-48EF-A662-A82C26BFEA18}" destId="{FCC47964-42E6-48EB-A89F-0C9F4DDF52A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142D3-E8C0-4521-8B3B-30B7B20946C1}">
      <dsp:nvSpPr>
        <dsp:cNvPr id="0" name=""/>
        <dsp:cNvSpPr/>
      </dsp:nvSpPr>
      <dsp:spPr>
        <a:xfrm>
          <a:off x="0" y="849"/>
          <a:ext cx="14955520" cy="1987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750D2-92BC-471E-AA85-5C0ADEC6B3C6}">
      <dsp:nvSpPr>
        <dsp:cNvPr id="0" name=""/>
        <dsp:cNvSpPr/>
      </dsp:nvSpPr>
      <dsp:spPr>
        <a:xfrm>
          <a:off x="601068" y="447925"/>
          <a:ext cx="1092852" cy="10928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607972-45D3-4D22-B8FC-3E0EBE7970DB}">
      <dsp:nvSpPr>
        <dsp:cNvPr id="0" name=""/>
        <dsp:cNvSpPr/>
      </dsp:nvSpPr>
      <dsp:spPr>
        <a:xfrm>
          <a:off x="2294990" y="849"/>
          <a:ext cx="12660529" cy="198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291" tIns="210291" rIns="210291" bIns="210291" numCol="1" spcCol="1270" anchor="ctr" anchorCtr="0">
          <a:noAutofit/>
        </a:bodyPr>
        <a:lstStyle/>
        <a:p>
          <a:pPr marL="0" lvl="0" indent="0" algn="l" defTabSz="1600200">
            <a:lnSpc>
              <a:spcPct val="100000"/>
            </a:lnSpc>
            <a:spcBef>
              <a:spcPct val="0"/>
            </a:spcBef>
            <a:spcAft>
              <a:spcPct val="35000"/>
            </a:spcAft>
            <a:buNone/>
          </a:pPr>
          <a:r>
            <a:rPr lang="en-US" sz="3600" kern="1200" dirty="0"/>
            <a:t>• Learn the role of Resolutions </a:t>
          </a:r>
          <a:endParaRPr lang="en-US" sz="2500" kern="1200" dirty="0"/>
        </a:p>
      </dsp:txBody>
      <dsp:txXfrm>
        <a:off x="2294990" y="849"/>
        <a:ext cx="12660529" cy="1987004"/>
      </dsp:txXfrm>
    </dsp:sp>
    <dsp:sp modelId="{83C9BEFA-F072-43CF-88F3-FB808396901D}">
      <dsp:nvSpPr>
        <dsp:cNvPr id="0" name=""/>
        <dsp:cNvSpPr/>
      </dsp:nvSpPr>
      <dsp:spPr>
        <a:xfrm>
          <a:off x="0" y="2484604"/>
          <a:ext cx="14955520" cy="1987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AA454-13F4-4025-A954-7A42B501000B}">
      <dsp:nvSpPr>
        <dsp:cNvPr id="0" name=""/>
        <dsp:cNvSpPr/>
      </dsp:nvSpPr>
      <dsp:spPr>
        <a:xfrm>
          <a:off x="601068" y="2931680"/>
          <a:ext cx="1092852" cy="10928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E3C030-9AA9-4927-9760-99407BE56B64}">
      <dsp:nvSpPr>
        <dsp:cNvPr id="0" name=""/>
        <dsp:cNvSpPr/>
      </dsp:nvSpPr>
      <dsp:spPr>
        <a:xfrm>
          <a:off x="2294990" y="2484604"/>
          <a:ext cx="12660529" cy="198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291" tIns="210291" rIns="210291" bIns="210291" numCol="1" spcCol="1270" anchor="ctr" anchorCtr="0">
          <a:noAutofit/>
        </a:bodyPr>
        <a:lstStyle/>
        <a:p>
          <a:pPr marL="0" lvl="0" indent="0" algn="l" defTabSz="1600200">
            <a:lnSpc>
              <a:spcPct val="100000"/>
            </a:lnSpc>
            <a:spcBef>
              <a:spcPct val="0"/>
            </a:spcBef>
            <a:spcAft>
              <a:spcPct val="35000"/>
            </a:spcAft>
            <a:buNone/>
          </a:pPr>
          <a:r>
            <a:rPr lang="en-US" sz="3600" kern="1200" dirty="0"/>
            <a:t>•</a:t>
          </a:r>
          <a:r>
            <a:rPr lang="en-US" sz="2500" kern="1200" dirty="0"/>
            <a:t> </a:t>
          </a:r>
          <a:r>
            <a:rPr lang="en-US" sz="3600" kern="1200" dirty="0"/>
            <a:t>Understand “Resolved” and “Whereas” clauses</a:t>
          </a:r>
          <a:endParaRPr lang="en-US" sz="2500" kern="1200" dirty="0"/>
        </a:p>
      </dsp:txBody>
      <dsp:txXfrm>
        <a:off x="2294990" y="2484604"/>
        <a:ext cx="12660529" cy="1987004"/>
      </dsp:txXfrm>
    </dsp:sp>
    <dsp:sp modelId="{1D4D326D-BCB1-4FF6-9223-D0D51914C3F5}">
      <dsp:nvSpPr>
        <dsp:cNvPr id="0" name=""/>
        <dsp:cNvSpPr/>
      </dsp:nvSpPr>
      <dsp:spPr>
        <a:xfrm>
          <a:off x="0" y="4968360"/>
          <a:ext cx="14955520" cy="1987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90DF74-3CC3-47C5-B8A7-A7FA195D40DC}">
      <dsp:nvSpPr>
        <dsp:cNvPr id="0" name=""/>
        <dsp:cNvSpPr/>
      </dsp:nvSpPr>
      <dsp:spPr>
        <a:xfrm>
          <a:off x="601068" y="5415436"/>
          <a:ext cx="1092852" cy="109285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9EFD39-D15B-4735-B01C-BF9C67841A3B}">
      <dsp:nvSpPr>
        <dsp:cNvPr id="0" name=""/>
        <dsp:cNvSpPr/>
      </dsp:nvSpPr>
      <dsp:spPr>
        <a:xfrm>
          <a:off x="2294990" y="4968360"/>
          <a:ext cx="12660529" cy="1987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291" tIns="210291" rIns="210291" bIns="210291" numCol="1" spcCol="1270" anchor="ctr" anchorCtr="0">
          <a:noAutofit/>
        </a:bodyPr>
        <a:lstStyle/>
        <a:p>
          <a:pPr marL="0" lvl="0" indent="0" algn="l" defTabSz="1600200">
            <a:lnSpc>
              <a:spcPct val="100000"/>
            </a:lnSpc>
            <a:spcBef>
              <a:spcPct val="0"/>
            </a:spcBef>
            <a:spcAft>
              <a:spcPct val="35000"/>
            </a:spcAft>
            <a:buNone/>
          </a:pPr>
          <a:r>
            <a:rPr lang="en-US" sz="3600" kern="1200" dirty="0"/>
            <a:t>• Socialize and garner support for your Resolution</a:t>
          </a:r>
        </a:p>
      </dsp:txBody>
      <dsp:txXfrm>
        <a:off x="2294990" y="4968360"/>
        <a:ext cx="12660529" cy="19870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4EEE7-28AD-4484-845F-66E32353E71B}">
      <dsp:nvSpPr>
        <dsp:cNvPr id="0" name=""/>
        <dsp:cNvSpPr/>
      </dsp:nvSpPr>
      <dsp:spPr>
        <a:xfrm>
          <a:off x="0" y="3396"/>
          <a:ext cx="1495552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4DFF154-5A1E-4D16-B64A-A810EAEDD883}">
      <dsp:nvSpPr>
        <dsp:cNvPr id="0" name=""/>
        <dsp:cNvSpPr/>
      </dsp:nvSpPr>
      <dsp:spPr>
        <a:xfrm>
          <a:off x="0" y="3396"/>
          <a:ext cx="14955520" cy="23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 Whereas, more than 30% of veterans report difficulty accessing timely health care; and</a:t>
          </a:r>
        </a:p>
      </dsp:txBody>
      <dsp:txXfrm>
        <a:off x="0" y="3396"/>
        <a:ext cx="14955520" cy="2316473"/>
      </dsp:txXfrm>
    </dsp:sp>
    <dsp:sp modelId="{90535F4E-E36F-42C7-93D6-39DD0E88A5FA}">
      <dsp:nvSpPr>
        <dsp:cNvPr id="0" name=""/>
        <dsp:cNvSpPr/>
      </dsp:nvSpPr>
      <dsp:spPr>
        <a:xfrm>
          <a:off x="0" y="2319870"/>
          <a:ext cx="1495552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18B2085-EF37-4FFF-9C3F-4B228AD0754C}">
      <dsp:nvSpPr>
        <dsp:cNvPr id="0" name=""/>
        <dsp:cNvSpPr/>
      </dsp:nvSpPr>
      <dsp:spPr>
        <a:xfrm>
          <a:off x="0" y="2319870"/>
          <a:ext cx="14955520" cy="23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 Whereas, the Department of Veterans Affairs has reduced local clinic hours, limiting access for rural veterans; and</a:t>
          </a:r>
        </a:p>
      </dsp:txBody>
      <dsp:txXfrm>
        <a:off x="0" y="2319870"/>
        <a:ext cx="14955520" cy="2316473"/>
      </dsp:txXfrm>
    </dsp:sp>
    <dsp:sp modelId="{590D4238-26BC-4029-BFA5-8486BF906540}">
      <dsp:nvSpPr>
        <dsp:cNvPr id="0" name=""/>
        <dsp:cNvSpPr/>
      </dsp:nvSpPr>
      <dsp:spPr>
        <a:xfrm>
          <a:off x="0" y="4636343"/>
          <a:ext cx="1495552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CC24ED-192D-417F-B83A-9960D38134A4}">
      <dsp:nvSpPr>
        <dsp:cNvPr id="0" name=""/>
        <dsp:cNvSpPr/>
      </dsp:nvSpPr>
      <dsp:spPr>
        <a:xfrm>
          <a:off x="0" y="4636343"/>
          <a:ext cx="14955520" cy="2316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 Whereas, the American Legion is committed to ensuring adequate health care for all veterans; </a:t>
          </a:r>
          <a:r>
            <a:rPr lang="en-US" sz="4500" b="1" kern="1200" dirty="0"/>
            <a:t>now, therefore, be it</a:t>
          </a:r>
          <a:endParaRPr lang="en-US" sz="4500" kern="1200" dirty="0"/>
        </a:p>
      </dsp:txBody>
      <dsp:txXfrm>
        <a:off x="0" y="4636343"/>
        <a:ext cx="14955520" cy="23164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D5AF3-76A7-40D7-8BF5-29F9BAD88F10}">
      <dsp:nvSpPr>
        <dsp:cNvPr id="0" name=""/>
        <dsp:cNvSpPr/>
      </dsp:nvSpPr>
      <dsp:spPr>
        <a:xfrm>
          <a:off x="119336" y="938499"/>
          <a:ext cx="1948329" cy="19483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18BEA5-6D76-47C2-A180-647D3A1C0F21}">
      <dsp:nvSpPr>
        <dsp:cNvPr id="0" name=""/>
        <dsp:cNvSpPr/>
      </dsp:nvSpPr>
      <dsp:spPr>
        <a:xfrm>
          <a:off x="528485" y="1347648"/>
          <a:ext cx="1130031" cy="11300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8E5844-24FA-4E08-B9BE-5BCB59F21BC7}">
      <dsp:nvSpPr>
        <dsp:cNvPr id="0" name=""/>
        <dsp:cNvSpPr/>
      </dsp:nvSpPr>
      <dsp:spPr>
        <a:xfrm>
          <a:off x="2485165" y="938499"/>
          <a:ext cx="4592491" cy="1948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100000"/>
            </a:lnSpc>
            <a:spcBef>
              <a:spcPct val="0"/>
            </a:spcBef>
            <a:spcAft>
              <a:spcPct val="35000"/>
            </a:spcAft>
            <a:buNone/>
          </a:pPr>
          <a:r>
            <a:rPr lang="en-US" sz="3600" kern="1200" dirty="0"/>
            <a:t>Writing opinions instead of facts</a:t>
          </a:r>
        </a:p>
      </dsp:txBody>
      <dsp:txXfrm>
        <a:off x="2485165" y="938499"/>
        <a:ext cx="4592491" cy="1948329"/>
      </dsp:txXfrm>
    </dsp:sp>
    <dsp:sp modelId="{3E5D8FA7-A2A1-4D6B-9903-DF4FF642CF7A}">
      <dsp:nvSpPr>
        <dsp:cNvPr id="0" name=""/>
        <dsp:cNvSpPr/>
      </dsp:nvSpPr>
      <dsp:spPr>
        <a:xfrm>
          <a:off x="7877863" y="938499"/>
          <a:ext cx="1948329" cy="19483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B94E92-B3E2-46E4-A2DE-56D148F2FF02}">
      <dsp:nvSpPr>
        <dsp:cNvPr id="0" name=""/>
        <dsp:cNvSpPr/>
      </dsp:nvSpPr>
      <dsp:spPr>
        <a:xfrm>
          <a:off x="8287012" y="1347648"/>
          <a:ext cx="1130031" cy="11300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9DCA0-C3F9-4326-B4DB-310C2CD838FB}">
      <dsp:nvSpPr>
        <dsp:cNvPr id="0" name=""/>
        <dsp:cNvSpPr/>
      </dsp:nvSpPr>
      <dsp:spPr>
        <a:xfrm>
          <a:off x="10243692" y="938499"/>
          <a:ext cx="4592491" cy="1948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100000"/>
            </a:lnSpc>
            <a:spcBef>
              <a:spcPct val="0"/>
            </a:spcBef>
            <a:spcAft>
              <a:spcPct val="35000"/>
            </a:spcAft>
            <a:buNone/>
          </a:pPr>
          <a:r>
            <a:rPr lang="en-US" sz="3600" kern="1200" dirty="0"/>
            <a:t>Using multiple ideas in one clause</a:t>
          </a:r>
        </a:p>
      </dsp:txBody>
      <dsp:txXfrm>
        <a:off x="10243692" y="938499"/>
        <a:ext cx="4592491" cy="1948329"/>
      </dsp:txXfrm>
    </dsp:sp>
    <dsp:sp modelId="{D471BD21-F5C7-47F0-9DB8-4AFB2DE6A6F7}">
      <dsp:nvSpPr>
        <dsp:cNvPr id="0" name=""/>
        <dsp:cNvSpPr/>
      </dsp:nvSpPr>
      <dsp:spPr>
        <a:xfrm>
          <a:off x="119336" y="4069385"/>
          <a:ext cx="1948329" cy="19483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B2EC6F-B9DB-454A-96E7-B3EE5D47B0AF}">
      <dsp:nvSpPr>
        <dsp:cNvPr id="0" name=""/>
        <dsp:cNvSpPr/>
      </dsp:nvSpPr>
      <dsp:spPr>
        <a:xfrm>
          <a:off x="528485" y="4478534"/>
          <a:ext cx="1130031" cy="11300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CB5C07-9E50-47EC-88FF-CADCF3ABA701}">
      <dsp:nvSpPr>
        <dsp:cNvPr id="0" name=""/>
        <dsp:cNvSpPr/>
      </dsp:nvSpPr>
      <dsp:spPr>
        <a:xfrm>
          <a:off x="2485165" y="4069385"/>
          <a:ext cx="4592491" cy="1948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100000"/>
            </a:lnSpc>
            <a:spcBef>
              <a:spcPct val="0"/>
            </a:spcBef>
            <a:spcAft>
              <a:spcPct val="35000"/>
            </a:spcAft>
            <a:buNone/>
          </a:pPr>
          <a:r>
            <a:rPr lang="en-US" sz="3600" kern="1200" dirty="0"/>
            <a:t>Forgetting the semicolon or comma</a:t>
          </a:r>
        </a:p>
      </dsp:txBody>
      <dsp:txXfrm>
        <a:off x="2485165" y="4069385"/>
        <a:ext cx="4592491" cy="1948329"/>
      </dsp:txXfrm>
    </dsp:sp>
    <dsp:sp modelId="{4054B4D3-A02B-43A4-B15B-E23192A20C2A}">
      <dsp:nvSpPr>
        <dsp:cNvPr id="0" name=""/>
        <dsp:cNvSpPr/>
      </dsp:nvSpPr>
      <dsp:spPr>
        <a:xfrm>
          <a:off x="7877863" y="4069385"/>
          <a:ext cx="1948329" cy="194832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BC94B6-BCCF-43B8-BCC7-31D4B21CB0BB}">
      <dsp:nvSpPr>
        <dsp:cNvPr id="0" name=""/>
        <dsp:cNvSpPr/>
      </dsp:nvSpPr>
      <dsp:spPr>
        <a:xfrm>
          <a:off x="8287012" y="4478534"/>
          <a:ext cx="1130031" cy="113003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FFD624-3644-4C0B-B456-B1B4CDBD2FCC}">
      <dsp:nvSpPr>
        <dsp:cNvPr id="0" name=""/>
        <dsp:cNvSpPr/>
      </dsp:nvSpPr>
      <dsp:spPr>
        <a:xfrm>
          <a:off x="10243692" y="4069385"/>
          <a:ext cx="4592491" cy="1948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100000"/>
            </a:lnSpc>
            <a:spcBef>
              <a:spcPct val="0"/>
            </a:spcBef>
            <a:spcAft>
              <a:spcPct val="35000"/>
            </a:spcAft>
            <a:buNone/>
          </a:pPr>
          <a:r>
            <a:rPr lang="en-US" sz="3600" kern="1200" dirty="0"/>
            <a:t>Writing “Resolved” actions in the Whereas section</a:t>
          </a:r>
        </a:p>
      </dsp:txBody>
      <dsp:txXfrm>
        <a:off x="10243692" y="4069385"/>
        <a:ext cx="4592491" cy="19483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22963-7465-4C90-893C-570FA278D2C7}">
      <dsp:nvSpPr>
        <dsp:cNvPr id="0" name=""/>
        <dsp:cNvSpPr/>
      </dsp:nvSpPr>
      <dsp:spPr>
        <a:xfrm>
          <a:off x="0" y="2887"/>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B82DDE-1009-4B7C-9801-135E2E4818D3}">
      <dsp:nvSpPr>
        <dsp:cNvPr id="0" name=""/>
        <dsp:cNvSpPr/>
      </dsp:nvSpPr>
      <dsp:spPr>
        <a:xfrm>
          <a:off x="442633" y="332118"/>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0E0FD-0A6F-42BF-9BA4-9A690347E86B}">
      <dsp:nvSpPr>
        <dsp:cNvPr id="0" name=""/>
        <dsp:cNvSpPr/>
      </dsp:nvSpPr>
      <dsp:spPr>
        <a:xfrm>
          <a:off x="1690054" y="2887"/>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100000"/>
            </a:lnSpc>
            <a:spcBef>
              <a:spcPct val="0"/>
            </a:spcBef>
            <a:spcAft>
              <a:spcPct val="35000"/>
            </a:spcAft>
            <a:buNone/>
          </a:pPr>
          <a:r>
            <a:rPr lang="en-US" sz="3600" kern="1200" dirty="0"/>
            <a:t>Use clear, factual, concise language</a:t>
          </a:r>
        </a:p>
      </dsp:txBody>
      <dsp:txXfrm>
        <a:off x="1690054" y="2887"/>
        <a:ext cx="13265465" cy="1463250"/>
      </dsp:txXfrm>
    </dsp:sp>
    <dsp:sp modelId="{A31663FD-389E-4FE3-B8EE-1FC50F923EAA}">
      <dsp:nvSpPr>
        <dsp:cNvPr id="0" name=""/>
        <dsp:cNvSpPr/>
      </dsp:nvSpPr>
      <dsp:spPr>
        <a:xfrm>
          <a:off x="0" y="1831950"/>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B9280C-396A-42A2-99DA-1421D4917429}">
      <dsp:nvSpPr>
        <dsp:cNvPr id="0" name=""/>
        <dsp:cNvSpPr/>
      </dsp:nvSpPr>
      <dsp:spPr>
        <a:xfrm>
          <a:off x="442633" y="2161181"/>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72447D-C091-42AE-9844-8DEEB31F5582}">
      <dsp:nvSpPr>
        <dsp:cNvPr id="0" name=""/>
        <dsp:cNvSpPr/>
      </dsp:nvSpPr>
      <dsp:spPr>
        <a:xfrm>
          <a:off x="1690054" y="1831950"/>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100000"/>
            </a:lnSpc>
            <a:spcBef>
              <a:spcPct val="0"/>
            </a:spcBef>
            <a:spcAft>
              <a:spcPct val="35000"/>
            </a:spcAft>
            <a:buNone/>
          </a:pPr>
          <a:r>
            <a:rPr lang="en-US" sz="3600" kern="1200" dirty="0"/>
            <a:t>Support with statistics, law, or policy</a:t>
          </a:r>
        </a:p>
      </dsp:txBody>
      <dsp:txXfrm>
        <a:off x="1690054" y="1831950"/>
        <a:ext cx="13265465" cy="1463250"/>
      </dsp:txXfrm>
    </dsp:sp>
    <dsp:sp modelId="{4C9A2CCA-F20A-449B-96C6-6B1662E505A5}">
      <dsp:nvSpPr>
        <dsp:cNvPr id="0" name=""/>
        <dsp:cNvSpPr/>
      </dsp:nvSpPr>
      <dsp:spPr>
        <a:xfrm>
          <a:off x="0" y="3661013"/>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7E2665-8AC6-4CDE-8A8C-78E9403A4D3F}">
      <dsp:nvSpPr>
        <dsp:cNvPr id="0" name=""/>
        <dsp:cNvSpPr/>
      </dsp:nvSpPr>
      <dsp:spPr>
        <a:xfrm>
          <a:off x="442633" y="3990244"/>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959DAC-BCAB-456E-8530-A34D9774DF12}">
      <dsp:nvSpPr>
        <dsp:cNvPr id="0" name=""/>
        <dsp:cNvSpPr/>
      </dsp:nvSpPr>
      <dsp:spPr>
        <a:xfrm>
          <a:off x="1690054" y="3661013"/>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100000"/>
            </a:lnSpc>
            <a:spcBef>
              <a:spcPct val="0"/>
            </a:spcBef>
            <a:spcAft>
              <a:spcPct val="35000"/>
            </a:spcAft>
            <a:buNone/>
          </a:pPr>
          <a:r>
            <a:rPr lang="en-US" sz="3600" kern="1200" dirty="0"/>
            <a:t>Build a logical progression of reasons</a:t>
          </a:r>
        </a:p>
      </dsp:txBody>
      <dsp:txXfrm>
        <a:off x="1690054" y="3661013"/>
        <a:ext cx="13265465" cy="1463250"/>
      </dsp:txXfrm>
    </dsp:sp>
    <dsp:sp modelId="{999BFECB-A451-4A54-A4B8-EA9237572F57}">
      <dsp:nvSpPr>
        <dsp:cNvPr id="0" name=""/>
        <dsp:cNvSpPr/>
      </dsp:nvSpPr>
      <dsp:spPr>
        <a:xfrm>
          <a:off x="0" y="5490076"/>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7E7DC8-44F3-4F23-9AAB-430CB554BA90}">
      <dsp:nvSpPr>
        <dsp:cNvPr id="0" name=""/>
        <dsp:cNvSpPr/>
      </dsp:nvSpPr>
      <dsp:spPr>
        <a:xfrm>
          <a:off x="442633" y="5819307"/>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DC2DA7-C6EA-40FE-9328-AF7126FFD944}">
      <dsp:nvSpPr>
        <dsp:cNvPr id="0" name=""/>
        <dsp:cNvSpPr/>
      </dsp:nvSpPr>
      <dsp:spPr>
        <a:xfrm>
          <a:off x="1690054" y="5490076"/>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100000"/>
            </a:lnSpc>
            <a:spcBef>
              <a:spcPct val="0"/>
            </a:spcBef>
            <a:spcAft>
              <a:spcPct val="35000"/>
            </a:spcAft>
            <a:buNone/>
          </a:pPr>
          <a:r>
            <a:rPr lang="en-US" sz="3600" kern="1200" dirty="0"/>
            <a:t>Keep the reader focused on the issue</a:t>
          </a:r>
        </a:p>
      </dsp:txBody>
      <dsp:txXfrm>
        <a:off x="1690054" y="5490076"/>
        <a:ext cx="13265465" cy="14632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94DC7-5230-4DCF-90C3-9248E5B432FE}">
      <dsp:nvSpPr>
        <dsp:cNvPr id="0" name=""/>
        <dsp:cNvSpPr/>
      </dsp:nvSpPr>
      <dsp:spPr>
        <a:xfrm>
          <a:off x="2695" y="0"/>
          <a:ext cx="2825130" cy="7706784"/>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IMPROPER RESEARCH – WRITTEN POORLY OR IMPROPER FORMAT</a:t>
          </a:r>
        </a:p>
      </dsp:txBody>
      <dsp:txXfrm>
        <a:off x="2695" y="3082713"/>
        <a:ext cx="2825130" cy="3082713"/>
      </dsp:txXfrm>
    </dsp:sp>
    <dsp:sp modelId="{BD4E0F6E-9754-4584-A090-0E382EEB28AE}">
      <dsp:nvSpPr>
        <dsp:cNvPr id="0" name=""/>
        <dsp:cNvSpPr/>
      </dsp:nvSpPr>
      <dsp:spPr>
        <a:xfrm>
          <a:off x="132081" y="462407"/>
          <a:ext cx="2566359" cy="256635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BC0475-1578-4189-8DFE-628D20020EA6}">
      <dsp:nvSpPr>
        <dsp:cNvPr id="0" name=""/>
        <dsp:cNvSpPr/>
      </dsp:nvSpPr>
      <dsp:spPr>
        <a:xfrm>
          <a:off x="2912579" y="0"/>
          <a:ext cx="2825130" cy="7706784"/>
        </a:xfrm>
        <a:prstGeom prst="roundRect">
          <a:avLst>
            <a:gd name="adj" fmla="val 10000"/>
          </a:avLst>
        </a:prstGeom>
        <a:solidFill>
          <a:srgbClr val="889A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NO SUPPORTING DOCUMENTS</a:t>
          </a:r>
        </a:p>
      </dsp:txBody>
      <dsp:txXfrm>
        <a:off x="2912579" y="3082713"/>
        <a:ext cx="2825130" cy="3082713"/>
      </dsp:txXfrm>
    </dsp:sp>
    <dsp:sp modelId="{0F1E75AC-8E48-47E3-BE22-5BCCE2D7FC72}">
      <dsp:nvSpPr>
        <dsp:cNvPr id="0" name=""/>
        <dsp:cNvSpPr/>
      </dsp:nvSpPr>
      <dsp:spPr>
        <a:xfrm>
          <a:off x="3041965" y="462407"/>
          <a:ext cx="2566359" cy="2566359"/>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58D19-F1A9-474E-AF31-D951F3A00F75}">
      <dsp:nvSpPr>
        <dsp:cNvPr id="0" name=""/>
        <dsp:cNvSpPr/>
      </dsp:nvSpPr>
      <dsp:spPr>
        <a:xfrm>
          <a:off x="5822464" y="0"/>
          <a:ext cx="2825130" cy="7706784"/>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TIMELINESS – KNOW WHEN THE MEETINGS ARE AND THE APPROVAL PROCESS</a:t>
          </a:r>
        </a:p>
      </dsp:txBody>
      <dsp:txXfrm>
        <a:off x="5822464" y="3082713"/>
        <a:ext cx="2825130" cy="3082713"/>
      </dsp:txXfrm>
    </dsp:sp>
    <dsp:sp modelId="{8E1471FE-310E-4333-A868-F29F14576770}">
      <dsp:nvSpPr>
        <dsp:cNvPr id="0" name=""/>
        <dsp:cNvSpPr/>
      </dsp:nvSpPr>
      <dsp:spPr>
        <a:xfrm>
          <a:off x="5951850" y="462407"/>
          <a:ext cx="2566359" cy="2566359"/>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3A3ABD-5880-46A7-815C-4335C67576FF}">
      <dsp:nvSpPr>
        <dsp:cNvPr id="0" name=""/>
        <dsp:cNvSpPr/>
      </dsp:nvSpPr>
      <dsp:spPr>
        <a:xfrm>
          <a:off x="8660166" y="0"/>
          <a:ext cx="2825130" cy="7706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FINANCIAL SUPPORT OR IMPACT</a:t>
          </a:r>
        </a:p>
      </dsp:txBody>
      <dsp:txXfrm>
        <a:off x="8660166" y="3082713"/>
        <a:ext cx="2825130" cy="3082713"/>
      </dsp:txXfrm>
    </dsp:sp>
    <dsp:sp modelId="{7D7E6F3D-E561-4CC8-9BAE-6B8D5091D8B1}">
      <dsp:nvSpPr>
        <dsp:cNvPr id="0" name=""/>
        <dsp:cNvSpPr/>
      </dsp:nvSpPr>
      <dsp:spPr>
        <a:xfrm>
          <a:off x="8861734" y="462407"/>
          <a:ext cx="2566359" cy="2566359"/>
        </a:xfrm>
        <a:prstGeom prst="ellipse">
          <a:avLst/>
        </a:prstGeom>
        <a:blipFill>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8BC494-051A-4BC3-8C34-2A5F531466F9}">
      <dsp:nvSpPr>
        <dsp:cNvPr id="0" name=""/>
        <dsp:cNvSpPr/>
      </dsp:nvSpPr>
      <dsp:spPr>
        <a:xfrm>
          <a:off x="462406" y="6165427"/>
          <a:ext cx="10635361" cy="1156017"/>
        </a:xfrm>
        <a:prstGeom prst="leftRigh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w="12700" cap="flat" cmpd="sng" algn="ctr">
          <a:solidFill>
            <a:srgbClr val="163C6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D103A-3EFB-9E4C-BF33-4D1C9B84C211}">
      <dsp:nvSpPr>
        <dsp:cNvPr id="0" name=""/>
        <dsp:cNvSpPr/>
      </dsp:nvSpPr>
      <dsp:spPr>
        <a:xfrm>
          <a:off x="2610625" y="0"/>
          <a:ext cx="3709481" cy="3710045"/>
        </a:xfrm>
        <a:prstGeom prst="circularArrow">
          <a:avLst>
            <a:gd name="adj1" fmla="val 10980"/>
            <a:gd name="adj2" fmla="val 1142322"/>
            <a:gd name="adj3" fmla="val 4500000"/>
            <a:gd name="adj4" fmla="val 10800000"/>
            <a:gd name="adj5" fmla="val 125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3E1F47-CF3D-8C48-A016-AB4ECE0F918D}">
      <dsp:nvSpPr>
        <dsp:cNvPr id="0" name=""/>
        <dsp:cNvSpPr/>
      </dsp:nvSpPr>
      <dsp:spPr>
        <a:xfrm>
          <a:off x="3430542" y="1339439"/>
          <a:ext cx="2061287" cy="1030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Avenir Next" panose="020B0503020202020204" pitchFamily="34" charset="0"/>
            </a:rPr>
            <a:t>REVIEW</a:t>
          </a:r>
        </a:p>
      </dsp:txBody>
      <dsp:txXfrm>
        <a:off x="3430542" y="1339439"/>
        <a:ext cx="2061287" cy="1030397"/>
      </dsp:txXfrm>
    </dsp:sp>
    <dsp:sp modelId="{6D00407C-3482-FE49-B74E-E1B67329D750}">
      <dsp:nvSpPr>
        <dsp:cNvPr id="0" name=""/>
        <dsp:cNvSpPr/>
      </dsp:nvSpPr>
      <dsp:spPr>
        <a:xfrm>
          <a:off x="1580329" y="2131696"/>
          <a:ext cx="3709481" cy="3710045"/>
        </a:xfrm>
        <a:prstGeom prst="leftCircularArrow">
          <a:avLst>
            <a:gd name="adj1" fmla="val 10980"/>
            <a:gd name="adj2" fmla="val 1142322"/>
            <a:gd name="adj3" fmla="val 6300000"/>
            <a:gd name="adj4" fmla="val 18900000"/>
            <a:gd name="adj5" fmla="val 125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7403DD4-5623-924B-882A-3F5E3E510711}">
      <dsp:nvSpPr>
        <dsp:cNvPr id="0" name=""/>
        <dsp:cNvSpPr/>
      </dsp:nvSpPr>
      <dsp:spPr>
        <a:xfrm>
          <a:off x="2404426" y="3483466"/>
          <a:ext cx="2061287" cy="1030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Avenir Next" panose="020B0503020202020204" pitchFamily="34" charset="0"/>
            </a:rPr>
            <a:t>ALIGN</a:t>
          </a:r>
        </a:p>
      </dsp:txBody>
      <dsp:txXfrm>
        <a:off x="2404426" y="3483466"/>
        <a:ext cx="2061287" cy="1030397"/>
      </dsp:txXfrm>
    </dsp:sp>
    <dsp:sp modelId="{183C4595-1DFE-A44C-83FA-CE618ECEEAA2}">
      <dsp:nvSpPr>
        <dsp:cNvPr id="0" name=""/>
        <dsp:cNvSpPr/>
      </dsp:nvSpPr>
      <dsp:spPr>
        <a:xfrm>
          <a:off x="2874642" y="4518487"/>
          <a:ext cx="3187019" cy="3188296"/>
        </a:xfrm>
        <a:prstGeom prst="blockArc">
          <a:avLst>
            <a:gd name="adj1" fmla="val 13500000"/>
            <a:gd name="adj2" fmla="val 10800000"/>
            <a:gd name="adj3" fmla="val 1274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8AD018F-A9C4-F447-BAAF-C4F8C946FD3D}">
      <dsp:nvSpPr>
        <dsp:cNvPr id="0" name=""/>
        <dsp:cNvSpPr/>
      </dsp:nvSpPr>
      <dsp:spPr>
        <a:xfrm>
          <a:off x="3435418" y="5630576"/>
          <a:ext cx="2061287" cy="1030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kern="1200" dirty="0">
              <a:latin typeface="Avenir Next" panose="020B0503020202020204" pitchFamily="34" charset="0"/>
            </a:rPr>
            <a:t>CLARITY</a:t>
          </a:r>
        </a:p>
      </dsp:txBody>
      <dsp:txXfrm>
        <a:off x="3435418" y="5630576"/>
        <a:ext cx="2061287" cy="10303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E524E-197E-4FAC-B38E-0B3001401AFD}">
      <dsp:nvSpPr>
        <dsp:cNvPr id="0" name=""/>
        <dsp:cNvSpPr/>
      </dsp:nvSpPr>
      <dsp:spPr>
        <a:xfrm>
          <a:off x="12000762" y="2259302"/>
          <a:ext cx="5234944" cy="5235912"/>
        </a:xfrm>
        <a:prstGeom prst="ellipse">
          <a:avLst/>
        </a:prstGeom>
        <a:solidFill>
          <a:srgbClr val="D34048"/>
        </a:solidFill>
        <a:ln w="12700" cap="flat" cmpd="sng" algn="ctr">
          <a:solidFill>
            <a:srgbClr val="D3404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0FB0B-3F67-4095-BB04-F0F1706DCAFC}">
      <dsp:nvSpPr>
        <dsp:cNvPr id="0" name=""/>
        <dsp:cNvSpPr/>
      </dsp:nvSpPr>
      <dsp:spPr>
        <a:xfrm>
          <a:off x="12174578" y="2433864"/>
          <a:ext cx="4887311" cy="488679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t>OPPONENTS</a:t>
          </a:r>
        </a:p>
      </dsp:txBody>
      <dsp:txXfrm>
        <a:off x="12873253" y="3132108"/>
        <a:ext cx="3489962" cy="3490302"/>
      </dsp:txXfrm>
    </dsp:sp>
    <dsp:sp modelId="{EBD534C8-F103-4448-85B4-8E80F7790B0B}">
      <dsp:nvSpPr>
        <dsp:cNvPr id="0" name=""/>
        <dsp:cNvSpPr/>
      </dsp:nvSpPr>
      <dsp:spPr>
        <a:xfrm rot="2700000">
          <a:off x="6596602" y="2265632"/>
          <a:ext cx="5222335" cy="5222335"/>
        </a:xfrm>
        <a:prstGeom prst="teardrop">
          <a:avLst>
            <a:gd name="adj" fmla="val 100000"/>
          </a:avLst>
        </a:prstGeom>
        <a:solidFill>
          <a:srgbClr val="889A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248DF-F981-4D16-A76B-F42B66A2EFC6}">
      <dsp:nvSpPr>
        <dsp:cNvPr id="0" name=""/>
        <dsp:cNvSpPr/>
      </dsp:nvSpPr>
      <dsp:spPr>
        <a:xfrm>
          <a:off x="6764114" y="2433864"/>
          <a:ext cx="4887311" cy="4886790"/>
        </a:xfrm>
        <a:prstGeom prst="ellipse">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t>CHAMPIONS</a:t>
          </a:r>
        </a:p>
      </dsp:txBody>
      <dsp:txXfrm>
        <a:off x="7462788" y="3132108"/>
        <a:ext cx="3489962" cy="3490302"/>
      </dsp:txXfrm>
    </dsp:sp>
    <dsp:sp modelId="{0FA91273-6C97-4C5A-A1A9-5B00DA4E270D}">
      <dsp:nvSpPr>
        <dsp:cNvPr id="0" name=""/>
        <dsp:cNvSpPr/>
      </dsp:nvSpPr>
      <dsp:spPr>
        <a:xfrm rot="2700000">
          <a:off x="1186137" y="2265632"/>
          <a:ext cx="5222335" cy="5222335"/>
        </a:xfrm>
        <a:prstGeom prst="teardrop">
          <a:avLst>
            <a:gd name="adj" fmla="val 10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9F66D-4252-470A-AE19-367016CBDF21}">
      <dsp:nvSpPr>
        <dsp:cNvPr id="0" name=""/>
        <dsp:cNvSpPr/>
      </dsp:nvSpPr>
      <dsp:spPr>
        <a:xfrm>
          <a:off x="1353649" y="2433864"/>
          <a:ext cx="4887311" cy="4886790"/>
        </a:xfrm>
        <a:prstGeom prst="ellipse">
          <a:avLst/>
        </a:prstGeom>
        <a:solidFill>
          <a:schemeClr val="lt1">
            <a:alpha val="90000"/>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4300" kern="1200" dirty="0"/>
            <a:t>AUDIENCE</a:t>
          </a:r>
        </a:p>
      </dsp:txBody>
      <dsp:txXfrm>
        <a:off x="2052323" y="3132108"/>
        <a:ext cx="3489962" cy="34903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33A9A-65A8-D74F-B67D-176199120121}">
      <dsp:nvSpPr>
        <dsp:cNvPr id="0" name=""/>
        <dsp:cNvSpPr/>
      </dsp:nvSpPr>
      <dsp:spPr>
        <a:xfrm>
          <a:off x="338605" y="2617"/>
          <a:ext cx="5653443" cy="5653443"/>
        </a:xfrm>
        <a:prstGeom prst="ellipse">
          <a:avLst/>
        </a:prstGeom>
        <a:gradFill flip="none" rotWithShape="0">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311128" tIns="67310" rIns="311128" bIns="67310" numCol="1" spcCol="1270" anchor="ctr" anchorCtr="0">
          <a:noAutofit/>
        </a:bodyPr>
        <a:lstStyle/>
        <a:p>
          <a:pPr marL="0" lvl="0" indent="0" algn="ctr" defTabSz="2355850">
            <a:lnSpc>
              <a:spcPct val="90000"/>
            </a:lnSpc>
            <a:spcBef>
              <a:spcPct val="0"/>
            </a:spcBef>
            <a:spcAft>
              <a:spcPct val="35000"/>
            </a:spcAft>
            <a:buNone/>
          </a:pPr>
          <a:r>
            <a:rPr lang="en-US" sz="5300" b="0" i="0" kern="1200" dirty="0">
              <a:latin typeface="Avenir Next" panose="020B0503020202020204" pitchFamily="34" charset="0"/>
            </a:rPr>
            <a:t>Present the resolutions benefit</a:t>
          </a:r>
        </a:p>
      </dsp:txBody>
      <dsp:txXfrm>
        <a:off x="1166533" y="830545"/>
        <a:ext cx="3997587" cy="3997587"/>
      </dsp:txXfrm>
    </dsp:sp>
    <dsp:sp modelId="{151EA625-DD32-9449-90E7-841CF5D3693F}">
      <dsp:nvSpPr>
        <dsp:cNvPr id="0" name=""/>
        <dsp:cNvSpPr/>
      </dsp:nvSpPr>
      <dsp:spPr>
        <a:xfrm>
          <a:off x="4861360" y="2617"/>
          <a:ext cx="5653443" cy="5653443"/>
        </a:xfrm>
        <a:prstGeom prst="ellipse">
          <a:avLst/>
        </a:prstGeom>
        <a:gradFill flip="none"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311128" tIns="67310" rIns="311128" bIns="67310" numCol="1" spcCol="1270" anchor="ctr" anchorCtr="0">
          <a:noAutofit/>
        </a:bodyPr>
        <a:lstStyle/>
        <a:p>
          <a:pPr marL="0" lvl="0" indent="0" algn="ctr" defTabSz="2355850">
            <a:lnSpc>
              <a:spcPct val="90000"/>
            </a:lnSpc>
            <a:spcBef>
              <a:spcPct val="0"/>
            </a:spcBef>
            <a:spcAft>
              <a:spcPct val="35000"/>
            </a:spcAft>
            <a:buNone/>
          </a:pPr>
          <a:r>
            <a:rPr lang="en-US" sz="5300" b="0" i="0" kern="1200" dirty="0">
              <a:latin typeface="Avenir Next" panose="020B0503020202020204" pitchFamily="34" charset="0"/>
            </a:rPr>
            <a:t>Focus on the “WHY”</a:t>
          </a:r>
        </a:p>
      </dsp:txBody>
      <dsp:txXfrm>
        <a:off x="5689288" y="830545"/>
        <a:ext cx="3997587" cy="3997587"/>
      </dsp:txXfrm>
    </dsp:sp>
    <dsp:sp modelId="{9920A8F7-9AAF-0148-ADE4-2269B4A78BD4}">
      <dsp:nvSpPr>
        <dsp:cNvPr id="0" name=""/>
        <dsp:cNvSpPr/>
      </dsp:nvSpPr>
      <dsp:spPr>
        <a:xfrm>
          <a:off x="9384114" y="2617"/>
          <a:ext cx="5653443" cy="5653443"/>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311128" tIns="67310" rIns="311128" bIns="67310" numCol="1" spcCol="1270" anchor="ctr" anchorCtr="0">
          <a:noAutofit/>
        </a:bodyPr>
        <a:lstStyle/>
        <a:p>
          <a:pPr marL="0" lvl="0" indent="0" algn="ctr" defTabSz="2355850">
            <a:lnSpc>
              <a:spcPct val="90000"/>
            </a:lnSpc>
            <a:spcBef>
              <a:spcPct val="0"/>
            </a:spcBef>
            <a:spcAft>
              <a:spcPct val="35000"/>
            </a:spcAft>
            <a:buNone/>
          </a:pPr>
          <a:r>
            <a:rPr lang="en-US" sz="5300" b="0" i="0" kern="1200" dirty="0">
              <a:latin typeface="Avenir Next" panose="020B0503020202020204" pitchFamily="34" charset="0"/>
            </a:rPr>
            <a:t>Have a summary ready </a:t>
          </a:r>
        </a:p>
      </dsp:txBody>
      <dsp:txXfrm>
        <a:off x="10212042" y="830545"/>
        <a:ext cx="3997587" cy="39975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41374-B046-48FE-AEE6-4131619E2A16}">
      <dsp:nvSpPr>
        <dsp:cNvPr id="0" name=""/>
        <dsp:cNvSpPr/>
      </dsp:nvSpPr>
      <dsp:spPr>
        <a:xfrm>
          <a:off x="4556445" y="3106711"/>
          <a:ext cx="3797092" cy="3797092"/>
        </a:xfrm>
        <a:prstGeom prst="gear9">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Follow up regularly</a:t>
          </a:r>
        </a:p>
      </dsp:txBody>
      <dsp:txXfrm>
        <a:off x="5319829" y="3996162"/>
        <a:ext cx="2270324" cy="1951783"/>
      </dsp:txXfrm>
    </dsp:sp>
    <dsp:sp modelId="{F0C352F1-0203-4816-929B-66EB724D0735}">
      <dsp:nvSpPr>
        <dsp:cNvPr id="0" name=""/>
        <dsp:cNvSpPr/>
      </dsp:nvSpPr>
      <dsp:spPr>
        <a:xfrm>
          <a:off x="2347228" y="2209217"/>
          <a:ext cx="2761521" cy="2761521"/>
        </a:xfrm>
        <a:prstGeom prst="gear6">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Be willing to adjust</a:t>
          </a:r>
        </a:p>
      </dsp:txBody>
      <dsp:txXfrm>
        <a:off x="3042449" y="2908640"/>
        <a:ext cx="1371079" cy="1362675"/>
      </dsp:txXfrm>
    </dsp:sp>
    <dsp:sp modelId="{51A6B30D-5AFB-499C-9DD3-CCAD170B287F}">
      <dsp:nvSpPr>
        <dsp:cNvPr id="0" name=""/>
        <dsp:cNvSpPr/>
      </dsp:nvSpPr>
      <dsp:spPr>
        <a:xfrm rot="20700000">
          <a:off x="3893962" y="304049"/>
          <a:ext cx="2705727" cy="2705727"/>
        </a:xfrm>
        <a:prstGeom prst="gear6">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Thank supporters</a:t>
          </a:r>
        </a:p>
      </dsp:txBody>
      <dsp:txXfrm rot="-20700000">
        <a:off x="4487407" y="897494"/>
        <a:ext cx="1518836" cy="1518836"/>
      </dsp:txXfrm>
    </dsp:sp>
    <dsp:sp modelId="{DC4525F1-79BC-4095-8EC7-BC089300D369}">
      <dsp:nvSpPr>
        <dsp:cNvPr id="0" name=""/>
        <dsp:cNvSpPr/>
      </dsp:nvSpPr>
      <dsp:spPr>
        <a:xfrm>
          <a:off x="4295200" y="2516092"/>
          <a:ext cx="4860278" cy="4860278"/>
        </a:xfrm>
        <a:prstGeom prst="circularArrow">
          <a:avLst>
            <a:gd name="adj1" fmla="val 4688"/>
            <a:gd name="adj2" fmla="val 299029"/>
            <a:gd name="adj3" fmla="val 2557186"/>
            <a:gd name="adj4" fmla="val 15775580"/>
            <a:gd name="adj5" fmla="val 5469"/>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AB7E9E-8754-4209-9E1D-DF634E6BB8A2}">
      <dsp:nvSpPr>
        <dsp:cNvPr id="0" name=""/>
        <dsp:cNvSpPr/>
      </dsp:nvSpPr>
      <dsp:spPr>
        <a:xfrm>
          <a:off x="1858168" y="1586569"/>
          <a:ext cx="3531295" cy="3531295"/>
        </a:xfrm>
        <a:prstGeom prst="leftCircularArrow">
          <a:avLst>
            <a:gd name="adj1" fmla="val 6452"/>
            <a:gd name="adj2" fmla="val 429999"/>
            <a:gd name="adj3" fmla="val 10489124"/>
            <a:gd name="adj4" fmla="val 14837806"/>
            <a:gd name="adj5" fmla="val 7527"/>
          </a:avLst>
        </a:prstGeom>
        <a:solidFill>
          <a:schemeClr val="accent3">
            <a:shade val="90000"/>
            <a:hueOff val="280631"/>
            <a:satOff val="-25754"/>
            <a:lumOff val="254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2BDBF9-291E-4DC6-9AF6-C34DDDE44B80}">
      <dsp:nvSpPr>
        <dsp:cNvPr id="0" name=""/>
        <dsp:cNvSpPr/>
      </dsp:nvSpPr>
      <dsp:spPr>
        <a:xfrm>
          <a:off x="3268099" y="-300234"/>
          <a:ext cx="3807447" cy="3807447"/>
        </a:xfrm>
        <a:prstGeom prst="circularArrow">
          <a:avLst>
            <a:gd name="adj1" fmla="val 5984"/>
            <a:gd name="adj2" fmla="val 394124"/>
            <a:gd name="adj3" fmla="val 13313824"/>
            <a:gd name="adj4" fmla="val 10508221"/>
            <a:gd name="adj5" fmla="val 6981"/>
          </a:avLst>
        </a:prstGeom>
        <a:solidFill>
          <a:schemeClr val="accent3">
            <a:shade val="90000"/>
            <a:hueOff val="561261"/>
            <a:satOff val="-51507"/>
            <a:lumOff val="5084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FC564-7306-4115-911F-6327653E1DA3}">
      <dsp:nvSpPr>
        <dsp:cNvPr id="0" name=""/>
        <dsp:cNvSpPr/>
      </dsp:nvSpPr>
      <dsp:spPr>
        <a:xfrm>
          <a:off x="0" y="25144"/>
          <a:ext cx="7340592" cy="17732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r>
            <a:rPr lang="en-US" sz="3600" kern="1200" dirty="0"/>
            <a:t>A formal expression of opinion or will of the organization</a:t>
          </a:r>
          <a:endParaRPr lang="en-US" sz="3000" kern="1200" dirty="0"/>
        </a:p>
      </dsp:txBody>
      <dsp:txXfrm>
        <a:off x="51938" y="77082"/>
        <a:ext cx="7236716" cy="1669402"/>
      </dsp:txXfrm>
    </dsp:sp>
    <dsp:sp modelId="{395B7E28-7151-4F68-97E6-4909923F8C06}">
      <dsp:nvSpPr>
        <dsp:cNvPr id="0" name=""/>
        <dsp:cNvSpPr/>
      </dsp:nvSpPr>
      <dsp:spPr>
        <a:xfrm>
          <a:off x="7839881" y="29276"/>
          <a:ext cx="6808963" cy="17732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Used to set policy, request action, or express positions</a:t>
          </a:r>
          <a:endParaRPr lang="en-US" sz="2800" kern="1200" dirty="0"/>
        </a:p>
      </dsp:txBody>
      <dsp:txXfrm>
        <a:off x="7891819" y="81214"/>
        <a:ext cx="6705087" cy="1669402"/>
      </dsp:txXfrm>
    </dsp:sp>
    <dsp:sp modelId="{E7C2D83D-1E15-4611-8555-F386411FAFFE}">
      <dsp:nvSpPr>
        <dsp:cNvPr id="0" name=""/>
        <dsp:cNvSpPr/>
      </dsp:nvSpPr>
      <dsp:spPr>
        <a:xfrm>
          <a:off x="1439516" y="3788342"/>
          <a:ext cx="6623939" cy="17732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Consists of:</a:t>
          </a:r>
        </a:p>
      </dsp:txBody>
      <dsp:txXfrm>
        <a:off x="1491454" y="3840280"/>
        <a:ext cx="6520063" cy="1669402"/>
      </dsp:txXfrm>
    </dsp:sp>
    <dsp:sp modelId="{F29D8E21-B678-4F39-BC0F-DDFDA4DFC3A8}">
      <dsp:nvSpPr>
        <dsp:cNvPr id="0" name=""/>
        <dsp:cNvSpPr/>
      </dsp:nvSpPr>
      <dsp:spPr>
        <a:xfrm rot="19309604">
          <a:off x="7867125" y="4084405"/>
          <a:ext cx="1836108" cy="46360"/>
        </a:xfrm>
        <a:custGeom>
          <a:avLst/>
          <a:gdLst/>
          <a:ahLst/>
          <a:cxnLst/>
          <a:rect l="0" t="0" r="0" b="0"/>
          <a:pathLst>
            <a:path>
              <a:moveTo>
                <a:pt x="0" y="23180"/>
              </a:moveTo>
              <a:lnTo>
                <a:pt x="1836108" y="2318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8739277" y="4061683"/>
        <a:ext cx="91805" cy="91805"/>
      </dsp:txXfrm>
    </dsp:sp>
    <dsp:sp modelId="{7BFFC25F-06B0-43BA-A037-5E05640C341C}">
      <dsp:nvSpPr>
        <dsp:cNvPr id="0" name=""/>
        <dsp:cNvSpPr/>
      </dsp:nvSpPr>
      <dsp:spPr>
        <a:xfrm>
          <a:off x="9506904" y="2653550"/>
          <a:ext cx="3546556" cy="17732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 Whereas clauses (background &amp; reasons)</a:t>
          </a:r>
        </a:p>
      </dsp:txBody>
      <dsp:txXfrm>
        <a:off x="9558842" y="2705488"/>
        <a:ext cx="3442680" cy="1669402"/>
      </dsp:txXfrm>
    </dsp:sp>
    <dsp:sp modelId="{DEE7FFAC-9BFD-4D59-BBD8-BE4443828D6B}">
      <dsp:nvSpPr>
        <dsp:cNvPr id="0" name=""/>
        <dsp:cNvSpPr/>
      </dsp:nvSpPr>
      <dsp:spPr>
        <a:xfrm rot="2484547">
          <a:off x="7813384" y="5313437"/>
          <a:ext cx="2000620" cy="46360"/>
        </a:xfrm>
        <a:custGeom>
          <a:avLst/>
          <a:gdLst/>
          <a:ahLst/>
          <a:cxnLst/>
          <a:rect l="0" t="0" r="0" b="0"/>
          <a:pathLst>
            <a:path>
              <a:moveTo>
                <a:pt x="0" y="23180"/>
              </a:moveTo>
              <a:lnTo>
                <a:pt x="2000620" y="2318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763679" y="5286602"/>
        <a:ext cx="100031" cy="100031"/>
      </dsp:txXfrm>
    </dsp:sp>
    <dsp:sp modelId="{BB70FDF1-344D-455C-992A-15D6CDCD7D65}">
      <dsp:nvSpPr>
        <dsp:cNvPr id="0" name=""/>
        <dsp:cNvSpPr/>
      </dsp:nvSpPr>
      <dsp:spPr>
        <a:xfrm>
          <a:off x="9563933" y="5111615"/>
          <a:ext cx="3546556" cy="177327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 Resolved clauses (action to be taken)</a:t>
          </a:r>
        </a:p>
      </dsp:txBody>
      <dsp:txXfrm>
        <a:off x="9615871" y="5163553"/>
        <a:ext cx="3442680" cy="16694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5913B-910E-4C25-89A3-4559555D124A}">
      <dsp:nvSpPr>
        <dsp:cNvPr id="0" name=""/>
        <dsp:cNvSpPr/>
      </dsp:nvSpPr>
      <dsp:spPr>
        <a:xfrm>
          <a:off x="0" y="7345907"/>
          <a:ext cx="16390563" cy="0"/>
        </a:xfrm>
        <a:prstGeom prst="line">
          <a:avLst/>
        </a:pr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3BD7C02-3FB0-4B72-9E22-C5BF2DE05DCC}">
      <dsp:nvSpPr>
        <dsp:cNvPr id="0" name=""/>
        <dsp:cNvSpPr/>
      </dsp:nvSpPr>
      <dsp:spPr>
        <a:xfrm>
          <a:off x="0" y="5863639"/>
          <a:ext cx="16390563" cy="0"/>
        </a:xfrm>
        <a:prstGeom prst="line">
          <a:avLst/>
        </a:pr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3A905F-069E-4716-B345-6DE811C2582A}">
      <dsp:nvSpPr>
        <dsp:cNvPr id="0" name=""/>
        <dsp:cNvSpPr/>
      </dsp:nvSpPr>
      <dsp:spPr>
        <a:xfrm>
          <a:off x="0" y="4381371"/>
          <a:ext cx="16390563" cy="0"/>
        </a:xfrm>
        <a:prstGeom prst="line">
          <a:avLst/>
        </a:pr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A52CC24-09EA-4CA1-BD5B-8C7ECB6682CD}">
      <dsp:nvSpPr>
        <dsp:cNvPr id="0" name=""/>
        <dsp:cNvSpPr/>
      </dsp:nvSpPr>
      <dsp:spPr>
        <a:xfrm>
          <a:off x="0" y="2899104"/>
          <a:ext cx="16390563" cy="0"/>
        </a:xfrm>
        <a:prstGeom prst="line">
          <a:avLst/>
        </a:pr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517621-4F9B-4F05-88C9-B860D4448352}">
      <dsp:nvSpPr>
        <dsp:cNvPr id="0" name=""/>
        <dsp:cNvSpPr/>
      </dsp:nvSpPr>
      <dsp:spPr>
        <a:xfrm>
          <a:off x="0" y="1416836"/>
          <a:ext cx="16390563" cy="0"/>
        </a:xfrm>
        <a:prstGeom prst="line">
          <a:avLst/>
        </a:pr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5AAF9C-63FC-459A-B600-7A7C7643D4CA}">
      <dsp:nvSpPr>
        <dsp:cNvPr id="0" name=""/>
        <dsp:cNvSpPr/>
      </dsp:nvSpPr>
      <dsp:spPr>
        <a:xfrm>
          <a:off x="4261546" y="5152"/>
          <a:ext cx="12129016" cy="141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People, places, things</a:t>
          </a:r>
        </a:p>
      </dsp:txBody>
      <dsp:txXfrm>
        <a:off x="4261546" y="5152"/>
        <a:ext cx="12129016" cy="1411683"/>
      </dsp:txXfrm>
    </dsp:sp>
    <dsp:sp modelId="{051613FC-0587-4751-B27D-FD2A263A9603}">
      <dsp:nvSpPr>
        <dsp:cNvPr id="0" name=""/>
        <dsp:cNvSpPr/>
      </dsp:nvSpPr>
      <dsp:spPr>
        <a:xfrm>
          <a:off x="0" y="5152"/>
          <a:ext cx="4261546" cy="1411683"/>
        </a:xfrm>
        <a:prstGeom prst="round2SameRect">
          <a:avLst>
            <a:gd name="adj1" fmla="val 1667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a:t>Honor</a:t>
          </a:r>
        </a:p>
      </dsp:txBody>
      <dsp:txXfrm>
        <a:off x="68925" y="74077"/>
        <a:ext cx="4123696" cy="1342758"/>
      </dsp:txXfrm>
    </dsp:sp>
    <dsp:sp modelId="{C737087B-1775-4251-9AFB-4612E2757964}">
      <dsp:nvSpPr>
        <dsp:cNvPr id="0" name=""/>
        <dsp:cNvSpPr/>
      </dsp:nvSpPr>
      <dsp:spPr>
        <a:xfrm>
          <a:off x="4261546" y="1487420"/>
          <a:ext cx="12129016" cy="141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To better serve membership and our programs</a:t>
          </a:r>
        </a:p>
      </dsp:txBody>
      <dsp:txXfrm>
        <a:off x="4261546" y="1487420"/>
        <a:ext cx="12129016" cy="1411683"/>
      </dsp:txXfrm>
    </dsp:sp>
    <dsp:sp modelId="{3E5D745C-FF52-45C0-8B74-12702CEF0DDA}">
      <dsp:nvSpPr>
        <dsp:cNvPr id="0" name=""/>
        <dsp:cNvSpPr/>
      </dsp:nvSpPr>
      <dsp:spPr>
        <a:xfrm>
          <a:off x="0" y="1487420"/>
          <a:ext cx="4261546" cy="1411683"/>
        </a:xfrm>
        <a:prstGeom prst="round2SameRect">
          <a:avLst>
            <a:gd name="adj1" fmla="val 1667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a:t>Changes</a:t>
          </a:r>
        </a:p>
      </dsp:txBody>
      <dsp:txXfrm>
        <a:off x="68925" y="1556345"/>
        <a:ext cx="4123696" cy="1342758"/>
      </dsp:txXfrm>
    </dsp:sp>
    <dsp:sp modelId="{5811A38A-3BE0-4679-B455-00ABFDD008D1}">
      <dsp:nvSpPr>
        <dsp:cNvPr id="0" name=""/>
        <dsp:cNvSpPr/>
      </dsp:nvSpPr>
      <dsp:spPr>
        <a:xfrm>
          <a:off x="4261546" y="2969688"/>
          <a:ext cx="12129016" cy="141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To different organizational levels</a:t>
          </a:r>
        </a:p>
      </dsp:txBody>
      <dsp:txXfrm>
        <a:off x="4261546" y="2969688"/>
        <a:ext cx="12129016" cy="1411683"/>
      </dsp:txXfrm>
    </dsp:sp>
    <dsp:sp modelId="{6DC4A2DF-A05B-46B1-9CBB-E4F2EF3E1011}">
      <dsp:nvSpPr>
        <dsp:cNvPr id="0" name=""/>
        <dsp:cNvSpPr/>
      </dsp:nvSpPr>
      <dsp:spPr>
        <a:xfrm>
          <a:off x="0" y="2969688"/>
          <a:ext cx="4261546" cy="1411683"/>
        </a:xfrm>
        <a:prstGeom prst="round2SameRect">
          <a:avLst>
            <a:gd name="adj1" fmla="val 1667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a:t>Communicates</a:t>
          </a:r>
        </a:p>
      </dsp:txBody>
      <dsp:txXfrm>
        <a:off x="68925" y="3038613"/>
        <a:ext cx="4123696" cy="1342758"/>
      </dsp:txXfrm>
    </dsp:sp>
    <dsp:sp modelId="{ED1D2BD1-38EC-4E07-8051-52904C9DDFAC}">
      <dsp:nvSpPr>
        <dsp:cNvPr id="0" name=""/>
        <dsp:cNvSpPr/>
      </dsp:nvSpPr>
      <dsp:spPr>
        <a:xfrm>
          <a:off x="4261546" y="4451955"/>
          <a:ext cx="12129016" cy="141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Government leadership on legislatives issues</a:t>
          </a:r>
        </a:p>
      </dsp:txBody>
      <dsp:txXfrm>
        <a:off x="4261546" y="4451955"/>
        <a:ext cx="12129016" cy="1411683"/>
      </dsp:txXfrm>
    </dsp:sp>
    <dsp:sp modelId="{115B5D51-F70A-44B8-A8C7-C28F64C84EE7}">
      <dsp:nvSpPr>
        <dsp:cNvPr id="0" name=""/>
        <dsp:cNvSpPr/>
      </dsp:nvSpPr>
      <dsp:spPr>
        <a:xfrm>
          <a:off x="0" y="4451955"/>
          <a:ext cx="4261546" cy="1411683"/>
        </a:xfrm>
        <a:prstGeom prst="round2SameRect">
          <a:avLst>
            <a:gd name="adj1" fmla="val 1667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a:t>Guides </a:t>
          </a:r>
        </a:p>
      </dsp:txBody>
      <dsp:txXfrm>
        <a:off x="68925" y="4520880"/>
        <a:ext cx="4123696" cy="1342758"/>
      </dsp:txXfrm>
    </dsp:sp>
    <dsp:sp modelId="{F1C0F863-2E04-439E-8C92-46C067E4CE69}">
      <dsp:nvSpPr>
        <dsp:cNvPr id="0" name=""/>
        <dsp:cNvSpPr/>
      </dsp:nvSpPr>
      <dsp:spPr>
        <a:xfrm>
          <a:off x="4261546" y="5934223"/>
          <a:ext cx="12129016" cy="141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The American Legion position on issues of the day</a:t>
          </a:r>
        </a:p>
      </dsp:txBody>
      <dsp:txXfrm>
        <a:off x="4261546" y="5934223"/>
        <a:ext cx="12129016" cy="1411683"/>
      </dsp:txXfrm>
    </dsp:sp>
    <dsp:sp modelId="{5BC06976-911B-405A-BDDB-6A61FBD96F7A}">
      <dsp:nvSpPr>
        <dsp:cNvPr id="0" name=""/>
        <dsp:cNvSpPr/>
      </dsp:nvSpPr>
      <dsp:spPr>
        <a:xfrm>
          <a:off x="0" y="5934223"/>
          <a:ext cx="4261546" cy="1411683"/>
        </a:xfrm>
        <a:prstGeom prst="round2SameRect">
          <a:avLst>
            <a:gd name="adj1" fmla="val 1667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35000"/>
            </a:spcAft>
            <a:buNone/>
          </a:pPr>
          <a:r>
            <a:rPr lang="en-US" sz="4400" kern="1200"/>
            <a:t>Declares</a:t>
          </a:r>
        </a:p>
      </dsp:txBody>
      <dsp:txXfrm>
        <a:off x="68925" y="6003148"/>
        <a:ext cx="4123696" cy="134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86F38-F87A-4AD4-B672-0EC99262C94C}">
      <dsp:nvSpPr>
        <dsp:cNvPr id="0" name=""/>
        <dsp:cNvSpPr/>
      </dsp:nvSpPr>
      <dsp:spPr>
        <a:xfrm rot="16200000">
          <a:off x="-2060648" y="2068681"/>
          <a:ext cx="6956214" cy="2818851"/>
        </a:xfrm>
        <a:prstGeom prst="flowChartManualOperati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0" i="0" kern="1200" dirty="0"/>
            <a:t>Idea Generation</a:t>
          </a:r>
          <a:endParaRPr lang="en-US" sz="3200" kern="1200" dirty="0"/>
        </a:p>
        <a:p>
          <a:pPr marL="228600" lvl="1" indent="-228600" algn="l" defTabSz="889000">
            <a:lnSpc>
              <a:spcPct val="90000"/>
            </a:lnSpc>
            <a:spcBef>
              <a:spcPct val="0"/>
            </a:spcBef>
            <a:spcAft>
              <a:spcPct val="15000"/>
            </a:spcAft>
            <a:buChar char="•"/>
          </a:pPr>
          <a:r>
            <a:rPr lang="en-US" sz="2000" b="0" i="0" kern="1200" dirty="0"/>
            <a:t>Ideas originate at the grassroots level within local Posts/Units/Squadrons.</a:t>
          </a:r>
          <a:endParaRPr lang="en-US" sz="2000" kern="1200" dirty="0"/>
        </a:p>
      </dsp:txBody>
      <dsp:txXfrm rot="5400000">
        <a:off x="8033" y="1391243"/>
        <a:ext cx="2818851" cy="4173728"/>
      </dsp:txXfrm>
    </dsp:sp>
    <dsp:sp modelId="{51AF9059-8DBF-4DD5-B98E-082A0EB02385}">
      <dsp:nvSpPr>
        <dsp:cNvPr id="0" name=""/>
        <dsp:cNvSpPr/>
      </dsp:nvSpPr>
      <dsp:spPr>
        <a:xfrm rot="16200000">
          <a:off x="969616" y="2068681"/>
          <a:ext cx="6956214" cy="2818851"/>
        </a:xfrm>
        <a:prstGeom prst="flowChartManualOperati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0" i="0" kern="1200" dirty="0"/>
            <a:t>Department Adoption</a:t>
          </a:r>
          <a:endParaRPr lang="en-US" sz="3200" kern="1200" dirty="0"/>
        </a:p>
        <a:p>
          <a:pPr marL="228600" lvl="1" indent="-228600" algn="l" defTabSz="889000">
            <a:lnSpc>
              <a:spcPct val="90000"/>
            </a:lnSpc>
            <a:spcBef>
              <a:spcPct val="0"/>
            </a:spcBef>
            <a:spcAft>
              <a:spcPct val="15000"/>
            </a:spcAft>
            <a:buChar char="•"/>
          </a:pPr>
          <a:r>
            <a:rPr lang="en-US" sz="2000" b="0" i="0" kern="1200" dirty="0"/>
            <a:t>The written resolution is first accepted at the Department.</a:t>
          </a:r>
          <a:endParaRPr lang="en-US" sz="2000" kern="1200" dirty="0"/>
        </a:p>
      </dsp:txBody>
      <dsp:txXfrm rot="5400000">
        <a:off x="3038297" y="1391243"/>
        <a:ext cx="2818851" cy="4173728"/>
      </dsp:txXfrm>
    </dsp:sp>
    <dsp:sp modelId="{8B895C1A-E529-4EAF-8595-24C1A2B06F07}">
      <dsp:nvSpPr>
        <dsp:cNvPr id="0" name=""/>
        <dsp:cNvSpPr/>
      </dsp:nvSpPr>
      <dsp:spPr>
        <a:xfrm rot="16200000">
          <a:off x="3999881" y="2068681"/>
          <a:ext cx="6956214" cy="2818851"/>
        </a:xfrm>
        <a:prstGeom prst="flowChartManualOperati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0" i="0" kern="1200" dirty="0"/>
            <a:t>National Review</a:t>
          </a:r>
          <a:endParaRPr lang="en-US" sz="3200" kern="1200" dirty="0"/>
        </a:p>
        <a:p>
          <a:pPr marL="171450" lvl="1" indent="-171450" algn="l" defTabSz="844550">
            <a:lnSpc>
              <a:spcPct val="90000"/>
            </a:lnSpc>
            <a:spcBef>
              <a:spcPct val="0"/>
            </a:spcBef>
            <a:spcAft>
              <a:spcPct val="15000"/>
            </a:spcAft>
            <a:buChar char="•"/>
          </a:pPr>
          <a:r>
            <a:rPr lang="en-US" sz="1900" b="0" i="0" kern="1200" dirty="0"/>
            <a:t>Delegates from Departments, along with expert advisors, review the resolution at National. Detailed study, suggestions, and recommendations follow.</a:t>
          </a:r>
          <a:endParaRPr lang="en-US" sz="1900" kern="1200" dirty="0"/>
        </a:p>
      </dsp:txBody>
      <dsp:txXfrm rot="5400000">
        <a:off x="6068562" y="1391243"/>
        <a:ext cx="2818851" cy="4173728"/>
      </dsp:txXfrm>
    </dsp:sp>
    <dsp:sp modelId="{3AFC9009-6334-44AB-B523-B6C0563999AB}">
      <dsp:nvSpPr>
        <dsp:cNvPr id="0" name=""/>
        <dsp:cNvSpPr/>
      </dsp:nvSpPr>
      <dsp:spPr>
        <a:xfrm rot="16200000">
          <a:off x="7030146" y="2068681"/>
          <a:ext cx="6956214" cy="2818851"/>
        </a:xfrm>
        <a:prstGeom prst="flowChartManualOperati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0" i="0" kern="1200" dirty="0"/>
            <a:t>National Approval</a:t>
          </a:r>
          <a:endParaRPr lang="en-US" sz="3200" kern="1200" dirty="0"/>
        </a:p>
        <a:p>
          <a:pPr marL="171450" lvl="1" indent="-171450" algn="l" defTabSz="844550">
            <a:lnSpc>
              <a:spcPct val="90000"/>
            </a:lnSpc>
            <a:spcBef>
              <a:spcPct val="0"/>
            </a:spcBef>
            <a:spcAft>
              <a:spcPct val="15000"/>
            </a:spcAft>
            <a:buChar char="•"/>
          </a:pPr>
          <a:r>
            <a:rPr lang="en-US" sz="1900" b="0" i="0" kern="1200" dirty="0"/>
            <a:t>The resolution is presented, explained, debated, and ultimately adopted by National, thereby becoming an official legislative mandate of the American Legion.</a:t>
          </a:r>
          <a:endParaRPr lang="en-US" sz="1900" kern="1200" dirty="0"/>
        </a:p>
      </dsp:txBody>
      <dsp:txXfrm rot="5400000">
        <a:off x="9098827" y="1391243"/>
        <a:ext cx="2818851" cy="4173728"/>
      </dsp:txXfrm>
    </dsp:sp>
    <dsp:sp modelId="{B89DED75-1222-4696-84FB-E01B60154CD4}">
      <dsp:nvSpPr>
        <dsp:cNvPr id="0" name=""/>
        <dsp:cNvSpPr/>
      </dsp:nvSpPr>
      <dsp:spPr>
        <a:xfrm rot="16200000">
          <a:off x="10060411" y="2068681"/>
          <a:ext cx="6956214" cy="2818851"/>
        </a:xfrm>
        <a:prstGeom prst="flowChartManualOperati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0" i="0" kern="1200" dirty="0"/>
            <a:t>Transition to Legislation</a:t>
          </a:r>
          <a:endParaRPr lang="en-US" sz="3200" kern="1200" dirty="0"/>
        </a:p>
        <a:p>
          <a:pPr marL="228600" lvl="1" indent="-228600" algn="l" defTabSz="889000">
            <a:lnSpc>
              <a:spcPct val="90000"/>
            </a:lnSpc>
            <a:spcBef>
              <a:spcPct val="0"/>
            </a:spcBef>
            <a:spcAft>
              <a:spcPct val="15000"/>
            </a:spcAft>
            <a:buChar char="•"/>
          </a:pPr>
          <a:r>
            <a:rPr lang="en-US" sz="2000" b="0" i="0" kern="1200" dirty="0"/>
            <a:t>Legislative Committees work on converting the resolution into a Bill. Persistent lobbying efforts are undertaken until the Bill successfully transforms into law.</a:t>
          </a:r>
          <a:endParaRPr lang="en-US" sz="2000" kern="1200" dirty="0"/>
        </a:p>
      </dsp:txBody>
      <dsp:txXfrm rot="5400000">
        <a:off x="12129092" y="1391243"/>
        <a:ext cx="2818851" cy="4173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9ABF6-CDF0-4B44-B4A2-341F3F26AAB3}">
      <dsp:nvSpPr>
        <dsp:cNvPr id="0" name=""/>
        <dsp:cNvSpPr/>
      </dsp:nvSpPr>
      <dsp:spPr>
        <a:xfrm rot="5400000">
          <a:off x="10849829" y="-4808176"/>
          <a:ext cx="762194" cy="10570284"/>
        </a:xfrm>
        <a:prstGeom prst="round2Same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Resolutions must align with American Legion Family activities, guided by the Preamble.</a:t>
          </a:r>
          <a:endParaRPr lang="en-US" sz="2800" kern="1200" dirty="0"/>
        </a:p>
      </dsp:txBody>
      <dsp:txXfrm rot="-5400000">
        <a:off x="5945785" y="133075"/>
        <a:ext cx="10533077" cy="687780"/>
      </dsp:txXfrm>
    </dsp:sp>
    <dsp:sp modelId="{A5972C66-832E-4802-955D-49F691F32F3F}">
      <dsp:nvSpPr>
        <dsp:cNvPr id="0" name=""/>
        <dsp:cNvSpPr/>
      </dsp:nvSpPr>
      <dsp:spPr>
        <a:xfrm>
          <a:off x="0" y="594"/>
          <a:ext cx="5945784" cy="95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a:t>Relevance </a:t>
          </a:r>
          <a:endParaRPr lang="en-US" sz="4800" kern="1200"/>
        </a:p>
      </dsp:txBody>
      <dsp:txXfrm>
        <a:off x="46509" y="47103"/>
        <a:ext cx="5852766" cy="859725"/>
      </dsp:txXfrm>
    </dsp:sp>
    <dsp:sp modelId="{E8CBFBCC-B0C8-42F7-81F8-F4CD96A2E56B}">
      <dsp:nvSpPr>
        <dsp:cNvPr id="0" name=""/>
        <dsp:cNvSpPr/>
      </dsp:nvSpPr>
      <dsp:spPr>
        <a:xfrm rot="5400000">
          <a:off x="10849829" y="-3807795"/>
          <a:ext cx="762194" cy="10570284"/>
        </a:xfrm>
        <a:prstGeom prst="round2Same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Check if the American Legion holds a stance on the subject.</a:t>
          </a:r>
          <a:endParaRPr lang="en-US" sz="2800" kern="1200" dirty="0"/>
        </a:p>
      </dsp:txBody>
      <dsp:txXfrm rot="-5400000">
        <a:off x="5945785" y="1133456"/>
        <a:ext cx="10533077" cy="687780"/>
      </dsp:txXfrm>
    </dsp:sp>
    <dsp:sp modelId="{11D02123-F738-473D-8B31-1FE03B831BB1}">
      <dsp:nvSpPr>
        <dsp:cNvPr id="0" name=""/>
        <dsp:cNvSpPr/>
      </dsp:nvSpPr>
      <dsp:spPr>
        <a:xfrm>
          <a:off x="0" y="1000974"/>
          <a:ext cx="5945784" cy="95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a:t>Research</a:t>
          </a:r>
          <a:endParaRPr lang="en-US" sz="4800" kern="1200"/>
        </a:p>
      </dsp:txBody>
      <dsp:txXfrm>
        <a:off x="46509" y="1047483"/>
        <a:ext cx="5852766" cy="859725"/>
      </dsp:txXfrm>
    </dsp:sp>
    <dsp:sp modelId="{3D3A9D5E-F376-4AFA-BCC3-2DCA3978AA07}">
      <dsp:nvSpPr>
        <dsp:cNvPr id="0" name=""/>
        <dsp:cNvSpPr/>
      </dsp:nvSpPr>
      <dsp:spPr>
        <a:xfrm rot="5400000">
          <a:off x="10849829" y="-2807415"/>
          <a:ext cx="762194" cy="10570284"/>
        </a:xfrm>
        <a:prstGeom prst="round2Same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Ensure the resolution follows the correct structure.</a:t>
          </a:r>
          <a:endParaRPr lang="en-US" sz="2800" kern="1200" dirty="0"/>
        </a:p>
      </dsp:txBody>
      <dsp:txXfrm rot="-5400000">
        <a:off x="5945785" y="2133836"/>
        <a:ext cx="10533077" cy="687780"/>
      </dsp:txXfrm>
    </dsp:sp>
    <dsp:sp modelId="{00E37144-6AC7-47D9-81B9-E28DFB4D8BB7}">
      <dsp:nvSpPr>
        <dsp:cNvPr id="0" name=""/>
        <dsp:cNvSpPr/>
      </dsp:nvSpPr>
      <dsp:spPr>
        <a:xfrm>
          <a:off x="0" y="2001355"/>
          <a:ext cx="5945784" cy="95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a:t>Format</a:t>
          </a:r>
          <a:endParaRPr lang="en-US" sz="4800" kern="1200"/>
        </a:p>
      </dsp:txBody>
      <dsp:txXfrm>
        <a:off x="46509" y="2047864"/>
        <a:ext cx="5852766" cy="859725"/>
      </dsp:txXfrm>
    </dsp:sp>
    <dsp:sp modelId="{CFAF1C0A-AF86-4653-A637-80602DD550CF}">
      <dsp:nvSpPr>
        <dsp:cNvPr id="0" name=""/>
        <dsp:cNvSpPr/>
      </dsp:nvSpPr>
      <dsp:spPr>
        <a:xfrm rot="5400000">
          <a:off x="10849829" y="-1807035"/>
          <a:ext cx="762194" cy="10570284"/>
        </a:xfrm>
        <a:prstGeom prst="round2Same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Aim for simplicity, focusing on a single subject per resolution.</a:t>
          </a:r>
          <a:endParaRPr lang="en-US" sz="2800" kern="1200" dirty="0"/>
        </a:p>
      </dsp:txBody>
      <dsp:txXfrm rot="-5400000">
        <a:off x="5945785" y="3134216"/>
        <a:ext cx="10533077" cy="687780"/>
      </dsp:txXfrm>
    </dsp:sp>
    <dsp:sp modelId="{75F3E444-0CE6-4C4C-BD50-DA048D1C5426}">
      <dsp:nvSpPr>
        <dsp:cNvPr id="0" name=""/>
        <dsp:cNvSpPr/>
      </dsp:nvSpPr>
      <dsp:spPr>
        <a:xfrm>
          <a:off x="0" y="3001735"/>
          <a:ext cx="5945784" cy="95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dirty="0"/>
            <a:t>Simplicity</a:t>
          </a:r>
          <a:endParaRPr lang="en-US" sz="4800" kern="1200" dirty="0"/>
        </a:p>
      </dsp:txBody>
      <dsp:txXfrm>
        <a:off x="46509" y="3048244"/>
        <a:ext cx="5852766" cy="859725"/>
      </dsp:txXfrm>
    </dsp:sp>
    <dsp:sp modelId="{F2B05F1E-9014-4EA6-BCAE-CBD23D74DD89}">
      <dsp:nvSpPr>
        <dsp:cNvPr id="0" name=""/>
        <dsp:cNvSpPr/>
      </dsp:nvSpPr>
      <dsp:spPr>
        <a:xfrm rot="5400000">
          <a:off x="10849829" y="-806654"/>
          <a:ext cx="762194" cy="10570284"/>
        </a:xfrm>
        <a:prstGeom prst="round2Same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Include factual statements supporting the resolution's necessity.</a:t>
          </a:r>
          <a:endParaRPr lang="en-US" sz="2800" kern="1200" dirty="0"/>
        </a:p>
      </dsp:txBody>
      <dsp:txXfrm rot="-5400000">
        <a:off x="5945785" y="4134597"/>
        <a:ext cx="10533077" cy="687780"/>
      </dsp:txXfrm>
    </dsp:sp>
    <dsp:sp modelId="{86DD5E98-6CC7-4D4D-AAE0-9A5DAE091D3E}">
      <dsp:nvSpPr>
        <dsp:cNvPr id="0" name=""/>
        <dsp:cNvSpPr/>
      </dsp:nvSpPr>
      <dsp:spPr>
        <a:xfrm>
          <a:off x="0" y="4002115"/>
          <a:ext cx="5945784" cy="95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dirty="0"/>
            <a:t>Support</a:t>
          </a:r>
          <a:endParaRPr lang="en-US" sz="4800" kern="1200" dirty="0"/>
        </a:p>
      </dsp:txBody>
      <dsp:txXfrm>
        <a:off x="46509" y="4048624"/>
        <a:ext cx="5852766" cy="859725"/>
      </dsp:txXfrm>
    </dsp:sp>
    <dsp:sp modelId="{32B6964E-50FE-4EA8-925D-A38594F963DB}">
      <dsp:nvSpPr>
        <dsp:cNvPr id="0" name=""/>
        <dsp:cNvSpPr/>
      </dsp:nvSpPr>
      <dsp:spPr>
        <a:xfrm rot="5400000">
          <a:off x="10849829" y="193725"/>
          <a:ext cx="762194" cy="10570284"/>
        </a:xfrm>
        <a:prstGeom prst="round2Same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Each part of the resolution should make sense independently.</a:t>
          </a:r>
          <a:endParaRPr lang="en-US" sz="2800" kern="1200" dirty="0"/>
        </a:p>
      </dsp:txBody>
      <dsp:txXfrm rot="-5400000">
        <a:off x="5945785" y="5134977"/>
        <a:ext cx="10533077" cy="687780"/>
      </dsp:txXfrm>
    </dsp:sp>
    <dsp:sp modelId="{19EAA4E7-683F-467C-AA27-47F148C237FE}">
      <dsp:nvSpPr>
        <dsp:cNvPr id="0" name=""/>
        <dsp:cNvSpPr/>
      </dsp:nvSpPr>
      <dsp:spPr>
        <a:xfrm>
          <a:off x="0" y="5002496"/>
          <a:ext cx="5945784" cy="95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dirty="0"/>
            <a:t>Standalone</a:t>
          </a:r>
          <a:endParaRPr lang="en-US" sz="4800" kern="1200" dirty="0"/>
        </a:p>
      </dsp:txBody>
      <dsp:txXfrm>
        <a:off x="46509" y="5049005"/>
        <a:ext cx="5852766" cy="859725"/>
      </dsp:txXfrm>
    </dsp:sp>
    <dsp:sp modelId="{F28849FF-710C-4DCB-B779-44BBC743E9C9}">
      <dsp:nvSpPr>
        <dsp:cNvPr id="0" name=""/>
        <dsp:cNvSpPr/>
      </dsp:nvSpPr>
      <dsp:spPr>
        <a:xfrm rot="5400000">
          <a:off x="10849829" y="1194105"/>
          <a:ext cx="762194" cy="10570284"/>
        </a:xfrm>
        <a:prstGeom prst="round2SameRect">
          <a:avLst/>
        </a:prstGeom>
        <a:solidFill>
          <a:schemeClr val="accent3">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Provide a recommended solution or action to address the issue at hand.</a:t>
          </a:r>
          <a:endParaRPr lang="en-US" sz="2800" kern="1200" dirty="0"/>
        </a:p>
      </dsp:txBody>
      <dsp:txXfrm rot="-5400000">
        <a:off x="5945785" y="6135357"/>
        <a:ext cx="10533077" cy="687780"/>
      </dsp:txXfrm>
    </dsp:sp>
    <dsp:sp modelId="{B80E3BC6-5892-48F6-B752-672E4177BA51}">
      <dsp:nvSpPr>
        <dsp:cNvPr id="0" name=""/>
        <dsp:cNvSpPr/>
      </dsp:nvSpPr>
      <dsp:spPr>
        <a:xfrm>
          <a:off x="0" y="6002876"/>
          <a:ext cx="5945784" cy="9527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b="0" i="0" kern="1200" dirty="0"/>
            <a:t>Solve it! </a:t>
          </a:r>
          <a:endParaRPr lang="en-US" sz="4800" kern="1200" dirty="0"/>
        </a:p>
      </dsp:txBody>
      <dsp:txXfrm>
        <a:off x="46509" y="6049385"/>
        <a:ext cx="5852766" cy="859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A6013-B7DC-49D0-93D5-42FD050239D5}">
      <dsp:nvSpPr>
        <dsp:cNvPr id="0" name=""/>
        <dsp:cNvSpPr/>
      </dsp:nvSpPr>
      <dsp:spPr>
        <a:xfrm rot="5400000">
          <a:off x="-365975" y="372313"/>
          <a:ext cx="2439836" cy="170788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“RESOLVE”</a:t>
          </a:r>
        </a:p>
      </dsp:txBody>
      <dsp:txXfrm rot="-5400000">
        <a:off x="1" y="860281"/>
        <a:ext cx="1707885" cy="731951"/>
      </dsp:txXfrm>
    </dsp:sp>
    <dsp:sp modelId="{690535F4-A131-421E-B1B7-5255071D7B93}">
      <dsp:nvSpPr>
        <dsp:cNvPr id="0" name=""/>
        <dsp:cNvSpPr/>
      </dsp:nvSpPr>
      <dsp:spPr>
        <a:xfrm rot="5400000">
          <a:off x="7538914" y="-5824691"/>
          <a:ext cx="1585893" cy="1324795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Clause or paragraph</a:t>
          </a:r>
        </a:p>
        <a:p>
          <a:pPr marL="285750" lvl="1" indent="-285750" algn="l" defTabSz="1600200">
            <a:lnSpc>
              <a:spcPct val="90000"/>
            </a:lnSpc>
            <a:spcBef>
              <a:spcPct val="0"/>
            </a:spcBef>
            <a:spcAft>
              <a:spcPct val="15000"/>
            </a:spcAft>
            <a:buChar char="•"/>
          </a:pPr>
          <a:r>
            <a:rPr lang="en-US" sz="3600" b="1" u="sng" kern="1200" dirty="0"/>
            <a:t>MUST </a:t>
          </a:r>
          <a:r>
            <a:rPr lang="en-US" sz="3600" b="0" u="none" kern="1200" dirty="0"/>
            <a:t>state desired action to achieve change</a:t>
          </a:r>
          <a:endParaRPr lang="en-US" sz="3600" b="1" u="sng" kern="1200" dirty="0"/>
        </a:p>
      </dsp:txBody>
      <dsp:txXfrm rot="-5400000">
        <a:off x="1707886" y="83754"/>
        <a:ext cx="13170534" cy="1431059"/>
      </dsp:txXfrm>
    </dsp:sp>
    <dsp:sp modelId="{1D5B5863-8762-4DC0-BAAA-1BD666E3CBED}">
      <dsp:nvSpPr>
        <dsp:cNvPr id="0" name=""/>
        <dsp:cNvSpPr/>
      </dsp:nvSpPr>
      <dsp:spPr>
        <a:xfrm rot="5400000">
          <a:off x="-365975" y="2624269"/>
          <a:ext cx="2439836" cy="170788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“WHEREAS”</a:t>
          </a:r>
        </a:p>
      </dsp:txBody>
      <dsp:txXfrm rot="-5400000">
        <a:off x="1" y="3112237"/>
        <a:ext cx="1707885" cy="731951"/>
      </dsp:txXfrm>
    </dsp:sp>
    <dsp:sp modelId="{956E151D-48A4-4999-B746-97022B63C925}">
      <dsp:nvSpPr>
        <dsp:cNvPr id="0" name=""/>
        <dsp:cNvSpPr/>
      </dsp:nvSpPr>
      <dsp:spPr>
        <a:xfrm rot="5400000">
          <a:off x="7538914" y="-3572734"/>
          <a:ext cx="1585893" cy="1324795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Background</a:t>
          </a:r>
        </a:p>
        <a:p>
          <a:pPr marL="285750" lvl="1" indent="-285750" algn="l" defTabSz="1600200">
            <a:lnSpc>
              <a:spcPct val="90000"/>
            </a:lnSpc>
            <a:spcBef>
              <a:spcPct val="0"/>
            </a:spcBef>
            <a:spcAft>
              <a:spcPct val="15000"/>
            </a:spcAft>
            <a:buChar char="•"/>
          </a:pPr>
          <a:r>
            <a:rPr lang="en-US" sz="3600" kern="1200" dirty="0"/>
            <a:t>Facts</a:t>
          </a:r>
          <a:endParaRPr lang="en-US" sz="3000" kern="1200" dirty="0"/>
        </a:p>
      </dsp:txBody>
      <dsp:txXfrm rot="-5400000">
        <a:off x="1707886" y="2335711"/>
        <a:ext cx="13170534" cy="1431059"/>
      </dsp:txXfrm>
    </dsp:sp>
    <dsp:sp modelId="{D0F19856-E507-4B75-A970-3F21640BF1D4}">
      <dsp:nvSpPr>
        <dsp:cNvPr id="0" name=""/>
        <dsp:cNvSpPr/>
      </dsp:nvSpPr>
      <dsp:spPr>
        <a:xfrm rot="5400000">
          <a:off x="-365975" y="4876226"/>
          <a:ext cx="2439836" cy="170788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Title</a:t>
          </a:r>
        </a:p>
      </dsp:txBody>
      <dsp:txXfrm rot="-5400000">
        <a:off x="1" y="5364194"/>
        <a:ext cx="1707885" cy="731951"/>
      </dsp:txXfrm>
    </dsp:sp>
    <dsp:sp modelId="{B0C1247C-C3FA-4CD1-88C4-DB8E96B21B38}">
      <dsp:nvSpPr>
        <dsp:cNvPr id="0" name=""/>
        <dsp:cNvSpPr/>
      </dsp:nvSpPr>
      <dsp:spPr>
        <a:xfrm rot="5400000">
          <a:off x="7538914" y="-1338714"/>
          <a:ext cx="1585893" cy="1324795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t>Clear </a:t>
          </a:r>
        </a:p>
        <a:p>
          <a:pPr marL="285750" lvl="1" indent="-285750" algn="l" defTabSz="1600200">
            <a:lnSpc>
              <a:spcPct val="90000"/>
            </a:lnSpc>
            <a:spcBef>
              <a:spcPct val="0"/>
            </a:spcBef>
            <a:spcAft>
              <a:spcPct val="15000"/>
            </a:spcAft>
            <a:buChar char="•"/>
          </a:pPr>
          <a:r>
            <a:rPr lang="en-US" sz="3600" kern="1200" dirty="0"/>
            <a:t>Concise</a:t>
          </a:r>
        </a:p>
        <a:p>
          <a:pPr marL="285750" lvl="1" indent="-285750" algn="l" defTabSz="1600200">
            <a:lnSpc>
              <a:spcPct val="90000"/>
            </a:lnSpc>
            <a:spcBef>
              <a:spcPct val="0"/>
            </a:spcBef>
            <a:spcAft>
              <a:spcPct val="15000"/>
            </a:spcAft>
            <a:buChar char="•"/>
          </a:pPr>
          <a:r>
            <a:rPr lang="en-US" sz="3600" kern="1200" dirty="0"/>
            <a:t>3-5 words</a:t>
          </a:r>
        </a:p>
      </dsp:txBody>
      <dsp:txXfrm rot="-5400000">
        <a:off x="1707886" y="4569731"/>
        <a:ext cx="13170534" cy="1431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9CBF9-4C67-4BC6-A444-9EB8BC2AF6E0}">
      <dsp:nvSpPr>
        <dsp:cNvPr id="0" name=""/>
        <dsp:cNvSpPr/>
      </dsp:nvSpPr>
      <dsp:spPr>
        <a:xfrm>
          <a:off x="0" y="3724"/>
          <a:ext cx="8292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D799ADA-31C8-4EC6-8146-1D9EFD7EF662}">
      <dsp:nvSpPr>
        <dsp:cNvPr id="0" name=""/>
        <dsp:cNvSpPr/>
      </dsp:nvSpPr>
      <dsp:spPr>
        <a:xfrm>
          <a:off x="0" y="3724"/>
          <a:ext cx="8292920" cy="253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a:t>• States the background, reasons, and justification</a:t>
          </a:r>
        </a:p>
      </dsp:txBody>
      <dsp:txXfrm>
        <a:off x="0" y="3724"/>
        <a:ext cx="8292920" cy="2539856"/>
      </dsp:txXfrm>
    </dsp:sp>
    <dsp:sp modelId="{29A70C02-ABCC-4875-BFDD-21E83A21B2CF}">
      <dsp:nvSpPr>
        <dsp:cNvPr id="0" name=""/>
        <dsp:cNvSpPr/>
      </dsp:nvSpPr>
      <dsp:spPr>
        <a:xfrm>
          <a:off x="0" y="2543580"/>
          <a:ext cx="8292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C3A4983-845B-4953-8333-C772E2DDFF2A}">
      <dsp:nvSpPr>
        <dsp:cNvPr id="0" name=""/>
        <dsp:cNvSpPr/>
      </dsp:nvSpPr>
      <dsp:spPr>
        <a:xfrm>
          <a:off x="0" y="2543580"/>
          <a:ext cx="8292920" cy="253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 Provides facts that support the 'Resolved' section</a:t>
          </a:r>
        </a:p>
      </dsp:txBody>
      <dsp:txXfrm>
        <a:off x="0" y="2543580"/>
        <a:ext cx="8292920" cy="2539856"/>
      </dsp:txXfrm>
    </dsp:sp>
    <dsp:sp modelId="{502FEA54-3F28-493F-BA1B-BEA1CBF171A7}">
      <dsp:nvSpPr>
        <dsp:cNvPr id="0" name=""/>
        <dsp:cNvSpPr/>
      </dsp:nvSpPr>
      <dsp:spPr>
        <a:xfrm>
          <a:off x="0" y="5083436"/>
          <a:ext cx="82929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043A898-E652-4185-9057-12C19897A501}">
      <dsp:nvSpPr>
        <dsp:cNvPr id="0" name=""/>
        <dsp:cNvSpPr/>
      </dsp:nvSpPr>
      <dsp:spPr>
        <a:xfrm>
          <a:off x="0" y="5083436"/>
          <a:ext cx="8292920" cy="253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 Should lead logically to the action requested</a:t>
          </a:r>
        </a:p>
      </dsp:txBody>
      <dsp:txXfrm>
        <a:off x="0" y="5083436"/>
        <a:ext cx="8292920" cy="25398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6E61C-5870-4689-B76D-AC74A97B557F}">
      <dsp:nvSpPr>
        <dsp:cNvPr id="0" name=""/>
        <dsp:cNvSpPr/>
      </dsp:nvSpPr>
      <dsp:spPr>
        <a:xfrm>
          <a:off x="0" y="2887"/>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35683-F692-4E7C-9B33-2A91F6D77233}">
      <dsp:nvSpPr>
        <dsp:cNvPr id="0" name=""/>
        <dsp:cNvSpPr/>
      </dsp:nvSpPr>
      <dsp:spPr>
        <a:xfrm>
          <a:off x="442633" y="332118"/>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DB2CA4-1688-4329-B4C8-BBFB9776806C}">
      <dsp:nvSpPr>
        <dsp:cNvPr id="0" name=""/>
        <dsp:cNvSpPr/>
      </dsp:nvSpPr>
      <dsp:spPr>
        <a:xfrm>
          <a:off x="1690054" y="2887"/>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90000"/>
            </a:lnSpc>
            <a:spcBef>
              <a:spcPct val="0"/>
            </a:spcBef>
            <a:spcAft>
              <a:spcPct val="35000"/>
            </a:spcAft>
            <a:buNone/>
          </a:pPr>
          <a:r>
            <a:rPr lang="en-US" sz="3600" kern="1200" dirty="0"/>
            <a:t>Begins with the word </a:t>
          </a:r>
          <a:r>
            <a:rPr lang="en-US" sz="3600" b="1" kern="1200" dirty="0"/>
            <a:t>“Whereas,”</a:t>
          </a:r>
          <a:r>
            <a:rPr lang="en-US" sz="3600" kern="1200" dirty="0"/>
            <a:t> (capital W, comma after)</a:t>
          </a:r>
        </a:p>
      </dsp:txBody>
      <dsp:txXfrm>
        <a:off x="1690054" y="2887"/>
        <a:ext cx="13265465" cy="1463250"/>
      </dsp:txXfrm>
    </dsp:sp>
    <dsp:sp modelId="{36B2D09E-1376-4A24-B99D-512A78D0B921}">
      <dsp:nvSpPr>
        <dsp:cNvPr id="0" name=""/>
        <dsp:cNvSpPr/>
      </dsp:nvSpPr>
      <dsp:spPr>
        <a:xfrm>
          <a:off x="0" y="1831950"/>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C8751C-B5E0-4C43-BFCA-8357E58F2594}">
      <dsp:nvSpPr>
        <dsp:cNvPr id="0" name=""/>
        <dsp:cNvSpPr/>
      </dsp:nvSpPr>
      <dsp:spPr>
        <a:xfrm>
          <a:off x="442633" y="2161181"/>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EA79F2-8F29-4B60-B66D-DDC8B82301CD}">
      <dsp:nvSpPr>
        <dsp:cNvPr id="0" name=""/>
        <dsp:cNvSpPr/>
      </dsp:nvSpPr>
      <dsp:spPr>
        <a:xfrm>
          <a:off x="1690054" y="1831950"/>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90000"/>
            </a:lnSpc>
            <a:spcBef>
              <a:spcPct val="0"/>
            </a:spcBef>
            <a:spcAft>
              <a:spcPct val="35000"/>
            </a:spcAft>
            <a:buNone/>
          </a:pPr>
          <a:r>
            <a:rPr lang="en-US" sz="3600" kern="1200" dirty="0"/>
            <a:t>Written as </a:t>
          </a:r>
          <a:r>
            <a:rPr lang="en-US" sz="3600" b="1" kern="1200" dirty="0"/>
            <a:t>a complete sentence</a:t>
          </a:r>
          <a:endParaRPr lang="en-US" sz="3600" kern="1200" dirty="0"/>
        </a:p>
      </dsp:txBody>
      <dsp:txXfrm>
        <a:off x="1690054" y="1831950"/>
        <a:ext cx="13265465" cy="1463250"/>
      </dsp:txXfrm>
    </dsp:sp>
    <dsp:sp modelId="{71395457-2879-4E37-850F-D1FE8A24CA1B}">
      <dsp:nvSpPr>
        <dsp:cNvPr id="0" name=""/>
        <dsp:cNvSpPr/>
      </dsp:nvSpPr>
      <dsp:spPr>
        <a:xfrm>
          <a:off x="0" y="3661013"/>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BAEB5C-C311-478D-8B83-B84805F2690C}">
      <dsp:nvSpPr>
        <dsp:cNvPr id="0" name=""/>
        <dsp:cNvSpPr/>
      </dsp:nvSpPr>
      <dsp:spPr>
        <a:xfrm>
          <a:off x="442633" y="3990244"/>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01DD5E-74AD-4C64-8BD6-BA65A3CDF1A7}">
      <dsp:nvSpPr>
        <dsp:cNvPr id="0" name=""/>
        <dsp:cNvSpPr/>
      </dsp:nvSpPr>
      <dsp:spPr>
        <a:xfrm>
          <a:off x="1690054" y="3661013"/>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90000"/>
            </a:lnSpc>
            <a:spcBef>
              <a:spcPct val="0"/>
            </a:spcBef>
            <a:spcAft>
              <a:spcPct val="35000"/>
            </a:spcAft>
            <a:buNone/>
          </a:pPr>
          <a:r>
            <a:rPr lang="en-US" sz="3600" kern="1200" dirty="0"/>
            <a:t>Ends with a </a:t>
          </a:r>
          <a:r>
            <a:rPr lang="en-US" sz="3600" b="1" kern="1200" dirty="0"/>
            <a:t>semicolon (;)</a:t>
          </a:r>
          <a:r>
            <a:rPr lang="en-US" sz="3600" kern="1200" dirty="0"/>
            <a:t> — except the last one, which ends with a </a:t>
          </a:r>
          <a:r>
            <a:rPr lang="en-US" sz="3600" b="1" kern="1200" dirty="0"/>
            <a:t>comma (,) and the phrase “now, therefore, be it”</a:t>
          </a:r>
          <a:endParaRPr lang="en-US" sz="3600" kern="1200" dirty="0"/>
        </a:p>
      </dsp:txBody>
      <dsp:txXfrm>
        <a:off x="1690054" y="3661013"/>
        <a:ext cx="13265465" cy="1463250"/>
      </dsp:txXfrm>
    </dsp:sp>
    <dsp:sp modelId="{9A8B84E8-36CB-4566-A43E-B9B34974A8E3}">
      <dsp:nvSpPr>
        <dsp:cNvPr id="0" name=""/>
        <dsp:cNvSpPr/>
      </dsp:nvSpPr>
      <dsp:spPr>
        <a:xfrm>
          <a:off x="0" y="5490076"/>
          <a:ext cx="14955520" cy="146325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F9201-6F92-47AC-9F99-61A6092C6CC4}">
      <dsp:nvSpPr>
        <dsp:cNvPr id="0" name=""/>
        <dsp:cNvSpPr/>
      </dsp:nvSpPr>
      <dsp:spPr>
        <a:xfrm>
          <a:off x="442633" y="5819307"/>
          <a:ext cx="804787" cy="804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A74CB8-CE91-4070-901C-0B871C251DD9}">
      <dsp:nvSpPr>
        <dsp:cNvPr id="0" name=""/>
        <dsp:cNvSpPr/>
      </dsp:nvSpPr>
      <dsp:spPr>
        <a:xfrm>
          <a:off x="1690054" y="5490076"/>
          <a:ext cx="13265465" cy="146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61" tIns="154861" rIns="154861" bIns="154861" numCol="1" spcCol="1270" anchor="ctr" anchorCtr="0">
          <a:noAutofit/>
        </a:bodyPr>
        <a:lstStyle/>
        <a:p>
          <a:pPr marL="0" lvl="0" indent="0" algn="l" defTabSz="1600200">
            <a:lnSpc>
              <a:spcPct val="90000"/>
            </a:lnSpc>
            <a:spcBef>
              <a:spcPct val="0"/>
            </a:spcBef>
            <a:spcAft>
              <a:spcPct val="35000"/>
            </a:spcAft>
            <a:buNone/>
          </a:pPr>
          <a:r>
            <a:rPr lang="en-US" sz="3600" kern="1200" dirty="0"/>
            <a:t>Each clause = </a:t>
          </a:r>
          <a:r>
            <a:rPr lang="en-US" sz="3600" b="1" kern="1200" dirty="0"/>
            <a:t>one thought / reason</a:t>
          </a:r>
          <a:endParaRPr lang="en-US" sz="3600" kern="1200" dirty="0"/>
        </a:p>
      </dsp:txBody>
      <dsp:txXfrm>
        <a:off x="1690054" y="5490076"/>
        <a:ext cx="13265465" cy="14632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011-DFE1-41E9-8B1F-8A08090264D7}">
      <dsp:nvSpPr>
        <dsp:cNvPr id="0" name=""/>
        <dsp:cNvSpPr/>
      </dsp:nvSpPr>
      <dsp:spPr>
        <a:xfrm>
          <a:off x="1443036" y="3797465"/>
          <a:ext cx="1935908" cy="1803795"/>
        </a:xfrm>
        <a:custGeom>
          <a:avLst/>
          <a:gdLst/>
          <a:ahLst/>
          <a:cxnLst/>
          <a:rect l="0" t="0" r="0" b="0"/>
          <a:pathLst>
            <a:path>
              <a:moveTo>
                <a:pt x="0" y="0"/>
              </a:moveTo>
              <a:lnTo>
                <a:pt x="967954" y="0"/>
              </a:lnTo>
              <a:lnTo>
                <a:pt x="967954" y="1803795"/>
              </a:lnTo>
              <a:lnTo>
                <a:pt x="1935908" y="180379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344840" y="4633212"/>
        <a:ext cx="132301" cy="132301"/>
      </dsp:txXfrm>
    </dsp:sp>
    <dsp:sp modelId="{B8EA4CD7-A9A9-477D-AB9F-0A3AC670D01C}">
      <dsp:nvSpPr>
        <dsp:cNvPr id="0" name=""/>
        <dsp:cNvSpPr/>
      </dsp:nvSpPr>
      <dsp:spPr>
        <a:xfrm>
          <a:off x="1443036" y="3751745"/>
          <a:ext cx="1935908" cy="91440"/>
        </a:xfrm>
        <a:custGeom>
          <a:avLst/>
          <a:gdLst/>
          <a:ahLst/>
          <a:cxnLst/>
          <a:rect l="0" t="0" r="0" b="0"/>
          <a:pathLst>
            <a:path>
              <a:moveTo>
                <a:pt x="0" y="45720"/>
              </a:moveTo>
              <a:lnTo>
                <a:pt x="1935908" y="4572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362593" y="3749067"/>
        <a:ext cx="96795" cy="96795"/>
      </dsp:txXfrm>
    </dsp:sp>
    <dsp:sp modelId="{4B0FE54C-9A0F-4B44-B53E-4641C6757870}">
      <dsp:nvSpPr>
        <dsp:cNvPr id="0" name=""/>
        <dsp:cNvSpPr/>
      </dsp:nvSpPr>
      <dsp:spPr>
        <a:xfrm>
          <a:off x="1443036" y="1993669"/>
          <a:ext cx="1935908" cy="1803795"/>
        </a:xfrm>
        <a:custGeom>
          <a:avLst/>
          <a:gdLst/>
          <a:ahLst/>
          <a:cxnLst/>
          <a:rect l="0" t="0" r="0" b="0"/>
          <a:pathLst>
            <a:path>
              <a:moveTo>
                <a:pt x="0" y="1803795"/>
              </a:moveTo>
              <a:lnTo>
                <a:pt x="967954" y="1803795"/>
              </a:lnTo>
              <a:lnTo>
                <a:pt x="967954" y="0"/>
              </a:lnTo>
              <a:lnTo>
                <a:pt x="1935908"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344840" y="2829416"/>
        <a:ext cx="132301" cy="132301"/>
      </dsp:txXfrm>
    </dsp:sp>
    <dsp:sp modelId="{B264EFE6-41F8-4C1D-93CE-A09BDD6DC344}">
      <dsp:nvSpPr>
        <dsp:cNvPr id="0" name=""/>
        <dsp:cNvSpPr/>
      </dsp:nvSpPr>
      <dsp:spPr>
        <a:xfrm rot="16200000">
          <a:off x="-3075946" y="3075946"/>
          <a:ext cx="7594930" cy="144303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 Whereas veterans need help.</a:t>
          </a:r>
          <a:br>
            <a:rPr lang="en-US" sz="3400" kern="1200" dirty="0"/>
          </a:br>
          <a:r>
            <a:rPr lang="en-US" sz="3400" kern="1200" dirty="0"/>
            <a:t>❌ Whereas we should support them.</a:t>
          </a:r>
        </a:p>
      </dsp:txBody>
      <dsp:txXfrm>
        <a:off x="-3075946" y="3075946"/>
        <a:ext cx="7594930" cy="1443036"/>
      </dsp:txXfrm>
    </dsp:sp>
    <dsp:sp modelId="{4B1D31B5-D0C9-4FAB-9CEB-2E47B85B6109}">
      <dsp:nvSpPr>
        <dsp:cNvPr id="0" name=""/>
        <dsp:cNvSpPr/>
      </dsp:nvSpPr>
      <dsp:spPr>
        <a:xfrm>
          <a:off x="3378945" y="1272150"/>
          <a:ext cx="4733160" cy="144303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a:t>Too vague</a:t>
          </a:r>
          <a:endParaRPr lang="en-US" sz="3400" kern="1200" dirty="0"/>
        </a:p>
      </dsp:txBody>
      <dsp:txXfrm>
        <a:off x="3378945" y="1272150"/>
        <a:ext cx="4733160" cy="1443036"/>
      </dsp:txXfrm>
    </dsp:sp>
    <dsp:sp modelId="{1876A594-CBFB-4E8A-B0AE-5F6779D68583}">
      <dsp:nvSpPr>
        <dsp:cNvPr id="0" name=""/>
        <dsp:cNvSpPr/>
      </dsp:nvSpPr>
      <dsp:spPr>
        <a:xfrm>
          <a:off x="3378945" y="3075946"/>
          <a:ext cx="4733160" cy="144303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a:t>Not factual</a:t>
          </a:r>
          <a:endParaRPr lang="en-US" sz="3400" kern="1200" dirty="0"/>
        </a:p>
      </dsp:txBody>
      <dsp:txXfrm>
        <a:off x="3378945" y="3075946"/>
        <a:ext cx="4733160" cy="1443036"/>
      </dsp:txXfrm>
    </dsp:sp>
    <dsp:sp modelId="{C67F4AF8-35C8-413D-B599-4E522E7AD40A}">
      <dsp:nvSpPr>
        <dsp:cNvPr id="0" name=""/>
        <dsp:cNvSpPr/>
      </dsp:nvSpPr>
      <dsp:spPr>
        <a:xfrm>
          <a:off x="3378945" y="4879742"/>
          <a:ext cx="4733160" cy="144303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a:t>Lacks specifics</a:t>
          </a:r>
          <a:endParaRPr lang="en-US" sz="3400" kern="1200" dirty="0"/>
        </a:p>
      </dsp:txBody>
      <dsp:txXfrm>
        <a:off x="3378945" y="4879742"/>
        <a:ext cx="4733160" cy="14430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9BD708-6E15-9C17-3DF7-D3D756492A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C5EA9F2-F3EA-9BCE-177E-614C333C07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866222-A093-4A85-A23F-8DBA11A965EF}" type="datetimeFigureOut">
              <a:rPr lang="en-US" smtClean="0"/>
              <a:t>4/14/2026</a:t>
            </a:fld>
            <a:endParaRPr lang="en-US"/>
          </a:p>
        </p:txBody>
      </p:sp>
      <p:sp>
        <p:nvSpPr>
          <p:cNvPr id="4" name="Footer Placeholder 3">
            <a:extLst>
              <a:ext uri="{FF2B5EF4-FFF2-40B4-BE49-F238E27FC236}">
                <a16:creationId xmlns:a16="http://schemas.microsoft.com/office/drawing/2014/main" id="{6DE9972A-783E-89EE-0F0B-1624A1C85A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44BE2E2-1640-2F82-57B2-FCCA0A1A40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B2EBE5-968D-423B-AB4E-1A04006B5945}" type="slidenum">
              <a:rPr lang="en-US" smtClean="0"/>
              <a:t>‹#›</a:t>
            </a:fld>
            <a:endParaRPr lang="en-US"/>
          </a:p>
        </p:txBody>
      </p:sp>
    </p:spTree>
    <p:extLst>
      <p:ext uri="{BB962C8B-B14F-4D97-AF65-F5344CB8AC3E}">
        <p14:creationId xmlns:p14="http://schemas.microsoft.com/office/powerpoint/2010/main" val="74305623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venir Next" panose="020B0503020202020204" pitchFamily="34" charset="0"/>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95619AD-1464-4D97-83F7-E949A82FAF1F}" type="slidenum">
              <a:rPr lang="en-US" smtClean="0"/>
              <a:t>2</a:t>
            </a:fld>
            <a:endParaRPr lang="en-US"/>
          </a:p>
        </p:txBody>
      </p:sp>
    </p:spTree>
    <p:extLst>
      <p:ext uri="{BB962C8B-B14F-4D97-AF65-F5344CB8AC3E}">
        <p14:creationId xmlns:p14="http://schemas.microsoft.com/office/powerpoint/2010/main" val="30880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302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800" dirty="0"/>
              <a:t>The Leading “Resolved” clause should be uniform for each Resolution and may contain:</a:t>
            </a:r>
          </a:p>
          <a:p>
            <a:endParaRPr lang="en-US" sz="1800" dirty="0"/>
          </a:p>
          <a:p>
            <a:pPr marL="571500" indent="-571500">
              <a:buFont typeface="Arial" panose="020B0604020202020204" pitchFamily="34" charset="0"/>
              <a:buChar char="•"/>
            </a:pPr>
            <a:r>
              <a:rPr lang="en-US" sz="1800" dirty="0"/>
              <a:t>Identification of Resolving Authority</a:t>
            </a:r>
          </a:p>
          <a:p>
            <a:pPr marL="571500" indent="-571500">
              <a:buFont typeface="Arial" panose="020B0604020202020204" pitchFamily="34" charset="0"/>
              <a:buChar char="•"/>
            </a:pPr>
            <a:endParaRPr lang="en-US" sz="1800" dirty="0"/>
          </a:p>
          <a:p>
            <a:pPr marL="571500" indent="-571500">
              <a:buFont typeface="Arial" panose="020B0604020202020204" pitchFamily="34" charset="0"/>
              <a:buChar char="•"/>
            </a:pPr>
            <a:r>
              <a:rPr lang="en-US" sz="1800" dirty="0"/>
              <a:t>Circumstance</a:t>
            </a:r>
          </a:p>
          <a:p>
            <a:pPr marL="571500" indent="-571500">
              <a:buFont typeface="Arial" panose="020B0604020202020204" pitchFamily="34" charset="0"/>
              <a:buChar char="•"/>
            </a:pPr>
            <a:endParaRPr lang="en-US" sz="1800" dirty="0"/>
          </a:p>
          <a:p>
            <a:pPr marL="571500" indent="-571500">
              <a:buFont typeface="Arial" panose="020B0604020202020204" pitchFamily="34" charset="0"/>
              <a:buChar char="•"/>
            </a:pPr>
            <a:r>
              <a:rPr lang="en-US" sz="1800" dirty="0"/>
              <a:t>Place of action</a:t>
            </a:r>
          </a:p>
          <a:p>
            <a:pPr marL="571500" indent="-571500">
              <a:buFont typeface="Arial" panose="020B0604020202020204" pitchFamily="34" charset="0"/>
              <a:buChar char="•"/>
            </a:pPr>
            <a:endParaRPr lang="en-US" sz="1800" dirty="0"/>
          </a:p>
          <a:p>
            <a:pPr marL="571500" indent="-571500">
              <a:buFont typeface="Arial" panose="020B0604020202020204" pitchFamily="34" charset="0"/>
              <a:buChar char="•"/>
            </a:pPr>
            <a:r>
              <a:rPr lang="en-US" sz="1800" dirty="0"/>
              <a:t>Date of action</a:t>
            </a:r>
          </a:p>
          <a:p>
            <a:endParaRPr lang="en-US" dirty="0"/>
          </a:p>
        </p:txBody>
      </p:sp>
    </p:spTree>
    <p:extLst>
      <p:ext uri="{BB962C8B-B14F-4D97-AF65-F5344CB8AC3E}">
        <p14:creationId xmlns:p14="http://schemas.microsoft.com/office/powerpoint/2010/main" val="98192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914400" y="5029200"/>
            <a:ext cx="5029200" cy="3429000"/>
          </a:xfrm>
        </p:spPr>
        <p:txBody>
          <a:bodyPr/>
          <a:lstStyle/>
          <a:p>
            <a:r>
              <a:rPr lang="en-US" dirty="0"/>
              <a:t>The word “That” immediately following the resolving clause introduces the clause that is the object of the verb RESOLVED. It helps the reader to find the point at which the substance of the resolution begins and should be the strong and unmistakable statement of intent. </a:t>
            </a:r>
          </a:p>
        </p:txBody>
      </p:sp>
    </p:spTree>
    <p:extLst>
      <p:ext uri="{BB962C8B-B14F-4D97-AF65-F5344CB8AC3E}">
        <p14:creationId xmlns:p14="http://schemas.microsoft.com/office/powerpoint/2010/main" val="214286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Each resolution should deal with one subject. But sometimes it is necessary to attach additional clauses to a resolution’s resolving section in order to cover matters that are closely related to the main intent. It is useful to provide additional details to spell out how and by whom the intent of the resolution is to be carried out or accomplished. </a:t>
            </a:r>
          </a:p>
        </p:txBody>
      </p:sp>
    </p:spTree>
    <p:extLst>
      <p:ext uri="{BB962C8B-B14F-4D97-AF65-F5344CB8AC3E}">
        <p14:creationId xmlns:p14="http://schemas.microsoft.com/office/powerpoint/2010/main" val="425326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5935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“Whereas” clause explains the background, reasons, and justification for the resolution.  It presents the facts that support the “Resolved” section and should logically lead to the action being requested.</a:t>
            </a:r>
          </a:p>
        </p:txBody>
      </p:sp>
      <p:sp>
        <p:nvSpPr>
          <p:cNvPr id="4" name="Slide Number Placeholder 3"/>
          <p:cNvSpPr>
            <a:spLocks noGrp="1"/>
          </p:cNvSpPr>
          <p:nvPr>
            <p:ph type="sldNum" sz="quarter" idx="5"/>
          </p:nvPr>
        </p:nvSpPr>
        <p:spPr/>
        <p:txBody>
          <a:bodyPr/>
          <a:lstStyle/>
          <a:p>
            <a:fld id="{395619AD-1464-4D97-83F7-E949A82FAF1F}" type="slidenum">
              <a:rPr lang="en-US" smtClean="0"/>
              <a:t>24</a:t>
            </a:fld>
            <a:endParaRPr lang="en-US"/>
          </a:p>
        </p:txBody>
      </p:sp>
    </p:spTree>
    <p:extLst>
      <p:ext uri="{BB962C8B-B14F-4D97-AF65-F5344CB8AC3E}">
        <p14:creationId xmlns:p14="http://schemas.microsoft.com/office/powerpoint/2010/main" val="2627181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Whereas clause will always begin with a capital “W” in the word, “Whereas”.  The comma immediately follows the word, “Whereas”.  It is always written as a complete sentence but ending with a semi-colon.  The exception is on the last “Whereas” clause, which ends with a comma, then the phrase “now, therefore, be it”.  Always ensure that each clause is one thought or reason.</a:t>
            </a:r>
          </a:p>
        </p:txBody>
      </p:sp>
      <p:sp>
        <p:nvSpPr>
          <p:cNvPr id="4" name="Slide Number Placeholder 3"/>
          <p:cNvSpPr>
            <a:spLocks noGrp="1"/>
          </p:cNvSpPr>
          <p:nvPr>
            <p:ph type="sldNum" sz="quarter" idx="5"/>
          </p:nvPr>
        </p:nvSpPr>
        <p:spPr/>
        <p:txBody>
          <a:bodyPr/>
          <a:lstStyle/>
          <a:p>
            <a:fld id="{395619AD-1464-4D97-83F7-E949A82FAF1F}" type="slidenum">
              <a:rPr lang="en-US" smtClean="0"/>
              <a:t>25</a:t>
            </a:fld>
            <a:endParaRPr lang="en-US"/>
          </a:p>
        </p:txBody>
      </p:sp>
    </p:spTree>
    <p:extLst>
      <p:ext uri="{BB962C8B-B14F-4D97-AF65-F5344CB8AC3E}">
        <p14:creationId xmlns:p14="http://schemas.microsoft.com/office/powerpoint/2010/main" val="1189364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Here are two examples of poorly written “Whereas” clause.  They are both much too vague, not factual, and lack specifics.</a:t>
            </a:r>
          </a:p>
        </p:txBody>
      </p:sp>
      <p:sp>
        <p:nvSpPr>
          <p:cNvPr id="4" name="Slide Number Placeholder 3"/>
          <p:cNvSpPr>
            <a:spLocks noGrp="1"/>
          </p:cNvSpPr>
          <p:nvPr>
            <p:ph type="sldNum" sz="quarter" idx="5"/>
          </p:nvPr>
        </p:nvSpPr>
        <p:spPr/>
        <p:txBody>
          <a:bodyPr/>
          <a:lstStyle/>
          <a:p>
            <a:fld id="{395619AD-1464-4D97-83F7-E949A82FAF1F}" type="slidenum">
              <a:rPr lang="en-US" smtClean="0"/>
              <a:t>26</a:t>
            </a:fld>
            <a:endParaRPr lang="en-US"/>
          </a:p>
        </p:txBody>
      </p:sp>
    </p:spTree>
    <p:extLst>
      <p:ext uri="{BB962C8B-B14F-4D97-AF65-F5344CB8AC3E}">
        <p14:creationId xmlns:p14="http://schemas.microsoft.com/office/powerpoint/2010/main" val="266063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Here are examples of correctly written, or proper “Whereas” clauses.</a:t>
            </a:r>
          </a:p>
        </p:txBody>
      </p:sp>
      <p:sp>
        <p:nvSpPr>
          <p:cNvPr id="4" name="Slide Number Placeholder 3"/>
          <p:cNvSpPr>
            <a:spLocks noGrp="1"/>
          </p:cNvSpPr>
          <p:nvPr>
            <p:ph type="sldNum" sz="quarter" idx="5"/>
          </p:nvPr>
        </p:nvSpPr>
        <p:spPr/>
        <p:txBody>
          <a:bodyPr/>
          <a:lstStyle/>
          <a:p>
            <a:fld id="{395619AD-1464-4D97-83F7-E949A82FAF1F}" type="slidenum">
              <a:rPr lang="en-US" smtClean="0"/>
              <a:t>27</a:t>
            </a:fld>
            <a:endParaRPr lang="en-US"/>
          </a:p>
        </p:txBody>
      </p:sp>
    </p:spTree>
    <p:extLst>
      <p:ext uri="{BB962C8B-B14F-4D97-AF65-F5344CB8AC3E}">
        <p14:creationId xmlns:p14="http://schemas.microsoft.com/office/powerpoint/2010/main" val="1607910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Here are some common mistakes to avoid: Write only facts, not opinions. Keep each clause focused on a single idea. End every “Whereas” clause with a semicolon, and the final one with a comma. Do not include “Resolved” statements in the Whereas section..</a:t>
            </a:r>
          </a:p>
        </p:txBody>
      </p:sp>
      <p:sp>
        <p:nvSpPr>
          <p:cNvPr id="4" name="Slide Number Placeholder 3"/>
          <p:cNvSpPr>
            <a:spLocks noGrp="1"/>
          </p:cNvSpPr>
          <p:nvPr>
            <p:ph type="sldNum" sz="quarter" idx="5"/>
          </p:nvPr>
        </p:nvSpPr>
        <p:spPr/>
        <p:txBody>
          <a:bodyPr/>
          <a:lstStyle/>
          <a:p>
            <a:fld id="{395619AD-1464-4D97-83F7-E949A82FAF1F}" type="slidenum">
              <a:rPr lang="en-US" smtClean="0"/>
              <a:t>28</a:t>
            </a:fld>
            <a:endParaRPr lang="en-US"/>
          </a:p>
        </p:txBody>
      </p:sp>
    </p:spTree>
    <p:extLst>
      <p:ext uri="{BB962C8B-B14F-4D97-AF65-F5344CB8AC3E}">
        <p14:creationId xmlns:p14="http://schemas.microsoft.com/office/powerpoint/2010/main" val="3760376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 resolution is written to formally express an opinion, to set policy, request action, or express a position on a particular topic.  The Whereas clause is the background and reasons for the resolution, as opposed to the “Resolved” clauses which are the actions to be taken, or the “Ask”.</a:t>
            </a:r>
          </a:p>
        </p:txBody>
      </p:sp>
      <p:sp>
        <p:nvSpPr>
          <p:cNvPr id="4" name="Slide Number Placeholder 3"/>
          <p:cNvSpPr>
            <a:spLocks noGrp="1"/>
          </p:cNvSpPr>
          <p:nvPr>
            <p:ph type="sldNum" sz="quarter" idx="5"/>
          </p:nvPr>
        </p:nvSpPr>
        <p:spPr/>
        <p:txBody>
          <a:bodyPr/>
          <a:lstStyle/>
          <a:p>
            <a:fld id="{395619AD-1464-4D97-83F7-E949A82FAF1F}" type="slidenum">
              <a:rPr lang="en-US" smtClean="0"/>
              <a:t>3</a:t>
            </a:fld>
            <a:endParaRPr lang="en-US"/>
          </a:p>
        </p:txBody>
      </p:sp>
    </p:spTree>
    <p:extLst>
      <p:ext uri="{BB962C8B-B14F-4D97-AF65-F5344CB8AC3E}">
        <p14:creationId xmlns:p14="http://schemas.microsoft.com/office/powerpoint/2010/main" val="180114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Strive to write effective “Whereas” clauses by being clear, factual, and concise. Support them with statistics, laws, or policies, and present your reasons in a logical, easy-to-follow order. Keep your focus on the issue at hand.</a:t>
            </a:r>
          </a:p>
        </p:txBody>
      </p:sp>
      <p:sp>
        <p:nvSpPr>
          <p:cNvPr id="4" name="Slide Number Placeholder 3"/>
          <p:cNvSpPr>
            <a:spLocks noGrp="1"/>
          </p:cNvSpPr>
          <p:nvPr>
            <p:ph type="sldNum" sz="quarter" idx="5"/>
          </p:nvPr>
        </p:nvSpPr>
        <p:spPr/>
        <p:txBody>
          <a:bodyPr/>
          <a:lstStyle/>
          <a:p>
            <a:fld id="{395619AD-1464-4D97-83F7-E949A82FAF1F}" type="slidenum">
              <a:rPr lang="en-US" smtClean="0"/>
              <a:t>29</a:t>
            </a:fld>
            <a:endParaRPr lang="en-US"/>
          </a:p>
        </p:txBody>
      </p:sp>
    </p:spTree>
    <p:extLst>
      <p:ext uri="{BB962C8B-B14F-4D97-AF65-F5344CB8AC3E}">
        <p14:creationId xmlns:p14="http://schemas.microsoft.com/office/powerpoint/2010/main" val="3598363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Inadequate time for the assigned Committees and Commissions to study</a:t>
            </a:r>
          </a:p>
          <a:p>
            <a:r>
              <a:rPr lang="en-US" dirty="0"/>
              <a:t>and review a resolution prior to making a recommendation to the Executive Committee. </a:t>
            </a:r>
          </a:p>
          <a:p>
            <a:endParaRPr lang="en-US" dirty="0"/>
          </a:p>
          <a:p>
            <a:endParaRPr lang="en-US" dirty="0"/>
          </a:p>
        </p:txBody>
      </p:sp>
    </p:spTree>
    <p:extLst>
      <p:ext uri="{BB962C8B-B14F-4D97-AF65-F5344CB8AC3E}">
        <p14:creationId xmlns:p14="http://schemas.microsoft.com/office/powerpoint/2010/main" val="3815340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Review</a:t>
            </a:r>
            <a:r>
              <a:rPr lang="en-US" dirty="0"/>
              <a:t> the resolution thoroughly to understand its purpose and key points</a:t>
            </a:r>
          </a:p>
          <a:p>
            <a:endParaRPr lang="en-US" dirty="0"/>
          </a:p>
          <a:p>
            <a:r>
              <a:rPr lang="en-US" b="1" dirty="0"/>
              <a:t>Ensure alignment</a:t>
            </a:r>
            <a:r>
              <a:rPr lang="en-US" dirty="0"/>
              <a:t> with The American Legion’s core mission, values, and priorities</a:t>
            </a:r>
          </a:p>
          <a:p>
            <a:endParaRPr lang="en-US" dirty="0"/>
          </a:p>
          <a:p>
            <a:r>
              <a:rPr lang="en-US" b="1" dirty="0"/>
              <a:t>Clarify goals</a:t>
            </a:r>
            <a:r>
              <a:rPr lang="en-US" dirty="0"/>
              <a:t>: Know what you want to achieve by socializing the resolution (e.g., gaining support, initiating discussion)</a:t>
            </a:r>
          </a:p>
          <a:p>
            <a:endParaRPr lang="en-US" dirty="0"/>
          </a:p>
          <a:p>
            <a:endParaRPr lang="en-US" dirty="0"/>
          </a:p>
        </p:txBody>
      </p:sp>
    </p:spTree>
    <p:extLst>
      <p:ext uri="{BB962C8B-B14F-4D97-AF65-F5344CB8AC3E}">
        <p14:creationId xmlns:p14="http://schemas.microsoft.com/office/powerpoint/2010/main" val="3149930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lvl="0" eaLnBrk="0" fontAlgn="base" hangingPunct="0">
              <a:spcBef>
                <a:spcPct val="0"/>
              </a:spcBef>
              <a:spcAft>
                <a:spcPct val="0"/>
              </a:spcAft>
              <a:buFontTx/>
              <a:buChar char="•"/>
            </a:pPr>
            <a:r>
              <a:rPr lang="en-US" altLang="en-US" b="1" dirty="0">
                <a:latin typeface="Arial" panose="020B0604020202020204" pitchFamily="34" charset="0"/>
              </a:rPr>
              <a:t>Target the right audience</a:t>
            </a:r>
            <a:r>
              <a:rPr lang="en-US" altLang="en-US" dirty="0">
                <a:latin typeface="Arial" panose="020B0604020202020204" pitchFamily="34" charset="0"/>
              </a:rPr>
              <a:t>: Post members, district leadership, department officials, </a:t>
            </a:r>
          </a:p>
          <a:p>
            <a:pPr lvl="0" eaLnBrk="0" fontAlgn="base" hangingPunct="0">
              <a:spcBef>
                <a:spcPct val="0"/>
              </a:spcBef>
              <a:spcAft>
                <a:spcPct val="0"/>
              </a:spcAft>
            </a:pPr>
            <a:r>
              <a:rPr lang="en-US" altLang="en-US" dirty="0">
                <a:latin typeface="Arial" panose="020B0604020202020204" pitchFamily="34" charset="0"/>
              </a:rPr>
              <a:t>or other key influencers</a:t>
            </a:r>
          </a:p>
          <a:p>
            <a:pPr lvl="0" eaLnBrk="0" fontAlgn="base" hangingPunct="0">
              <a:spcBef>
                <a:spcPct val="0"/>
              </a:spcBef>
              <a:spcAft>
                <a:spcPct val="0"/>
              </a:spcAft>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b="1" dirty="0">
                <a:latin typeface="Arial" panose="020B0604020202020204" pitchFamily="34" charset="0"/>
              </a:rPr>
              <a:t>  Determine early champions</a:t>
            </a:r>
            <a:r>
              <a:rPr lang="en-US" altLang="en-US" dirty="0">
                <a:latin typeface="Arial" panose="020B0604020202020204" pitchFamily="34" charset="0"/>
              </a:rPr>
              <a:t>: Find supporters who can help advocate for the resolution</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b="1" dirty="0">
                <a:latin typeface="Arial" panose="020B0604020202020204" pitchFamily="34" charset="0"/>
              </a:rPr>
              <a:t>  Engage with opponents</a:t>
            </a:r>
            <a:r>
              <a:rPr lang="en-US" altLang="en-US" dirty="0">
                <a:latin typeface="Arial" panose="020B0604020202020204" pitchFamily="34" charset="0"/>
              </a:rPr>
              <a:t>: Seek feedback from those who may oppose it to address concerns early</a:t>
            </a:r>
            <a:endParaRPr lang="en-US" dirty="0"/>
          </a:p>
          <a:p>
            <a:endParaRPr lang="en-US" dirty="0"/>
          </a:p>
        </p:txBody>
      </p:sp>
    </p:spTree>
    <p:extLst>
      <p:ext uri="{BB962C8B-B14F-4D97-AF65-F5344CB8AC3E}">
        <p14:creationId xmlns:p14="http://schemas.microsoft.com/office/powerpoint/2010/main" val="3704238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Present the resolution’s benefits</a:t>
            </a:r>
            <a:r>
              <a:rPr lang="en-US" dirty="0"/>
              <a:t> to members clearly and concisely</a:t>
            </a:r>
          </a:p>
          <a:p>
            <a:endParaRPr lang="en-US" dirty="0"/>
          </a:p>
          <a:p>
            <a:r>
              <a:rPr lang="en-US" b="1" dirty="0"/>
              <a:t>Focus on the “why”</a:t>
            </a:r>
            <a:r>
              <a:rPr lang="en-US" dirty="0"/>
              <a:t>: Explain why the resolution is needed and how it will improve the organization or help veterans</a:t>
            </a:r>
          </a:p>
          <a:p>
            <a:endParaRPr lang="en-US" dirty="0"/>
          </a:p>
          <a:p>
            <a:r>
              <a:rPr lang="en-US" b="1" dirty="0"/>
              <a:t>Prepare a summary</a:t>
            </a:r>
            <a:r>
              <a:rPr lang="en-US" dirty="0"/>
              <a:t>: Provide an easily digestible one-page summary for quick understanding</a:t>
            </a:r>
          </a:p>
          <a:p>
            <a:endParaRPr lang="en-US" dirty="0"/>
          </a:p>
          <a:p>
            <a:endParaRPr lang="en-US" dirty="0"/>
          </a:p>
        </p:txBody>
      </p:sp>
    </p:spTree>
    <p:extLst>
      <p:ext uri="{BB962C8B-B14F-4D97-AF65-F5344CB8AC3E}">
        <p14:creationId xmlns:p14="http://schemas.microsoft.com/office/powerpoint/2010/main" val="2646028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Hold informal discussions</a:t>
            </a:r>
            <a:r>
              <a:rPr lang="en-US" dirty="0"/>
              <a:t>: Host smaller group conversations or meetings to gauge reactions</a:t>
            </a:r>
          </a:p>
          <a:p>
            <a:endParaRPr lang="en-US" dirty="0"/>
          </a:p>
          <a:p>
            <a:r>
              <a:rPr lang="en-US" b="1" dirty="0"/>
              <a:t>Leverage social media</a:t>
            </a:r>
            <a:r>
              <a:rPr lang="en-US" dirty="0"/>
              <a:t>: Use posts or group chats to start conversations and gather support</a:t>
            </a:r>
          </a:p>
          <a:p>
            <a:endParaRPr lang="en-US" dirty="0"/>
          </a:p>
          <a:p>
            <a:r>
              <a:rPr lang="en-US" b="1" dirty="0"/>
              <a:t>Use newsletters or email</a:t>
            </a:r>
            <a:r>
              <a:rPr lang="en-US" dirty="0"/>
              <a:t>: Share the resolution and its benefits through official communication channels</a:t>
            </a:r>
          </a:p>
          <a:p>
            <a:endParaRPr lang="en-US" dirty="0"/>
          </a:p>
          <a:p>
            <a:endParaRPr lang="en-US" dirty="0"/>
          </a:p>
        </p:txBody>
      </p:sp>
    </p:spTree>
    <p:extLst>
      <p:ext uri="{BB962C8B-B14F-4D97-AF65-F5344CB8AC3E}">
        <p14:creationId xmlns:p14="http://schemas.microsoft.com/office/powerpoint/2010/main" val="213551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Request feedback</a:t>
            </a:r>
            <a:r>
              <a:rPr lang="en-US" dirty="0"/>
              <a:t>: Ask for suggestions or concerns to refine the resolution before formal presentation</a:t>
            </a:r>
          </a:p>
          <a:p>
            <a:endParaRPr lang="en-US" dirty="0"/>
          </a:p>
          <a:p>
            <a:r>
              <a:rPr lang="en-US" b="1" dirty="0"/>
              <a:t>Be open to changes</a:t>
            </a:r>
            <a:r>
              <a:rPr lang="en-US" dirty="0"/>
              <a:t>: Adjust the resolution if feedback from members or leaders points out areas for improvement</a:t>
            </a:r>
          </a:p>
          <a:p>
            <a:endParaRPr lang="en-US" dirty="0"/>
          </a:p>
          <a:p>
            <a:endParaRPr lang="en-US" dirty="0"/>
          </a:p>
        </p:txBody>
      </p:sp>
    </p:spTree>
    <p:extLst>
      <p:ext uri="{BB962C8B-B14F-4D97-AF65-F5344CB8AC3E}">
        <p14:creationId xmlns:p14="http://schemas.microsoft.com/office/powerpoint/2010/main" val="235173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Organize Q&amp;A sessions</a:t>
            </a:r>
            <a:r>
              <a:rPr lang="en-US" dirty="0"/>
              <a:t>: Provide a forum for members to ask questions and understand the resolution’s impact</a:t>
            </a:r>
          </a:p>
          <a:p>
            <a:endParaRPr lang="en-US" dirty="0"/>
          </a:p>
          <a:p>
            <a:r>
              <a:rPr lang="en-US" b="1" dirty="0"/>
              <a:t>Invite leadership endorsements</a:t>
            </a:r>
            <a:r>
              <a:rPr lang="en-US" dirty="0"/>
              <a:t>: Have key figures in your post or department voice support for the resolution</a:t>
            </a:r>
          </a:p>
          <a:p>
            <a:endParaRPr lang="en-US" dirty="0"/>
          </a:p>
          <a:p>
            <a:pPr>
              <a:buFont typeface="Arial" panose="020B0604020202020204" pitchFamily="34" charset="0"/>
              <a:buChar char="•"/>
            </a:pPr>
            <a:r>
              <a:rPr lang="en-US" b="1" dirty="0"/>
              <a:t>Identify common ground</a:t>
            </a:r>
            <a:r>
              <a:rPr lang="en-US" dirty="0"/>
              <a:t>: Focus on aspects of the resolution that align with the group's interests</a:t>
            </a:r>
          </a:p>
          <a:p>
            <a:endParaRPr lang="en-US" dirty="0"/>
          </a:p>
          <a:p>
            <a:pPr>
              <a:buFont typeface="Arial" panose="020B0604020202020204" pitchFamily="34" charset="0"/>
              <a:buChar char="•"/>
            </a:pPr>
            <a:r>
              <a:rPr lang="en-US" b="1" dirty="0"/>
              <a:t>Address concerns proactively</a:t>
            </a:r>
            <a:r>
              <a:rPr lang="en-US" dirty="0"/>
              <a:t>: Be ready to address potential objections and show how the resolution will benefit the broader community</a:t>
            </a:r>
          </a:p>
          <a:p>
            <a:endParaRPr lang="en-US" dirty="0"/>
          </a:p>
          <a:p>
            <a:r>
              <a:rPr lang="en-US" b="1" dirty="0"/>
              <a:t>Seek formal backing</a:t>
            </a:r>
            <a:r>
              <a:rPr lang="en-US" dirty="0"/>
              <a:t>: Once you have buy-in, ask for a formal vote or motion to adopt the resolution</a:t>
            </a:r>
          </a:p>
          <a:p>
            <a:endParaRPr lang="en-US" dirty="0"/>
          </a:p>
          <a:p>
            <a:r>
              <a:rPr lang="en-US" b="1" dirty="0"/>
              <a:t>Encourage petitions or letters of support</a:t>
            </a:r>
            <a:r>
              <a:rPr lang="en-US" dirty="0"/>
              <a:t>: Gather endorsements from influential members or other posts</a:t>
            </a:r>
          </a:p>
          <a:p>
            <a:endParaRPr lang="en-US" dirty="0"/>
          </a:p>
          <a:p>
            <a:endParaRPr lang="en-US" dirty="0"/>
          </a:p>
        </p:txBody>
      </p:sp>
    </p:spTree>
    <p:extLst>
      <p:ext uri="{BB962C8B-B14F-4D97-AF65-F5344CB8AC3E}">
        <p14:creationId xmlns:p14="http://schemas.microsoft.com/office/powerpoint/2010/main" val="960617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DD002-2ADE-2738-B0AA-290C5411E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14954-DE52-7105-840F-25F73EE0CF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DBC92A-903F-7BF7-7859-32EBA0C75860}"/>
              </a:ext>
            </a:extLst>
          </p:cNvPr>
          <p:cNvSpPr>
            <a:spLocks noGrp="1"/>
          </p:cNvSpPr>
          <p:nvPr>
            <p:ph type="body" idx="1"/>
          </p:nvPr>
        </p:nvSpPr>
        <p:spPr/>
        <p:txBody>
          <a:bodyPr/>
          <a:lstStyle/>
          <a:p>
            <a:r>
              <a:rPr lang="en-US" sz="2000" dirty="0">
                <a:solidFill>
                  <a:srgbClr val="222222"/>
                </a:solidFill>
                <a:latin typeface="DuckSansProduct"/>
              </a:rPr>
              <a:t>The American Legion played a significant role in advocating for Royce Williams to receive the Medal of Honor, passing a resolution in 2017 urging Congress and the Department of Defense to recognize his heroism. Their efforts, along with those of various lawmakers, helped remove time limits that had previously prevented the award from being considered, ultimately leading to his recognition in 2026.</a:t>
            </a:r>
            <a:endParaRPr lang="en-US" sz="2000" dirty="0"/>
          </a:p>
          <a:p>
            <a:endParaRPr lang="en-US" dirty="0"/>
          </a:p>
        </p:txBody>
      </p:sp>
    </p:spTree>
    <p:extLst>
      <p:ext uri="{BB962C8B-B14F-4D97-AF65-F5344CB8AC3E}">
        <p14:creationId xmlns:p14="http://schemas.microsoft.com/office/powerpoint/2010/main" val="417719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795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758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9101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8632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E5594-DEE6-BC0F-D383-95523F795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66FBA-5EBC-B927-429F-C7BB9AEBEF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E2292C-F593-BF16-1667-96EDB41299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1103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8F794-216C-32EB-02C0-5DF14BAAF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228BF-FF91-074D-6B80-4A0292191B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675111-78DA-CD2E-2D8D-4FF7AAC56D54}"/>
              </a:ext>
            </a:extLst>
          </p:cNvPr>
          <p:cNvSpPr>
            <a:spLocks noGrp="1"/>
          </p:cNvSpPr>
          <p:nvPr>
            <p:ph type="body" idx="1"/>
          </p:nvPr>
        </p:nvSpPr>
        <p:spPr/>
        <p:txBody>
          <a:bodyPr/>
          <a:lstStyle/>
          <a:p>
            <a:r>
              <a:rPr lang="en-US" sz="2000" dirty="0">
                <a:solidFill>
                  <a:srgbClr val="222222"/>
                </a:solidFill>
                <a:latin typeface="DuckSansProduct"/>
              </a:rPr>
              <a:t>The American Legion played a significant role in advocating for Royce Williams to receive the Medal of Honor, passing a resolution in 2017 urging Congress and the Department of Defense to recognize his heroism. Their efforts, along with those of various lawmakers, helped remove time limits that had previously prevented the award from being considered, ultimately leading to his recognition in 2026.</a:t>
            </a:r>
            <a:endParaRPr lang="en-US" sz="2000" dirty="0"/>
          </a:p>
          <a:p>
            <a:endParaRPr lang="en-US" dirty="0"/>
          </a:p>
        </p:txBody>
      </p:sp>
    </p:spTree>
    <p:extLst>
      <p:ext uri="{BB962C8B-B14F-4D97-AF65-F5344CB8AC3E}">
        <p14:creationId xmlns:p14="http://schemas.microsoft.com/office/powerpoint/2010/main" val="206469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8008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L Presentation 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32A7E-CE9B-244D-C430-F445E93ABF1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38C240EF-8538-35CF-9010-1771CDB5F26E}"/>
              </a:ext>
            </a:extLst>
          </p:cNvPr>
          <p:cNvSpPr/>
          <p:nvPr userDrawn="1"/>
        </p:nvSpPr>
        <p:spPr>
          <a:xfrm rot="16200000">
            <a:off x="10335687" y="-45365"/>
            <a:ext cx="4226312"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pic>
        <p:nvPicPr>
          <p:cNvPr id="9" name="Picture 8">
            <a:extLst>
              <a:ext uri="{FF2B5EF4-FFF2-40B4-BE49-F238E27FC236}">
                <a16:creationId xmlns:a16="http://schemas.microsoft.com/office/drawing/2014/main" id="{29402AB5-41D4-C274-052B-71A8668ED2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934" y="3972736"/>
            <a:ext cx="5752618" cy="1568895"/>
          </a:xfrm>
          <a:prstGeom prst="rect">
            <a:avLst/>
          </a:prstGeom>
        </p:spPr>
      </p:pic>
      <p:sp>
        <p:nvSpPr>
          <p:cNvPr id="10" name="Text Placeholder 16">
            <a:extLst>
              <a:ext uri="{FF2B5EF4-FFF2-40B4-BE49-F238E27FC236}">
                <a16:creationId xmlns:a16="http://schemas.microsoft.com/office/drawing/2014/main" id="{37FECD0A-6221-1AC6-A5FA-CC9F423BCCC4}"/>
              </a:ext>
            </a:extLst>
          </p:cNvPr>
          <p:cNvSpPr>
            <a:spLocks noGrp="1"/>
          </p:cNvSpPr>
          <p:nvPr>
            <p:ph type="body" sz="quarter" idx="10" hasCustomPrompt="1"/>
          </p:nvPr>
        </p:nvSpPr>
        <p:spPr>
          <a:xfrm>
            <a:off x="8232775" y="3674661"/>
            <a:ext cx="7847013" cy="1309934"/>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dirty="0"/>
              <a:t>TITLE OF PRESENTATION</a:t>
            </a:r>
          </a:p>
        </p:txBody>
      </p:sp>
      <p:sp>
        <p:nvSpPr>
          <p:cNvPr id="11" name="Subtitle 2">
            <a:extLst>
              <a:ext uri="{FF2B5EF4-FFF2-40B4-BE49-F238E27FC236}">
                <a16:creationId xmlns:a16="http://schemas.microsoft.com/office/drawing/2014/main" id="{94AC1A4B-EEAC-4EFB-B34C-D1F011532F7B}"/>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dirty="0"/>
              <a:t>SUBTITLE OF PRESENTATION</a:t>
            </a:r>
          </a:p>
          <a:p>
            <a:r>
              <a:rPr lang="en-US" dirty="0"/>
              <a:t>Presenter Name, Title</a:t>
            </a:r>
          </a:p>
        </p:txBody>
      </p:sp>
    </p:spTree>
    <p:extLst>
      <p:ext uri="{BB962C8B-B14F-4D97-AF65-F5344CB8AC3E}">
        <p14:creationId xmlns:p14="http://schemas.microsoft.com/office/powerpoint/2010/main" val="3813953342"/>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Slid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SLIDE TITLE</a:t>
            </a:r>
          </a:p>
        </p:txBody>
      </p:sp>
    </p:spTree>
    <p:extLst>
      <p:ext uri="{BB962C8B-B14F-4D97-AF65-F5344CB8AC3E}">
        <p14:creationId xmlns:p14="http://schemas.microsoft.com/office/powerpoint/2010/main" val="12680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BTO Mar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194403" y="1741629"/>
            <a:ext cx="8572449"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a:extLst>
              <a:ext uri="{FF2B5EF4-FFF2-40B4-BE49-F238E27FC236}">
                <a16:creationId xmlns:a16="http://schemas.microsoft.com/office/drawing/2014/main" id="{6F76FFEC-F0E7-4319-B812-D02B4B83B3B5}"/>
              </a:ext>
            </a:extLst>
          </p:cNvPr>
          <p:cNvSpPr>
            <a:spLocks noGrp="1"/>
          </p:cNvSpPr>
          <p:nvPr>
            <p:ph sz="half" idx="2"/>
          </p:nvPr>
        </p:nvSpPr>
        <p:spPr>
          <a:xfrm>
            <a:off x="1194403" y="2913415"/>
            <a:ext cx="8572449"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SLIDE TITLE</a:t>
            </a:r>
          </a:p>
        </p:txBody>
      </p:sp>
      <p:pic>
        <p:nvPicPr>
          <p:cNvPr id="5" name="Picture 4" descr="A blue and red text on a black background&#10;&#10;Description automatically generated">
            <a:extLst>
              <a:ext uri="{FF2B5EF4-FFF2-40B4-BE49-F238E27FC236}">
                <a16:creationId xmlns:a16="http://schemas.microsoft.com/office/drawing/2014/main" id="{29F06526-7C15-61B0-2CA0-A27D572775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4202" y="2133600"/>
            <a:ext cx="4000500" cy="6096000"/>
          </a:xfrm>
          <a:prstGeom prst="rect">
            <a:avLst/>
          </a:prstGeom>
        </p:spPr>
      </p:pic>
    </p:spTree>
    <p:extLst>
      <p:ext uri="{BB962C8B-B14F-4D97-AF65-F5344CB8AC3E}">
        <p14:creationId xmlns:p14="http://schemas.microsoft.com/office/powerpoint/2010/main" val="2925838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346276-0CBB-E81D-9895-527B77901DA3}"/>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7" name="Text Placeholder 11">
            <a:extLst>
              <a:ext uri="{FF2B5EF4-FFF2-40B4-BE49-F238E27FC236}">
                <a16:creationId xmlns:a16="http://schemas.microsoft.com/office/drawing/2014/main" id="{675B3F28-A3CE-ABA0-F76A-277803DB3EF6}"/>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SLIDE TITLE</a:t>
            </a:r>
          </a:p>
        </p:txBody>
      </p:sp>
    </p:spTree>
    <p:extLst>
      <p:ext uri="{BB962C8B-B14F-4D97-AF65-F5344CB8AC3E}">
        <p14:creationId xmlns:p14="http://schemas.microsoft.com/office/powerpoint/2010/main" val="3368691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96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with Backgrou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A14D49-BE63-86EC-7390-E34468854C9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Tree>
    <p:extLst>
      <p:ext uri="{BB962C8B-B14F-4D97-AF65-F5344CB8AC3E}">
        <p14:creationId xmlns:p14="http://schemas.microsoft.com/office/powerpoint/2010/main" val="4265468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L End Slide (Ques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E5055D-F9A9-3A1A-DF2D-1F4C6799E90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7" name="Rectangle 6">
            <a:extLst>
              <a:ext uri="{FF2B5EF4-FFF2-40B4-BE49-F238E27FC236}">
                <a16:creationId xmlns:a16="http://schemas.microsoft.com/office/drawing/2014/main" id="{67485162-E1A0-0AF5-98CE-1A24C94BFE42}"/>
              </a:ext>
            </a:extLst>
          </p:cNvPr>
          <p:cNvSpPr/>
          <p:nvPr userDrawn="1"/>
        </p:nvSpPr>
        <p:spPr>
          <a:xfrm rot="16200000">
            <a:off x="10752606" y="-67351"/>
            <a:ext cx="3392467"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8" name="TextBox 7">
            <a:extLst>
              <a:ext uri="{FF2B5EF4-FFF2-40B4-BE49-F238E27FC236}">
                <a16:creationId xmlns:a16="http://schemas.microsoft.com/office/drawing/2014/main" id="{F3D345B6-C3C1-2525-D44A-F97E52541701}"/>
              </a:ext>
            </a:extLst>
          </p:cNvPr>
          <p:cNvSpPr txBox="1"/>
          <p:nvPr userDrawn="1"/>
        </p:nvSpPr>
        <p:spPr>
          <a:xfrm>
            <a:off x="8232864" y="4504695"/>
            <a:ext cx="8255513" cy="775597"/>
          </a:xfrm>
          <a:prstGeom prst="rect">
            <a:avLst/>
          </a:prstGeom>
          <a:noFill/>
        </p:spPr>
        <p:txBody>
          <a:bodyPr wrap="square" lIns="91440" tIns="45720" rIns="91440" bIns="45720" rtlCol="0" anchor="t">
            <a:spAutoFit/>
          </a:bodyPr>
          <a:lstStyle/>
          <a:p>
            <a:pPr algn="l" defTabSz="1300460" hangingPunct="1">
              <a:lnSpc>
                <a:spcPct val="90000"/>
              </a:lnSpc>
              <a:spcAft>
                <a:spcPts val="853"/>
              </a:spcAft>
            </a:pPr>
            <a:r>
              <a:rPr lang="en-US" sz="4800" b="1" i="0" kern="1200" dirty="0">
                <a:solidFill>
                  <a:schemeClr val="bg1"/>
                </a:solidFill>
                <a:latin typeface="Avenir Next Demi Bold" panose="020B0503020202020204" pitchFamily="34" charset="0"/>
              </a:rPr>
              <a:t>QUESTIONS?</a:t>
            </a:r>
          </a:p>
        </p:txBody>
      </p:sp>
      <p:pic>
        <p:nvPicPr>
          <p:cNvPr id="10" name="Picture 9">
            <a:extLst>
              <a:ext uri="{FF2B5EF4-FFF2-40B4-BE49-F238E27FC236}">
                <a16:creationId xmlns:a16="http://schemas.microsoft.com/office/drawing/2014/main" id="{837BCCDF-DFC2-593A-4228-06752C2123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934" y="3972736"/>
            <a:ext cx="5752618" cy="1568895"/>
          </a:xfrm>
          <a:prstGeom prst="rect">
            <a:avLst/>
          </a:prstGeom>
        </p:spPr>
      </p:pic>
    </p:spTree>
    <p:extLst>
      <p:ext uri="{BB962C8B-B14F-4D97-AF65-F5344CB8AC3E}">
        <p14:creationId xmlns:p14="http://schemas.microsoft.com/office/powerpoint/2010/main" val="4144923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TO End Slide (Ques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E5055D-F9A9-3A1A-DF2D-1F4C6799E90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7" name="Rectangle 6">
            <a:extLst>
              <a:ext uri="{FF2B5EF4-FFF2-40B4-BE49-F238E27FC236}">
                <a16:creationId xmlns:a16="http://schemas.microsoft.com/office/drawing/2014/main" id="{67485162-E1A0-0AF5-98CE-1A24C94BFE42}"/>
              </a:ext>
            </a:extLst>
          </p:cNvPr>
          <p:cNvSpPr/>
          <p:nvPr userDrawn="1"/>
        </p:nvSpPr>
        <p:spPr>
          <a:xfrm rot="16200000">
            <a:off x="10752606" y="-67351"/>
            <a:ext cx="3392467"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8" name="TextBox 7">
            <a:extLst>
              <a:ext uri="{FF2B5EF4-FFF2-40B4-BE49-F238E27FC236}">
                <a16:creationId xmlns:a16="http://schemas.microsoft.com/office/drawing/2014/main" id="{F3D345B6-C3C1-2525-D44A-F97E52541701}"/>
              </a:ext>
            </a:extLst>
          </p:cNvPr>
          <p:cNvSpPr txBox="1"/>
          <p:nvPr userDrawn="1"/>
        </p:nvSpPr>
        <p:spPr>
          <a:xfrm>
            <a:off x="8232864" y="4504695"/>
            <a:ext cx="8255513" cy="775597"/>
          </a:xfrm>
          <a:prstGeom prst="rect">
            <a:avLst/>
          </a:prstGeom>
          <a:noFill/>
        </p:spPr>
        <p:txBody>
          <a:bodyPr wrap="square" lIns="91440" tIns="45720" rIns="91440" bIns="45720" rtlCol="0" anchor="t">
            <a:spAutoFit/>
          </a:bodyPr>
          <a:lstStyle/>
          <a:p>
            <a:pPr algn="l" defTabSz="1300460" hangingPunct="1">
              <a:lnSpc>
                <a:spcPct val="90000"/>
              </a:lnSpc>
              <a:spcAft>
                <a:spcPts val="853"/>
              </a:spcAft>
            </a:pPr>
            <a:r>
              <a:rPr lang="en-US" sz="4800" b="1" i="0" kern="1200" dirty="0">
                <a:solidFill>
                  <a:schemeClr val="bg1"/>
                </a:solidFill>
                <a:latin typeface="Avenir Next Demi Bold" panose="020B0503020202020204" pitchFamily="34" charset="0"/>
              </a:rPr>
              <a:t>QUESTIONS?</a:t>
            </a:r>
          </a:p>
        </p:txBody>
      </p:sp>
      <p:pic>
        <p:nvPicPr>
          <p:cNvPr id="9" name="Picture 4">
            <a:extLst>
              <a:ext uri="{FF2B5EF4-FFF2-40B4-BE49-F238E27FC236}">
                <a16:creationId xmlns:a16="http://schemas.microsoft.com/office/drawing/2014/main" id="{C3790AAB-4981-BED4-05AC-F1BC4D02F96C}"/>
              </a:ext>
            </a:extLst>
          </p:cNvPr>
          <p:cNvPicPr>
            <a:picLocks noChangeAspect="1"/>
          </p:cNvPicPr>
          <p:nvPr userDrawn="1"/>
        </p:nvPicPr>
        <p:blipFill>
          <a:blip r:embed="rId3"/>
          <a:stretch>
            <a:fillRect/>
          </a:stretch>
        </p:blipFill>
        <p:spPr>
          <a:xfrm>
            <a:off x="1993850" y="1923899"/>
            <a:ext cx="3880477" cy="5905801"/>
          </a:xfrm>
          <a:prstGeom prst="rect">
            <a:avLst/>
          </a:prstGeom>
        </p:spPr>
      </p:pic>
    </p:spTree>
    <p:extLst>
      <p:ext uri="{BB962C8B-B14F-4D97-AF65-F5344CB8AC3E}">
        <p14:creationId xmlns:p14="http://schemas.microsoft.com/office/powerpoint/2010/main" val="809287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520" y="3029939"/>
            <a:ext cx="14739224" cy="2090702"/>
          </a:xfrm>
        </p:spPr>
        <p:txBody>
          <a:bodyPr/>
          <a:lstStyle/>
          <a:p>
            <a:r>
              <a:rPr lang="en-US"/>
              <a:t>Click to edit Master title style</a:t>
            </a:r>
          </a:p>
        </p:txBody>
      </p:sp>
      <p:sp>
        <p:nvSpPr>
          <p:cNvPr id="3" name="Subtitle 2"/>
          <p:cNvSpPr>
            <a:spLocks noGrp="1"/>
          </p:cNvSpPr>
          <p:nvPr>
            <p:ph type="subTitle" idx="1"/>
          </p:nvPr>
        </p:nvSpPr>
        <p:spPr>
          <a:xfrm>
            <a:off x="2601040" y="5527040"/>
            <a:ext cx="12138184"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66029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3303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TO Presentation 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32A7E-CE9B-244D-C430-F445E93ABF1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38C240EF-8538-35CF-9010-1771CDB5F26E}"/>
              </a:ext>
            </a:extLst>
          </p:cNvPr>
          <p:cNvSpPr/>
          <p:nvPr userDrawn="1"/>
        </p:nvSpPr>
        <p:spPr>
          <a:xfrm rot="16200000">
            <a:off x="10335687" y="-45365"/>
            <a:ext cx="4226312"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0" name="Text Placeholder 16">
            <a:extLst>
              <a:ext uri="{FF2B5EF4-FFF2-40B4-BE49-F238E27FC236}">
                <a16:creationId xmlns:a16="http://schemas.microsoft.com/office/drawing/2014/main" id="{37FECD0A-6221-1AC6-A5FA-CC9F423BCCC4}"/>
              </a:ext>
            </a:extLst>
          </p:cNvPr>
          <p:cNvSpPr>
            <a:spLocks noGrp="1"/>
          </p:cNvSpPr>
          <p:nvPr>
            <p:ph type="body" sz="quarter" idx="10" hasCustomPrompt="1"/>
          </p:nvPr>
        </p:nvSpPr>
        <p:spPr>
          <a:xfrm>
            <a:off x="8232775" y="3674661"/>
            <a:ext cx="7847013" cy="1309934"/>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dirty="0"/>
              <a:t>TITLE OF PRESENTATION</a:t>
            </a:r>
          </a:p>
        </p:txBody>
      </p:sp>
      <p:sp>
        <p:nvSpPr>
          <p:cNvPr id="11" name="Subtitle 2">
            <a:extLst>
              <a:ext uri="{FF2B5EF4-FFF2-40B4-BE49-F238E27FC236}">
                <a16:creationId xmlns:a16="http://schemas.microsoft.com/office/drawing/2014/main" id="{94AC1A4B-EEAC-4EFB-B34C-D1F011532F7B}"/>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dirty="0"/>
              <a:t>SUBTITLE OF PRESENTATION</a:t>
            </a:r>
          </a:p>
          <a:p>
            <a:r>
              <a:rPr lang="en-US" dirty="0"/>
              <a:t>Presenter Name, Title</a:t>
            </a:r>
          </a:p>
        </p:txBody>
      </p:sp>
      <p:pic>
        <p:nvPicPr>
          <p:cNvPr id="2" name="Picture 1" descr="A blue and red text on a black background&#10;&#10;Description automatically generated">
            <a:extLst>
              <a:ext uri="{FF2B5EF4-FFF2-40B4-BE49-F238E27FC236}">
                <a16:creationId xmlns:a16="http://schemas.microsoft.com/office/drawing/2014/main" id="{0919302F-8EE3-D12E-06D3-2CA565C1EB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8897" y="1828800"/>
            <a:ext cx="4000500" cy="6096000"/>
          </a:xfrm>
          <a:prstGeom prst="rect">
            <a:avLst/>
          </a:prstGeom>
        </p:spPr>
      </p:pic>
    </p:spTree>
    <p:extLst>
      <p:ext uri="{BB962C8B-B14F-4D97-AF65-F5344CB8AC3E}">
        <p14:creationId xmlns:p14="http://schemas.microsoft.com/office/powerpoint/2010/main" val="3128090047"/>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46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Table of Conten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8FCA8-1544-8C0A-516E-A5127A03535E}"/>
              </a:ext>
            </a:extLst>
          </p:cNvPr>
          <p:cNvSpPr>
            <a:spLocks noGrp="1"/>
          </p:cNvSpPr>
          <p:nvPr>
            <p:ph idx="1"/>
          </p:nvPr>
        </p:nvSpPr>
        <p:spPr>
          <a:xfrm>
            <a:off x="1192143" y="1828800"/>
            <a:ext cx="14955977" cy="6956214"/>
          </a:xfrm>
        </p:spPr>
        <p:txBody>
          <a:bodyPr/>
          <a:lstStyle>
            <a:lvl1pPr marL="0" indent="0">
              <a:buNone/>
              <a:defRPr b="0" i="0">
                <a:latin typeface="Avenir Next" panose="020B0503020202020204" pitchFamily="34" charset="0"/>
              </a:defRPr>
            </a:lvl1pPr>
            <a:lvl2pPr marL="650230" indent="0">
              <a:buNone/>
              <a:defRPr b="0" i="0">
                <a:latin typeface="Avenir Next" panose="020B0503020202020204" pitchFamily="34" charset="0"/>
              </a:defRPr>
            </a:lvl2pPr>
            <a:lvl3pPr marL="1300460" indent="0">
              <a:buNone/>
              <a:defRPr b="0" i="0">
                <a:latin typeface="Avenir Next" panose="020B0503020202020204" pitchFamily="34" charset="0"/>
              </a:defRPr>
            </a:lvl3pPr>
            <a:lvl4pPr marL="1950689" indent="0">
              <a:buNone/>
              <a:defRPr b="0" i="0">
                <a:latin typeface="Avenir Next" panose="020B0503020202020204" pitchFamily="34" charset="0"/>
              </a:defRPr>
            </a:lvl4pPr>
            <a:lvl5pPr marL="2600919" indent="0">
              <a:buNone/>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A1EAB754-D9B5-2C7D-BBBF-4F688B9EAFC6}"/>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2" name="Text Placeholder 11">
            <a:extLst>
              <a:ext uri="{FF2B5EF4-FFF2-40B4-BE49-F238E27FC236}">
                <a16:creationId xmlns:a16="http://schemas.microsoft.com/office/drawing/2014/main" id="{A5BC9E12-564F-6B74-1A29-433EB7B2490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AGENDA/TOC</a:t>
            </a:r>
          </a:p>
        </p:txBody>
      </p:sp>
    </p:spTree>
    <p:extLst>
      <p:ext uri="{BB962C8B-B14F-4D97-AF65-F5344CB8AC3E}">
        <p14:creationId xmlns:p14="http://schemas.microsoft.com/office/powerpoint/2010/main" val="247832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L Subject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91AC0-3560-0A9F-3C31-1DF40E6329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5AA4298A-C4A7-CF90-A517-CBFDB880BCE1}"/>
              </a:ext>
            </a:extLst>
          </p:cNvPr>
          <p:cNvSpPr/>
          <p:nvPr userDrawn="1"/>
        </p:nvSpPr>
        <p:spPr>
          <a:xfrm rot="16200000">
            <a:off x="10699556" y="39238"/>
            <a:ext cx="3498575"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pic>
        <p:nvPicPr>
          <p:cNvPr id="9" name="Picture 8">
            <a:extLst>
              <a:ext uri="{FF2B5EF4-FFF2-40B4-BE49-F238E27FC236}">
                <a16:creationId xmlns:a16="http://schemas.microsoft.com/office/drawing/2014/main" id="{93C8E4BA-44FF-B4F9-8DF5-91B2735071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934" y="3972736"/>
            <a:ext cx="5752618" cy="1568895"/>
          </a:xfrm>
          <a:prstGeom prst="rect">
            <a:avLst/>
          </a:prstGeom>
        </p:spPr>
      </p:pic>
      <p:sp>
        <p:nvSpPr>
          <p:cNvPr id="10" name="Text Placeholder 16">
            <a:extLst>
              <a:ext uri="{FF2B5EF4-FFF2-40B4-BE49-F238E27FC236}">
                <a16:creationId xmlns:a16="http://schemas.microsoft.com/office/drawing/2014/main" id="{5AD2D3D2-0D70-8492-8CEF-88EC6EDDA4B7}"/>
              </a:ext>
            </a:extLst>
          </p:cNvPr>
          <p:cNvSpPr>
            <a:spLocks noGrp="1"/>
          </p:cNvSpPr>
          <p:nvPr>
            <p:ph type="body" sz="quarter" idx="10" hasCustomPrompt="1"/>
          </p:nvPr>
        </p:nvSpPr>
        <p:spPr>
          <a:xfrm>
            <a:off x="8232775" y="3869635"/>
            <a:ext cx="7847013" cy="1114960"/>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dirty="0"/>
              <a:t>SUBJECT TITLE</a:t>
            </a:r>
          </a:p>
        </p:txBody>
      </p:sp>
      <p:sp>
        <p:nvSpPr>
          <p:cNvPr id="11" name="Subtitle 2">
            <a:extLst>
              <a:ext uri="{FF2B5EF4-FFF2-40B4-BE49-F238E27FC236}">
                <a16:creationId xmlns:a16="http://schemas.microsoft.com/office/drawing/2014/main" id="{3ABF5345-1934-56F7-6A1E-C7822AA4951C}"/>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dirty="0"/>
              <a:t>SUBTITLE TEXT</a:t>
            </a:r>
          </a:p>
        </p:txBody>
      </p:sp>
    </p:spTree>
    <p:extLst>
      <p:ext uri="{BB962C8B-B14F-4D97-AF65-F5344CB8AC3E}">
        <p14:creationId xmlns:p14="http://schemas.microsoft.com/office/powerpoint/2010/main" val="25566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TO Subject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91AC0-3560-0A9F-3C31-1DF40E6329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 r="1" b="1"/>
          <a:stretch/>
        </p:blipFill>
        <p:spPr>
          <a:xfrm>
            <a:off x="20" y="1823"/>
            <a:ext cx="17340242" cy="9751777"/>
          </a:xfrm>
          <a:prstGeom prst="rect">
            <a:avLst/>
          </a:prstGeom>
        </p:spPr>
      </p:pic>
      <p:sp>
        <p:nvSpPr>
          <p:cNvPr id="8" name="Rectangle 7">
            <a:extLst>
              <a:ext uri="{FF2B5EF4-FFF2-40B4-BE49-F238E27FC236}">
                <a16:creationId xmlns:a16="http://schemas.microsoft.com/office/drawing/2014/main" id="{5AA4298A-C4A7-CF90-A517-CBFDB880BCE1}"/>
              </a:ext>
            </a:extLst>
          </p:cNvPr>
          <p:cNvSpPr/>
          <p:nvPr userDrawn="1"/>
        </p:nvSpPr>
        <p:spPr>
          <a:xfrm rot="16200000">
            <a:off x="10699556" y="39238"/>
            <a:ext cx="3498575" cy="9781139"/>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0" name="Text Placeholder 16">
            <a:extLst>
              <a:ext uri="{FF2B5EF4-FFF2-40B4-BE49-F238E27FC236}">
                <a16:creationId xmlns:a16="http://schemas.microsoft.com/office/drawing/2014/main" id="{5AD2D3D2-0D70-8492-8CEF-88EC6EDDA4B7}"/>
              </a:ext>
            </a:extLst>
          </p:cNvPr>
          <p:cNvSpPr>
            <a:spLocks noGrp="1"/>
          </p:cNvSpPr>
          <p:nvPr>
            <p:ph type="body" sz="quarter" idx="10" hasCustomPrompt="1"/>
          </p:nvPr>
        </p:nvSpPr>
        <p:spPr>
          <a:xfrm>
            <a:off x="8232775" y="3869635"/>
            <a:ext cx="7847013" cy="1114960"/>
          </a:xfrm>
        </p:spPr>
        <p:txBody>
          <a:bodyPr>
            <a:noAutofit/>
          </a:bodyPr>
          <a:lstStyle>
            <a:lvl1pPr marL="0" indent="0">
              <a:buNone/>
              <a:defRPr sz="4800" b="1" i="0">
                <a:solidFill>
                  <a:schemeClr val="bg1"/>
                </a:solidFill>
                <a:latin typeface="Avenir Next Demi Bold" panose="020B0503020202020204" pitchFamily="34" charset="0"/>
              </a:defRPr>
            </a:lvl1pPr>
            <a:lvl2pPr marL="650230" indent="0">
              <a:buNone/>
              <a:defRPr sz="4400" b="1" i="0">
                <a:solidFill>
                  <a:schemeClr val="bg1"/>
                </a:solidFill>
                <a:latin typeface="Avenir Next Demi Bold" panose="020B0503020202020204" pitchFamily="34" charset="0"/>
              </a:defRPr>
            </a:lvl2pPr>
            <a:lvl3pPr marL="1300460" indent="0">
              <a:buNone/>
              <a:defRPr sz="4000" b="1" i="0">
                <a:solidFill>
                  <a:schemeClr val="bg1"/>
                </a:solidFill>
                <a:latin typeface="Avenir Next Demi Bold" panose="020B0503020202020204" pitchFamily="34" charset="0"/>
              </a:defRPr>
            </a:lvl3pPr>
            <a:lvl4pPr marL="1950689" indent="0">
              <a:buNone/>
              <a:defRPr sz="3600" b="1" i="0">
                <a:solidFill>
                  <a:schemeClr val="bg1"/>
                </a:solidFill>
                <a:latin typeface="Avenir Next Demi Bold" panose="020B0503020202020204" pitchFamily="34" charset="0"/>
              </a:defRPr>
            </a:lvl4pPr>
            <a:lvl5pPr marL="2600919" indent="0">
              <a:buNone/>
              <a:defRPr sz="3600" b="1" i="0">
                <a:solidFill>
                  <a:schemeClr val="bg1"/>
                </a:solidFill>
                <a:latin typeface="Avenir Next Demi Bold" panose="020B0503020202020204" pitchFamily="34" charset="0"/>
              </a:defRPr>
            </a:lvl5pPr>
          </a:lstStyle>
          <a:p>
            <a:pPr lvl="0"/>
            <a:r>
              <a:rPr lang="en-US" dirty="0"/>
              <a:t>SUBJECT TITLE</a:t>
            </a:r>
          </a:p>
        </p:txBody>
      </p:sp>
      <p:sp>
        <p:nvSpPr>
          <p:cNvPr id="11" name="Subtitle 2">
            <a:extLst>
              <a:ext uri="{FF2B5EF4-FFF2-40B4-BE49-F238E27FC236}">
                <a16:creationId xmlns:a16="http://schemas.microsoft.com/office/drawing/2014/main" id="{3ABF5345-1934-56F7-6A1E-C7822AA4951C}"/>
              </a:ext>
            </a:extLst>
          </p:cNvPr>
          <p:cNvSpPr>
            <a:spLocks noGrp="1"/>
          </p:cNvSpPr>
          <p:nvPr>
            <p:ph type="subTitle" idx="1" hasCustomPrompt="1"/>
          </p:nvPr>
        </p:nvSpPr>
        <p:spPr>
          <a:xfrm>
            <a:off x="8232775" y="5217246"/>
            <a:ext cx="7847013" cy="987970"/>
          </a:xfrm>
        </p:spPr>
        <p:txBody>
          <a:bodyPr>
            <a:noAutofit/>
          </a:bodyPr>
          <a:lstStyle>
            <a:lvl1pPr marL="0" indent="0" algn="l">
              <a:lnSpc>
                <a:spcPct val="100000"/>
              </a:lnSpc>
              <a:spcBef>
                <a:spcPts val="0"/>
              </a:spcBef>
              <a:buNone/>
              <a:defRPr sz="3200" b="0" i="0">
                <a:solidFill>
                  <a:schemeClr val="bg1"/>
                </a:solidFill>
                <a:latin typeface="Avenir Next" panose="020B0503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dirty="0"/>
              <a:t>SUBTITLE TEXT</a:t>
            </a:r>
          </a:p>
        </p:txBody>
      </p:sp>
      <p:pic>
        <p:nvPicPr>
          <p:cNvPr id="3" name="Picture 2" descr="A blue and red text on a black background&#10;&#10;Description automatically generated">
            <a:extLst>
              <a:ext uri="{FF2B5EF4-FFF2-40B4-BE49-F238E27FC236}">
                <a16:creationId xmlns:a16="http://schemas.microsoft.com/office/drawing/2014/main" id="{8F8EC4E1-3DD1-AEFE-9E5D-9C70A41308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8897" y="1828800"/>
            <a:ext cx="4000500" cy="6096000"/>
          </a:xfrm>
          <a:prstGeom prst="rect">
            <a:avLst/>
          </a:prstGeom>
        </p:spPr>
      </p:pic>
    </p:spTree>
    <p:extLst>
      <p:ext uri="{BB962C8B-B14F-4D97-AF65-F5344CB8AC3E}">
        <p14:creationId xmlns:p14="http://schemas.microsoft.com/office/powerpoint/2010/main" val="385751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CA817-CAA6-A66E-D079-0FF45CCA15EF}"/>
              </a:ext>
            </a:extLst>
          </p:cNvPr>
          <p:cNvSpPr>
            <a:spLocks noGrp="1"/>
          </p:cNvSpPr>
          <p:nvPr>
            <p:ph sz="half" idx="1"/>
          </p:nvPr>
        </p:nvSpPr>
        <p:spPr>
          <a:xfrm>
            <a:off x="1192143" y="1696278"/>
            <a:ext cx="7369612" cy="7088736"/>
          </a:xfrm>
        </p:spPr>
        <p:txBody>
          <a:bodyPr/>
          <a:lstStyle>
            <a:lvl1pPr marL="0" indent="0">
              <a:buNone/>
              <a:defRPr b="0" i="0">
                <a:latin typeface="Avenir Next" panose="020B0503020202020204" pitchFamily="34" charset="0"/>
              </a:defRPr>
            </a:lvl1pPr>
            <a:lvl2pPr marL="650230" indent="0">
              <a:buNone/>
              <a:defRPr b="0" i="0">
                <a:latin typeface="Avenir Next" panose="020B0503020202020204" pitchFamily="34" charset="0"/>
              </a:defRPr>
            </a:lvl2pPr>
            <a:lvl3pPr marL="1300460" indent="0">
              <a:buNone/>
              <a:defRPr b="0" i="0">
                <a:latin typeface="Avenir Next" panose="020B0503020202020204" pitchFamily="34" charset="0"/>
              </a:defRPr>
            </a:lvl3pPr>
            <a:lvl4pPr marL="1950689" indent="0">
              <a:buNone/>
              <a:defRPr b="0" i="0">
                <a:latin typeface="Avenir Next" panose="020B0503020202020204" pitchFamily="34" charset="0"/>
              </a:defRPr>
            </a:lvl4pPr>
            <a:lvl5pPr marL="2600919" indent="0">
              <a:buNone/>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507830-A864-D761-976B-8DEC1CB52231}"/>
              </a:ext>
            </a:extLst>
          </p:cNvPr>
          <p:cNvSpPr>
            <a:spLocks noGrp="1"/>
          </p:cNvSpPr>
          <p:nvPr>
            <p:ph sz="half" idx="2"/>
          </p:nvPr>
        </p:nvSpPr>
        <p:spPr>
          <a:xfrm>
            <a:off x="8778508" y="1696278"/>
            <a:ext cx="7369612" cy="7088736"/>
          </a:xfrm>
        </p:spPr>
        <p:txBody>
          <a:bodyPr/>
          <a:lstStyle>
            <a:lvl1pPr marL="0" indent="0">
              <a:buNone/>
              <a:defRPr b="0" i="0">
                <a:latin typeface="Avenir Next" panose="020B0503020202020204" pitchFamily="34" charset="0"/>
              </a:defRPr>
            </a:lvl1pPr>
            <a:lvl2pPr marL="650230" indent="0">
              <a:buNone/>
              <a:defRPr b="0" i="0">
                <a:latin typeface="Avenir Next" panose="020B0503020202020204" pitchFamily="34" charset="0"/>
              </a:defRPr>
            </a:lvl2pPr>
            <a:lvl3pPr marL="1300460" indent="0">
              <a:buNone/>
              <a:defRPr b="0" i="0">
                <a:latin typeface="Avenir Next" panose="020B0503020202020204" pitchFamily="34" charset="0"/>
              </a:defRPr>
            </a:lvl3pPr>
            <a:lvl4pPr marL="1950689" indent="0">
              <a:buNone/>
              <a:defRPr b="0" i="0">
                <a:latin typeface="Avenir Next" panose="020B0503020202020204" pitchFamily="34" charset="0"/>
              </a:defRPr>
            </a:lvl4pPr>
            <a:lvl5pPr marL="2600919" indent="0">
              <a:buNone/>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52BCF51-63FE-3136-9E8F-EC5803B72A13}"/>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9" name="Text Placeholder 11">
            <a:extLst>
              <a:ext uri="{FF2B5EF4-FFF2-40B4-BE49-F238E27FC236}">
                <a16:creationId xmlns:a16="http://schemas.microsoft.com/office/drawing/2014/main" id="{5E3ED741-E911-1082-8546-6FA7A87384E1}"/>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SLIDE TITLE</a:t>
            </a:r>
          </a:p>
        </p:txBody>
      </p:sp>
    </p:spTree>
    <p:extLst>
      <p:ext uri="{BB962C8B-B14F-4D97-AF65-F5344CB8AC3E}">
        <p14:creationId xmlns:p14="http://schemas.microsoft.com/office/powerpoint/2010/main" val="148830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194403" y="1741629"/>
            <a:ext cx="7335743"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a:extLst>
              <a:ext uri="{FF2B5EF4-FFF2-40B4-BE49-F238E27FC236}">
                <a16:creationId xmlns:a16="http://schemas.microsoft.com/office/drawing/2014/main" id="{6F76FFEC-F0E7-4319-B812-D02B4B83B3B5}"/>
              </a:ext>
            </a:extLst>
          </p:cNvPr>
          <p:cNvSpPr>
            <a:spLocks noGrp="1"/>
          </p:cNvSpPr>
          <p:nvPr>
            <p:ph sz="half" idx="2"/>
          </p:nvPr>
        </p:nvSpPr>
        <p:spPr>
          <a:xfrm>
            <a:off x="1194403" y="2913415"/>
            <a:ext cx="7335743"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EC7B88-AD8D-77C3-AFD7-4CC9E4B3D1CF}"/>
              </a:ext>
            </a:extLst>
          </p:cNvPr>
          <p:cNvSpPr>
            <a:spLocks noGrp="1"/>
          </p:cNvSpPr>
          <p:nvPr>
            <p:ph type="body" sz="quarter" idx="3"/>
          </p:nvPr>
        </p:nvSpPr>
        <p:spPr>
          <a:xfrm>
            <a:off x="8778508" y="1741629"/>
            <a:ext cx="7371870"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a:extLst>
              <a:ext uri="{FF2B5EF4-FFF2-40B4-BE49-F238E27FC236}">
                <a16:creationId xmlns:a16="http://schemas.microsoft.com/office/drawing/2014/main" id="{CA3B9C99-35A3-2B83-7686-7EAF30264C40}"/>
              </a:ext>
            </a:extLst>
          </p:cNvPr>
          <p:cNvSpPr>
            <a:spLocks noGrp="1"/>
          </p:cNvSpPr>
          <p:nvPr>
            <p:ph sz="quarter" idx="4"/>
          </p:nvPr>
        </p:nvSpPr>
        <p:spPr>
          <a:xfrm>
            <a:off x="8778508" y="2913415"/>
            <a:ext cx="7371870"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SLIDE TITLE</a:t>
            </a:r>
          </a:p>
        </p:txBody>
      </p:sp>
    </p:spTree>
    <p:extLst>
      <p:ext uri="{BB962C8B-B14F-4D97-AF65-F5344CB8AC3E}">
        <p14:creationId xmlns:p14="http://schemas.microsoft.com/office/powerpoint/2010/main" val="252297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rt Art Slide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194403" y="1741629"/>
            <a:ext cx="7335743" cy="1171786"/>
          </a:xfrm>
        </p:spPr>
        <p:txBody>
          <a:bodyPr anchor="b">
            <a:normAutofit/>
          </a:bodyPr>
          <a:lstStyle>
            <a:lvl1pPr marL="0" indent="0">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a:extLst>
              <a:ext uri="{FF2B5EF4-FFF2-40B4-BE49-F238E27FC236}">
                <a16:creationId xmlns:a16="http://schemas.microsoft.com/office/drawing/2014/main" id="{6F76FFEC-F0E7-4319-B812-D02B4B83B3B5}"/>
              </a:ext>
            </a:extLst>
          </p:cNvPr>
          <p:cNvSpPr>
            <a:spLocks noGrp="1"/>
          </p:cNvSpPr>
          <p:nvPr>
            <p:ph sz="half" idx="2"/>
          </p:nvPr>
        </p:nvSpPr>
        <p:spPr>
          <a:xfrm>
            <a:off x="1194403" y="2913415"/>
            <a:ext cx="7335743" cy="5753507"/>
          </a:xfrm>
        </p:spPr>
        <p:txBody>
          <a:bodyPr/>
          <a:lstStyle>
            <a:lvl1pPr>
              <a:defRPr b="0" i="0">
                <a:latin typeface="Avenir Next" panose="020B0503020202020204" pitchFamily="34" charset="0"/>
              </a:defRPr>
            </a:lvl1pPr>
            <a:lvl2pPr>
              <a:defRPr b="0" i="0">
                <a:latin typeface="Avenir Next" panose="020B0503020202020204" pitchFamily="34" charset="0"/>
              </a:defRPr>
            </a:lvl2pPr>
            <a:lvl3pPr>
              <a:defRPr b="0" i="0">
                <a:latin typeface="Avenir Next" panose="020B0503020202020204" pitchFamily="34" charset="0"/>
              </a:defRPr>
            </a:lvl3pPr>
            <a:lvl4pPr>
              <a:defRPr b="0" i="0">
                <a:latin typeface="Avenir Next" panose="020B0503020202020204" pitchFamily="34" charset="0"/>
              </a:defRPr>
            </a:lvl4pPr>
            <a:lvl5pPr>
              <a:defRPr b="0" i="0">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SLIDE TITLE</a:t>
            </a:r>
          </a:p>
        </p:txBody>
      </p:sp>
    </p:spTree>
    <p:extLst>
      <p:ext uri="{BB962C8B-B14F-4D97-AF65-F5344CB8AC3E}">
        <p14:creationId xmlns:p14="http://schemas.microsoft.com/office/powerpoint/2010/main" val="3121729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151A9-BF31-53A1-5A89-9E825B104D5D}"/>
              </a:ext>
            </a:extLst>
          </p:cNvPr>
          <p:cNvSpPr>
            <a:spLocks noGrp="1"/>
          </p:cNvSpPr>
          <p:nvPr>
            <p:ph type="body" idx="1"/>
          </p:nvPr>
        </p:nvSpPr>
        <p:spPr>
          <a:xfrm>
            <a:off x="1296150" y="1741629"/>
            <a:ext cx="14747962" cy="1171786"/>
          </a:xfrm>
        </p:spPr>
        <p:txBody>
          <a:bodyPr anchor="b">
            <a:normAutofit/>
          </a:bodyPr>
          <a:lstStyle>
            <a:lvl1pPr marL="0" indent="0" algn="ctr">
              <a:buNone/>
              <a:defRPr sz="4000" b="1" i="0">
                <a:solidFill>
                  <a:srgbClr val="D61F32"/>
                </a:solidFill>
                <a:latin typeface="Avenir Next Demi Bold" panose="020B0503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12" name="Rectangle 11">
            <a:extLst>
              <a:ext uri="{FF2B5EF4-FFF2-40B4-BE49-F238E27FC236}">
                <a16:creationId xmlns:a16="http://schemas.microsoft.com/office/drawing/2014/main" id="{252306D7-5739-9DD9-D5FE-8D0909901CFA}"/>
              </a:ext>
            </a:extLst>
          </p:cNvPr>
          <p:cNvSpPr/>
          <p:nvPr userDrawn="1"/>
        </p:nvSpPr>
        <p:spPr>
          <a:xfrm rot="16200000">
            <a:off x="2295688" y="-2125844"/>
            <a:ext cx="890917" cy="5583108"/>
          </a:xfrm>
          <a:prstGeom prst="rect">
            <a:avLst/>
          </a:prstGeom>
          <a:solidFill>
            <a:srgbClr val="D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003A70"/>
              </a:solidFill>
              <a:latin typeface="Avenir Next" panose="020B0503020202020204" pitchFamily="34" charset="0"/>
            </a:endParaRPr>
          </a:p>
        </p:txBody>
      </p:sp>
      <p:sp>
        <p:nvSpPr>
          <p:cNvPr id="13" name="Text Placeholder 11">
            <a:extLst>
              <a:ext uri="{FF2B5EF4-FFF2-40B4-BE49-F238E27FC236}">
                <a16:creationId xmlns:a16="http://schemas.microsoft.com/office/drawing/2014/main" id="{0EE51CFD-FB22-7470-3305-519DED78BBBC}"/>
              </a:ext>
            </a:extLst>
          </p:cNvPr>
          <p:cNvSpPr>
            <a:spLocks noGrp="1"/>
          </p:cNvSpPr>
          <p:nvPr>
            <p:ph type="body" sz="quarter" idx="10" hasCustomPrompt="1"/>
          </p:nvPr>
        </p:nvSpPr>
        <p:spPr>
          <a:xfrm>
            <a:off x="481013" y="394252"/>
            <a:ext cx="4157662" cy="520700"/>
          </a:xfrm>
        </p:spPr>
        <p:txBody>
          <a:bodyPr/>
          <a:lstStyle>
            <a:lvl1pPr marL="0" indent="0">
              <a:buNone/>
              <a:defRPr b="1" i="0">
                <a:solidFill>
                  <a:schemeClr val="bg1"/>
                </a:solidFill>
                <a:latin typeface="Avenir Next Demi Bold" panose="020B0503020202020204" pitchFamily="34" charset="0"/>
              </a:defRPr>
            </a:lvl1pPr>
          </a:lstStyle>
          <a:p>
            <a:pPr lvl="0"/>
            <a:r>
              <a:rPr lang="en-US" dirty="0"/>
              <a:t>SLIDE TITLE</a:t>
            </a:r>
          </a:p>
        </p:txBody>
      </p:sp>
    </p:spTree>
    <p:extLst>
      <p:ext uri="{BB962C8B-B14F-4D97-AF65-F5344CB8AC3E}">
        <p14:creationId xmlns:p14="http://schemas.microsoft.com/office/powerpoint/2010/main" val="352520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654E14-342B-61A2-C4BC-408183C960E4}"/>
              </a:ext>
            </a:extLst>
          </p:cNvPr>
          <p:cNvSpPr>
            <a:spLocks noGrp="1"/>
          </p:cNvSpPr>
          <p:nvPr>
            <p:ph type="title"/>
          </p:nvPr>
        </p:nvSpPr>
        <p:spPr>
          <a:xfrm>
            <a:off x="1192143" y="519290"/>
            <a:ext cx="14955977" cy="2077153"/>
          </a:xfrm>
          <a:prstGeom prst="rect">
            <a:avLst/>
          </a:prstGeom>
        </p:spPr>
        <p:txBody>
          <a:bodyPr vert="horz" lIns="91440" tIns="45720" rIns="91440" bIns="45720" rtlCol="0" anchor="ctr">
            <a:normAutofit/>
          </a:bodyPr>
          <a:lstStyle/>
          <a:p>
            <a:r>
              <a:rPr lang="en-US" dirty="0"/>
              <a:t>Titles &amp; Subheadings – Avenir Next Demi Bold</a:t>
            </a:r>
          </a:p>
        </p:txBody>
      </p:sp>
      <p:sp>
        <p:nvSpPr>
          <p:cNvPr id="3" name="Text Placeholder 2">
            <a:extLst>
              <a:ext uri="{FF2B5EF4-FFF2-40B4-BE49-F238E27FC236}">
                <a16:creationId xmlns:a16="http://schemas.microsoft.com/office/drawing/2014/main" id="{79CEAF7E-C869-3F0D-99E9-F4245FCC3D19}"/>
              </a:ext>
            </a:extLst>
          </p:cNvPr>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dirty="0"/>
              <a:t>Paragraph Text – Avenir Next Regular</a:t>
            </a:r>
          </a:p>
          <a:p>
            <a:pPr lvl="1"/>
            <a:r>
              <a:rPr lang="en-US" dirty="0"/>
              <a:t>Paragraph Text – Avenir Next o Regular</a:t>
            </a:r>
          </a:p>
          <a:p>
            <a:pPr lvl="2"/>
            <a:r>
              <a:rPr lang="en-US" dirty="0"/>
              <a:t>Paragraph Text – Avenir Next Regular</a:t>
            </a:r>
          </a:p>
          <a:p>
            <a:pPr lvl="3"/>
            <a:r>
              <a:rPr lang="en-US" dirty="0"/>
              <a:t>Paragraph Text – Avenir Next Regular</a:t>
            </a:r>
          </a:p>
          <a:p>
            <a:pPr lvl="4"/>
            <a:r>
              <a:rPr lang="en-US" dirty="0"/>
              <a:t>Paragraph Text – Avenir Next Regular</a:t>
            </a:r>
          </a:p>
        </p:txBody>
      </p:sp>
    </p:spTree>
    <p:extLst>
      <p:ext uri="{BB962C8B-B14F-4D97-AF65-F5344CB8AC3E}">
        <p14:creationId xmlns:p14="http://schemas.microsoft.com/office/powerpoint/2010/main" val="590439008"/>
      </p:ext>
    </p:extLst>
  </p:cSld>
  <p:clrMap bg1="lt1" tx1="dk1" bg2="lt2" tx2="dk2" accent1="accent1" accent2="accent2" accent3="accent3" accent4="accent4" accent5="accent5" accent6="accent6" hlink="hlink" folHlink="folHlink"/>
  <p:sldLayoutIdLst>
    <p:sldLayoutId id="2147483758" r:id="rId1"/>
    <p:sldLayoutId id="2147483772" r:id="rId2"/>
    <p:sldLayoutId id="2147483759" r:id="rId3"/>
    <p:sldLayoutId id="2147483760" r:id="rId4"/>
    <p:sldLayoutId id="2147483771" r:id="rId5"/>
    <p:sldLayoutId id="2147483761" r:id="rId6"/>
    <p:sldLayoutId id="2147483762" r:id="rId7"/>
    <p:sldLayoutId id="2147483769" r:id="rId8"/>
    <p:sldLayoutId id="2147483775" r:id="rId9"/>
    <p:sldLayoutId id="2147483776" r:id="rId10"/>
    <p:sldLayoutId id="2147483770" r:id="rId11"/>
    <p:sldLayoutId id="2147483763" r:id="rId12"/>
    <p:sldLayoutId id="2147483764" r:id="rId13"/>
    <p:sldLayoutId id="2147483777" r:id="rId14"/>
    <p:sldLayoutId id="2147483773" r:id="rId15"/>
    <p:sldLayoutId id="2147483774" r:id="rId16"/>
    <p:sldLayoutId id="2147483778" r:id="rId17"/>
    <p:sldLayoutId id="2147483779" r:id="rId18"/>
  </p:sldLayoutIdLst>
  <p:txStyles>
    <p:titleStyle>
      <a:lvl1pPr algn="l" defTabSz="1300460" rtl="0" eaLnBrk="1" latinLnBrk="0" hangingPunct="1">
        <a:lnSpc>
          <a:spcPct val="90000"/>
        </a:lnSpc>
        <a:spcBef>
          <a:spcPct val="0"/>
        </a:spcBef>
        <a:buNone/>
        <a:defRPr sz="4800" b="1" i="0" kern="1200">
          <a:solidFill>
            <a:schemeClr val="tx1"/>
          </a:solidFill>
          <a:latin typeface="Avenir Next Demi Bold" panose="020B0503020202020204" pitchFamily="34" charset="0"/>
          <a:ea typeface="+mj-ea"/>
          <a:cs typeface="+mj-cs"/>
        </a:defRPr>
      </a:lvl1pPr>
    </p:titleStyle>
    <p:bodyStyle>
      <a:lvl1pPr marL="0" indent="0" algn="l" defTabSz="1300460" rtl="0" eaLnBrk="1" latinLnBrk="0" hangingPunct="1">
        <a:lnSpc>
          <a:spcPct val="90000"/>
        </a:lnSpc>
        <a:spcBef>
          <a:spcPts val="1422"/>
        </a:spcBef>
        <a:buFont typeface="Arial" panose="020B0604020202020204" pitchFamily="34" charset="0"/>
        <a:buNone/>
        <a:defRPr sz="3200" b="0" i="0" kern="1200">
          <a:solidFill>
            <a:schemeClr val="tx1"/>
          </a:solidFill>
          <a:latin typeface="Avenir Next"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00"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400" kern="1200">
          <a:solidFill>
            <a:schemeClr val="tx1"/>
          </a:solidFill>
          <a:latin typeface="Avenir Next" panose="020B0503020202020204" pitchFamily="34" charset="0"/>
          <a:ea typeface="+mn-ea"/>
          <a:cs typeface="+mn-cs"/>
        </a:defRPr>
      </a:lvl3pPr>
      <a:lvl4pPr marL="195068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72" userDrawn="1">
          <p15:clr>
            <a:srgbClr val="F26B43"/>
          </p15:clr>
        </p15:guide>
        <p15:guide id="2" pos="546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7.jpg"/><Relationship Id="rId7"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legion.org/advocacy/legislative" TargetMode="External"/><Relationship Id="rId2" Type="http://schemas.openxmlformats.org/officeDocument/2006/relationships/hyperlink" Target="https://www.legion.org/information-center/library-museum/the-american-legion-digital-archive" TargetMode="External"/><Relationship Id="rId1" Type="http://schemas.openxmlformats.org/officeDocument/2006/relationships/slideLayout" Target="../slideLayouts/slideLayout6.xml"/><Relationship Id="rId5" Type="http://schemas.openxmlformats.org/officeDocument/2006/relationships/image" Target="../media/image39.svg"/><Relationship Id="rId4" Type="http://schemas.openxmlformats.org/officeDocument/2006/relationships/hyperlink" Target="https://www.votervoice.ne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E3453050-56FD-6679-394A-B6A2E5D0BD21}"/>
              </a:ext>
            </a:extLst>
          </p:cNvPr>
          <p:cNvSpPr>
            <a:spLocks noGrp="1"/>
          </p:cNvSpPr>
          <p:nvPr>
            <p:ph type="body" sz="quarter" idx="10"/>
          </p:nvPr>
        </p:nvSpPr>
        <p:spPr>
          <a:xfrm>
            <a:off x="8232775" y="3674661"/>
            <a:ext cx="7847013" cy="1309934"/>
          </a:xfrm>
        </p:spPr>
        <p:txBody>
          <a:bodyPr>
            <a:normAutofit/>
          </a:bodyPr>
          <a:lstStyle/>
          <a:p>
            <a:r>
              <a:rPr lang="en-US" dirty="0"/>
              <a:t>RESOLUTIONS</a:t>
            </a:r>
          </a:p>
        </p:txBody>
      </p:sp>
      <p:sp>
        <p:nvSpPr>
          <p:cNvPr id="4" name="Text Placeholder 3">
            <a:extLst>
              <a:ext uri="{FF2B5EF4-FFF2-40B4-BE49-F238E27FC236}">
                <a16:creationId xmlns:a16="http://schemas.microsoft.com/office/drawing/2014/main" id="{C21A402D-B57D-73C0-A06D-BA9FFB06243C}"/>
              </a:ext>
            </a:extLst>
          </p:cNvPr>
          <p:cNvSpPr>
            <a:spLocks noGrp="1"/>
          </p:cNvSpPr>
          <p:nvPr>
            <p:ph type="subTitle" idx="1"/>
          </p:nvPr>
        </p:nvSpPr>
        <p:spPr>
          <a:xfrm>
            <a:off x="8232775" y="5217246"/>
            <a:ext cx="7847013" cy="987970"/>
          </a:xfrm>
        </p:spPr>
        <p:txBody>
          <a:bodyPr>
            <a:normAutofit fontScale="92500" lnSpcReduction="20000"/>
          </a:bodyPr>
          <a:lstStyle/>
          <a:p>
            <a:pPr>
              <a:spcAft>
                <a:spcPts val="600"/>
              </a:spcAft>
            </a:pPr>
            <a:r>
              <a:rPr lang="en-US" dirty="0"/>
              <a:t>DEPARTMENT OF ALABAMA</a:t>
            </a:r>
          </a:p>
          <a:p>
            <a:pPr>
              <a:spcAft>
                <a:spcPts val="600"/>
              </a:spcAft>
            </a:pPr>
            <a:r>
              <a:rPr lang="en-US" dirty="0"/>
              <a:t>PAUL GONTHIER</a:t>
            </a:r>
          </a:p>
        </p:txBody>
      </p:sp>
    </p:spTree>
    <p:extLst>
      <p:ext uri="{BB962C8B-B14F-4D97-AF65-F5344CB8AC3E}">
        <p14:creationId xmlns:p14="http://schemas.microsoft.com/office/powerpoint/2010/main" val="29499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5600-CD31-AF89-23A9-D4FA960A79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20D86FB-7381-BB02-02D9-B88C66360DBF}"/>
              </a:ext>
            </a:extLst>
          </p:cNvPr>
          <p:cNvSpPr>
            <a:spLocks noGrp="1"/>
          </p:cNvSpPr>
          <p:nvPr>
            <p:ph type="body" sz="quarter" idx="10"/>
          </p:nvPr>
        </p:nvSpPr>
        <p:spPr/>
        <p:txBody>
          <a:bodyPr>
            <a:normAutofit lnSpcReduction="10000"/>
          </a:bodyPr>
          <a:lstStyle/>
          <a:p>
            <a:r>
              <a:rPr lang="en-US" dirty="0"/>
              <a:t>RESOLUTIONS IMPACT</a:t>
            </a:r>
          </a:p>
        </p:txBody>
      </p:sp>
      <p:sp>
        <p:nvSpPr>
          <p:cNvPr id="7" name="TextBox 6">
            <a:extLst>
              <a:ext uri="{FF2B5EF4-FFF2-40B4-BE49-F238E27FC236}">
                <a16:creationId xmlns:a16="http://schemas.microsoft.com/office/drawing/2014/main" id="{1A735DB0-1722-A155-33CC-9B97B4AA7B41}"/>
              </a:ext>
            </a:extLst>
          </p:cNvPr>
          <p:cNvSpPr txBox="1"/>
          <p:nvPr/>
        </p:nvSpPr>
        <p:spPr>
          <a:xfrm>
            <a:off x="6528827" y="1971903"/>
            <a:ext cx="10811436" cy="6186309"/>
          </a:xfrm>
          <a:prstGeom prst="rect">
            <a:avLst/>
          </a:prstGeom>
          <a:noFill/>
        </p:spPr>
        <p:txBody>
          <a:bodyPr wrap="square" rtlCol="0">
            <a:spAutoFit/>
          </a:bodyPr>
          <a:lstStyle/>
          <a:p>
            <a:pPr algn="l"/>
            <a:r>
              <a:rPr lang="en-US" sz="4400" dirty="0"/>
              <a:t>Captain Elmer Royce Williams received the Medal of Honor on February 24, 2026, for his heroic actions during a dogfight in the Korean War, where he shot down four Soviet MiG-15s while being outnumbered. He is a member of American Legion Post 416 in Encinitas, CA and the last living Medal of Honor recipient from the Korean War.</a:t>
            </a:r>
            <a:endParaRPr lang="en-US" sz="4400" dirty="0">
              <a:latin typeface="Avenir Next LT Pro Demi" panose="020B0704020202020204" pitchFamily="34" charset="0"/>
            </a:endParaRPr>
          </a:p>
        </p:txBody>
      </p:sp>
      <p:pic>
        <p:nvPicPr>
          <p:cNvPr id="1028" name="Picture 4" descr="Navy to name destroyer for Camp Pendleton Marine Cpl. Kyle Carpenter">
            <a:extLst>
              <a:ext uri="{FF2B5EF4-FFF2-40B4-BE49-F238E27FC236}">
                <a16:creationId xmlns:a16="http://schemas.microsoft.com/office/drawing/2014/main" id="{DC3A9B83-AF07-7412-E4F8-9BF24544F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 y="2097741"/>
            <a:ext cx="5919787" cy="593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7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2E5F-62F5-A584-9BDA-1CB18A1CA1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BCEF06C-207A-2466-9641-693C654F9DD6}"/>
              </a:ext>
            </a:extLst>
          </p:cNvPr>
          <p:cNvSpPr>
            <a:spLocks noGrp="1"/>
          </p:cNvSpPr>
          <p:nvPr>
            <p:ph type="body" sz="quarter" idx="10"/>
          </p:nvPr>
        </p:nvSpPr>
        <p:spPr/>
        <p:txBody>
          <a:bodyPr>
            <a:normAutofit lnSpcReduction="10000"/>
          </a:bodyPr>
          <a:lstStyle/>
          <a:p>
            <a:r>
              <a:rPr lang="en-US" dirty="0"/>
              <a:t>RESOLUTIONS IMPACT</a:t>
            </a:r>
          </a:p>
        </p:txBody>
      </p:sp>
      <p:sp>
        <p:nvSpPr>
          <p:cNvPr id="7" name="TextBox 6">
            <a:extLst>
              <a:ext uri="{FF2B5EF4-FFF2-40B4-BE49-F238E27FC236}">
                <a16:creationId xmlns:a16="http://schemas.microsoft.com/office/drawing/2014/main" id="{9B3464AD-F838-6871-B78F-004232916F41}"/>
              </a:ext>
            </a:extLst>
          </p:cNvPr>
          <p:cNvSpPr txBox="1"/>
          <p:nvPr/>
        </p:nvSpPr>
        <p:spPr>
          <a:xfrm>
            <a:off x="7295871" y="58638"/>
            <a:ext cx="10811436" cy="9694962"/>
          </a:xfrm>
          <a:prstGeom prst="rect">
            <a:avLst/>
          </a:prstGeom>
          <a:noFill/>
        </p:spPr>
        <p:txBody>
          <a:bodyPr wrap="square" rtlCol="0">
            <a:spAutoFit/>
          </a:bodyPr>
          <a:lstStyle/>
          <a:p>
            <a:r>
              <a:rPr lang="en-US" sz="1400" dirty="0"/>
              <a:t>NINETY-NINTH NATIONAL CONVENTION</a:t>
            </a:r>
          </a:p>
          <a:p>
            <a:r>
              <a:rPr lang="en-US" sz="1400" dirty="0"/>
              <a:t>OF</a:t>
            </a:r>
          </a:p>
          <a:p>
            <a:r>
              <a:rPr lang="en-US" sz="1400" dirty="0"/>
              <a:t>THE AMERICAN LEGION</a:t>
            </a:r>
          </a:p>
          <a:p>
            <a:r>
              <a:rPr lang="en-US" sz="1400" dirty="0"/>
              <a:t>Reno, Nevada</a:t>
            </a:r>
          </a:p>
          <a:p>
            <a:r>
              <a:rPr lang="en-US" sz="1400" dirty="0"/>
              <a:t>August 22, 23, 24, 2017</a:t>
            </a:r>
          </a:p>
          <a:p>
            <a:pPr algn="l"/>
            <a:r>
              <a:rPr lang="en-US" b="1" dirty="0"/>
              <a:t>Resolution No. 70: Medal of Honor for E. Royce Williams</a:t>
            </a:r>
          </a:p>
          <a:p>
            <a:pPr algn="l"/>
            <a:r>
              <a:rPr lang="en-US" b="1" dirty="0"/>
              <a:t>Origin: California</a:t>
            </a:r>
          </a:p>
          <a:p>
            <a:pPr algn="l"/>
            <a:r>
              <a:rPr lang="en-US" dirty="0"/>
              <a:t>Submitted by: Convention Committee on National Security</a:t>
            </a:r>
          </a:p>
          <a:p>
            <a:pPr algn="l"/>
            <a:r>
              <a:rPr lang="en-US" b="1" dirty="0"/>
              <a:t>WHEREAS</a:t>
            </a:r>
            <a:r>
              <a:rPr lang="en-US" dirty="0"/>
              <a:t>, On November 18, 1952, then LT E. Royce Williams, USN serving with Fighter Squadron</a:t>
            </a:r>
          </a:p>
          <a:p>
            <a:pPr algn="l"/>
            <a:r>
              <a:rPr lang="en-US" dirty="0"/>
              <a:t>Seven Hundred Eighty-One (VF-781) on the USS Oriskany participated in an</a:t>
            </a:r>
          </a:p>
          <a:p>
            <a:pPr algn="l"/>
            <a:r>
              <a:rPr lang="en-US" dirty="0"/>
              <a:t>early morning major strike against the Hoeryang industrial complex five miles from the North</a:t>
            </a:r>
          </a:p>
          <a:p>
            <a:pPr algn="l"/>
            <a:r>
              <a:rPr lang="en-US" dirty="0"/>
              <a:t>Korea-Russian border; and</a:t>
            </a:r>
          </a:p>
          <a:p>
            <a:pPr algn="l"/>
            <a:r>
              <a:rPr lang="en-US" b="1" dirty="0"/>
              <a:t>WHEREAS</a:t>
            </a:r>
            <a:r>
              <a:rPr lang="en-US" dirty="0"/>
              <a:t>, Against later enemy retaliating bogeys LT Williams launched in treacherous</a:t>
            </a:r>
          </a:p>
          <a:p>
            <a:pPr algn="l"/>
            <a:r>
              <a:rPr lang="en-US" dirty="0"/>
              <a:t>winter weather as section lead of a four plane F9F-5 Combat Air Patrol (CAP) in defense of Carrier</a:t>
            </a:r>
          </a:p>
          <a:p>
            <a:pPr algn="l"/>
            <a:r>
              <a:rPr lang="en-US" dirty="0"/>
              <a:t>Task Force 77 (CTF-77); and</a:t>
            </a:r>
          </a:p>
          <a:p>
            <a:pPr algn="l"/>
            <a:r>
              <a:rPr lang="en-US" b="1" dirty="0"/>
              <a:t>WHEREAS,</a:t>
            </a:r>
            <a:r>
              <a:rPr lang="en-US" dirty="0"/>
              <a:t> With complications amidst the other three CAP aircraft, LT Williams</a:t>
            </a:r>
          </a:p>
          <a:p>
            <a:pPr algn="l"/>
            <a:r>
              <a:rPr lang="en-US" dirty="0"/>
              <a:t>unhesitatingly and with no regard for personal safety or risk of life, climbed and singly engaged</a:t>
            </a:r>
          </a:p>
          <a:p>
            <a:pPr algn="l"/>
            <a:r>
              <a:rPr lang="en-US" dirty="0"/>
              <a:t>the seven superior MiG-15s; and</a:t>
            </a:r>
          </a:p>
          <a:p>
            <a:pPr algn="l"/>
            <a:r>
              <a:rPr lang="en-US" b="1" dirty="0"/>
              <a:t>WHEREAS</a:t>
            </a:r>
            <a:r>
              <a:rPr lang="en-US" dirty="0"/>
              <a:t>, In a fierce 30-40 minute fight, LT Williams' superb pilot skills and gunnery</a:t>
            </a:r>
          </a:p>
          <a:p>
            <a:pPr algn="l"/>
            <a:r>
              <a:rPr lang="en-US" dirty="0"/>
              <a:t>accounted for three MiGs downed and a fourth confirmed years later, stopping the attack against</a:t>
            </a:r>
          </a:p>
          <a:p>
            <a:pPr algn="l"/>
            <a:r>
              <a:rPr lang="en-US" dirty="0"/>
              <a:t>CTF-77 in its tracks; and</a:t>
            </a:r>
          </a:p>
          <a:p>
            <a:pPr algn="l"/>
            <a:r>
              <a:rPr lang="en-US" b="1" dirty="0"/>
              <a:t>WHEREAS</a:t>
            </a:r>
            <a:r>
              <a:rPr lang="en-US" dirty="0"/>
              <a:t>, Out of ammo and suffering a 37 mm hit which disabled all but elevator control</a:t>
            </a:r>
          </a:p>
          <a:p>
            <a:pPr algn="l"/>
            <a:r>
              <a:rPr lang="en-US" dirty="0"/>
              <a:t>and a little aileron control LT Williams successfully disengaged and returned to the task force</a:t>
            </a:r>
          </a:p>
          <a:p>
            <a:pPr algn="l"/>
            <a:r>
              <a:rPr lang="en-US" dirty="0"/>
              <a:t>using the weather for cover; and</a:t>
            </a:r>
          </a:p>
          <a:p>
            <a:pPr algn="l"/>
            <a:r>
              <a:rPr lang="en-US" b="1" dirty="0"/>
              <a:t>WHEREAS</a:t>
            </a:r>
            <a:r>
              <a:rPr lang="en-US" dirty="0"/>
              <a:t>, LT Williams displayed outstanding airmanship in getting his badly damaged</a:t>
            </a:r>
          </a:p>
          <a:p>
            <a:pPr algn="l"/>
            <a:r>
              <a:rPr lang="en-US" dirty="0"/>
              <a:t>F9F-5 back on USS Oriskany with a minimum control speed of 170 knots (normal carrier approach</a:t>
            </a:r>
          </a:p>
          <a:p>
            <a:pPr algn="l"/>
            <a:r>
              <a:rPr lang="en-US" dirty="0"/>
              <a:t>speed 105 knots); and</a:t>
            </a:r>
          </a:p>
          <a:p>
            <a:pPr algn="l"/>
            <a:r>
              <a:rPr lang="en-US" b="1" dirty="0"/>
              <a:t>WHEREAS</a:t>
            </a:r>
            <a:r>
              <a:rPr lang="en-US" dirty="0"/>
              <a:t>, LT Williams' singular courage, superb skill, call to duty over personal risk of</a:t>
            </a:r>
          </a:p>
          <a:p>
            <a:pPr algn="l"/>
            <a:r>
              <a:rPr lang="en-US" dirty="0"/>
              <a:t>life reflected great credit upon himself and were in keeping with the highest traditions of the United</a:t>
            </a:r>
          </a:p>
          <a:p>
            <a:pPr algn="l"/>
            <a:r>
              <a:rPr lang="en-US" dirty="0"/>
              <a:t>States Naval Service; and</a:t>
            </a:r>
          </a:p>
          <a:p>
            <a:pPr algn="l"/>
            <a:r>
              <a:rPr lang="en-US" b="1" dirty="0"/>
              <a:t>WHEREAS</a:t>
            </a:r>
            <a:r>
              <a:rPr lang="en-US" dirty="0"/>
              <a:t>, LT Williams' singular act of valor is unmatched either in the Korean War, the</a:t>
            </a:r>
          </a:p>
          <a:p>
            <a:pPr algn="l"/>
            <a:r>
              <a:rPr lang="en-US" dirty="0"/>
              <a:t>Vietnam War, or since then; now, therefore, be it</a:t>
            </a:r>
          </a:p>
          <a:p>
            <a:pPr algn="l"/>
            <a:r>
              <a:rPr lang="en-US" b="1" dirty="0"/>
              <a:t>RESOLVED, By The American Legion in National Convention assembled in Reno,</a:t>
            </a:r>
          </a:p>
          <a:p>
            <a:pPr algn="l"/>
            <a:r>
              <a:rPr lang="en-US" b="1" dirty="0"/>
              <a:t>Nevada, August 22, 23, 24, 2017, That The American Legion petition the United States</a:t>
            </a:r>
          </a:p>
          <a:p>
            <a:pPr algn="l"/>
            <a:r>
              <a:rPr lang="en-US" b="1" dirty="0"/>
              <a:t>Congress and the Department of Defense to consider CAPT E. Royce Williams USN (Ret.)</a:t>
            </a:r>
          </a:p>
          <a:p>
            <a:pPr algn="l"/>
            <a:r>
              <a:rPr lang="en-US" b="1" dirty="0"/>
              <a:t>to be awarded the Medal of Honor for his act of valor given in service to our country on Nov.</a:t>
            </a:r>
          </a:p>
          <a:p>
            <a:pPr algn="l"/>
            <a:r>
              <a:rPr lang="en-US" b="1" dirty="0"/>
              <a:t>18, 1952; and, be it finally</a:t>
            </a:r>
          </a:p>
          <a:p>
            <a:pPr algn="l"/>
            <a:r>
              <a:rPr lang="en-US" b="1" dirty="0"/>
              <a:t>RESOLVED, That The American Legion continues to exert the maximum effort for</a:t>
            </a:r>
          </a:p>
          <a:p>
            <a:pPr algn="l"/>
            <a:r>
              <a:rPr lang="en-US" b="1" dirty="0"/>
              <a:t>honoring our forgotten heroes that have given so much to ensure our freedom.</a:t>
            </a:r>
            <a:endParaRPr lang="en-US" b="1" dirty="0">
              <a:latin typeface="Avenir Next LT Pro Demi" panose="020B0704020202020204" pitchFamily="34" charset="0"/>
            </a:endParaRPr>
          </a:p>
        </p:txBody>
      </p:sp>
      <p:pic>
        <p:nvPicPr>
          <p:cNvPr id="2050" name="Picture 2" descr="The Truth Behind Royce Williams' Legendary Dogfight was Hidden for 50 ...">
            <a:extLst>
              <a:ext uri="{FF2B5EF4-FFF2-40B4-BE49-F238E27FC236}">
                <a16:creationId xmlns:a16="http://schemas.microsoft.com/office/drawing/2014/main" id="{72A801FB-698A-AD5B-D375-4E4A3F049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1801904"/>
            <a:ext cx="6619034" cy="662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282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2853-36D8-DEF6-23A8-CC231A6CCAD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673829-C62B-EBC5-63AA-16CD7CCD2259}"/>
              </a:ext>
            </a:extLst>
          </p:cNvPr>
          <p:cNvSpPr>
            <a:spLocks noGrp="1"/>
          </p:cNvSpPr>
          <p:nvPr>
            <p:ph type="body" sz="quarter" idx="10"/>
          </p:nvPr>
        </p:nvSpPr>
        <p:spPr>
          <a:xfrm>
            <a:off x="8376224" y="4221833"/>
            <a:ext cx="8583583" cy="1309934"/>
          </a:xfrm>
        </p:spPr>
        <p:txBody>
          <a:bodyPr/>
          <a:lstStyle/>
          <a:p>
            <a:r>
              <a:rPr lang="en-US" sz="3982" dirty="0"/>
              <a:t>Resolutions:  Putting Pen to Paper</a:t>
            </a:r>
          </a:p>
          <a:p>
            <a:endParaRPr lang="en-US" sz="3982" dirty="0"/>
          </a:p>
        </p:txBody>
      </p:sp>
    </p:spTree>
    <p:extLst>
      <p:ext uri="{BB962C8B-B14F-4D97-AF65-F5344CB8AC3E}">
        <p14:creationId xmlns:p14="http://schemas.microsoft.com/office/powerpoint/2010/main" val="3796751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0291D5A0-A369-5343-F582-79791F39EFDE}"/>
              </a:ext>
            </a:extLst>
          </p:cNvPr>
          <p:cNvGraphicFramePr>
            <a:graphicFrameLocks noGrp="1"/>
          </p:cNvGraphicFramePr>
          <p:nvPr>
            <p:ph idx="1"/>
            <p:extLst>
              <p:ext uri="{D42A27DB-BD31-4B8C-83A1-F6EECF244321}">
                <p14:modId xmlns:p14="http://schemas.microsoft.com/office/powerpoint/2010/main" val="3327187057"/>
              </p:ext>
            </p:extLst>
          </p:nvPr>
        </p:nvGraphicFramePr>
        <p:xfrm>
          <a:off x="412096" y="2403134"/>
          <a:ext cx="16516069" cy="695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87FBDCB-30A4-5092-6DC8-03354B388931}"/>
              </a:ext>
            </a:extLst>
          </p:cNvPr>
          <p:cNvSpPr>
            <a:spLocks noGrp="1"/>
          </p:cNvSpPr>
          <p:nvPr>
            <p:ph type="body" sz="quarter" idx="10"/>
          </p:nvPr>
        </p:nvSpPr>
        <p:spPr/>
        <p:txBody>
          <a:bodyPr>
            <a:normAutofit lnSpcReduction="10000"/>
          </a:bodyPr>
          <a:lstStyle/>
          <a:p>
            <a:r>
              <a:rPr kumimoji="0" lang="en-US" sz="3200" b="1" i="0" u="none" strike="noStrike" kern="1200" cap="none" spc="0" normalizeH="0" baseline="0" noProof="0">
                <a:ln>
                  <a:noFill/>
                </a:ln>
                <a:solidFill>
                  <a:srgbClr val="FFFFFF"/>
                </a:solidFill>
                <a:effectLst/>
                <a:uLnTx/>
                <a:uFillTx/>
                <a:latin typeface="Avenir Next Demi Bold" panose="020B0503020202020204" pitchFamily="34" charset="0"/>
                <a:ea typeface="+mn-ea"/>
                <a:cs typeface="+mn-cs"/>
              </a:rPr>
              <a:t>RESOLUTIONS </a:t>
            </a:r>
            <a:r>
              <a:rPr kumimoji="0" lang="en-US" sz="3200" b="0" i="0" u="none" strike="noStrike" kern="1200" cap="none" spc="0" normalizeH="0" baseline="0" noProof="0">
                <a:ln>
                  <a:noFill/>
                </a:ln>
                <a:solidFill>
                  <a:srgbClr val="FFFFFF"/>
                </a:solidFill>
                <a:effectLst/>
                <a:uLnTx/>
                <a:uFillTx/>
                <a:latin typeface="Avenir Next Demi Bold" panose="020B0503020202020204" pitchFamily="34" charset="0"/>
                <a:ea typeface="+mn-ea"/>
                <a:cs typeface="+mn-cs"/>
              </a:rPr>
              <a:t>METHOD</a:t>
            </a:r>
            <a:endParaRPr kumimoji="0" lang="en-US" sz="3200" b="1" i="0" u="none" strike="noStrike" kern="1200" cap="none" spc="0" normalizeH="0" baseline="0" noProof="0">
              <a:ln>
                <a:noFill/>
              </a:ln>
              <a:solidFill>
                <a:srgbClr val="FFFFFF"/>
              </a:solidFill>
              <a:effectLst/>
              <a:uLnTx/>
              <a:uFillTx/>
              <a:latin typeface="Avenir Next Demi Bold" panose="020B0503020202020204" pitchFamily="34" charset="0"/>
              <a:ea typeface="+mn-ea"/>
              <a:cs typeface="+mn-cs"/>
            </a:endParaRPr>
          </a:p>
          <a:p>
            <a:endParaRPr lang="en-US" dirty="0"/>
          </a:p>
        </p:txBody>
      </p:sp>
      <p:sp>
        <p:nvSpPr>
          <p:cNvPr id="4" name="TextBox 3">
            <a:extLst>
              <a:ext uri="{FF2B5EF4-FFF2-40B4-BE49-F238E27FC236}">
                <a16:creationId xmlns:a16="http://schemas.microsoft.com/office/drawing/2014/main" id="{3B3BEA5C-B35C-3AAC-EEA3-C9FD776FDEBA}"/>
              </a:ext>
            </a:extLst>
          </p:cNvPr>
          <p:cNvSpPr txBox="1"/>
          <p:nvPr/>
        </p:nvSpPr>
        <p:spPr>
          <a:xfrm>
            <a:off x="481012" y="1296332"/>
            <a:ext cx="15843716" cy="830997"/>
          </a:xfrm>
          <a:prstGeom prst="rect">
            <a:avLst/>
          </a:prstGeom>
          <a:noFill/>
        </p:spPr>
        <p:txBody>
          <a:bodyPr wrap="square" rtlCol="0">
            <a:spAutoFit/>
          </a:bodyPr>
          <a:lstStyle/>
          <a:p>
            <a:r>
              <a:rPr lang="en-US" sz="4800" b="1" cap="all" dirty="0">
                <a:solidFill>
                  <a:srgbClr val="D61F32"/>
                </a:solidFill>
              </a:rPr>
              <a:t>Subject Matter</a:t>
            </a:r>
          </a:p>
        </p:txBody>
      </p:sp>
    </p:spTree>
    <p:extLst>
      <p:ext uri="{BB962C8B-B14F-4D97-AF65-F5344CB8AC3E}">
        <p14:creationId xmlns:p14="http://schemas.microsoft.com/office/powerpoint/2010/main" val="1016782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7FBDCB-30A4-5092-6DC8-03354B388931}"/>
              </a:ext>
            </a:extLst>
          </p:cNvPr>
          <p:cNvSpPr>
            <a:spLocks noGrp="1"/>
          </p:cNvSpPr>
          <p:nvPr>
            <p:ph type="body" sz="quarter" idx="10"/>
          </p:nvPr>
        </p:nvSpPr>
        <p:spPr/>
        <p:txBody>
          <a:bodyPr>
            <a:normAutofit lnSpcReduction="10000"/>
          </a:bodyPr>
          <a:lstStyle/>
          <a:p>
            <a:r>
              <a:rPr kumimoji="0" lang="en-US" sz="32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RESOLUTIONS </a:t>
            </a:r>
            <a:r>
              <a:rPr kumimoji="0" lang="en-US" sz="3200" b="0"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METHOD</a:t>
            </a:r>
            <a:endParaRPr kumimoji="0" lang="en-US" sz="32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endParaRPr>
          </a:p>
          <a:p>
            <a:endParaRPr lang="en-US" dirty="0"/>
          </a:p>
        </p:txBody>
      </p:sp>
      <p:sp>
        <p:nvSpPr>
          <p:cNvPr id="4" name="TextBox 3">
            <a:extLst>
              <a:ext uri="{FF2B5EF4-FFF2-40B4-BE49-F238E27FC236}">
                <a16:creationId xmlns:a16="http://schemas.microsoft.com/office/drawing/2014/main" id="{3B3BEA5C-B35C-3AAC-EEA3-C9FD776FDEBA}"/>
              </a:ext>
            </a:extLst>
          </p:cNvPr>
          <p:cNvSpPr txBox="1"/>
          <p:nvPr/>
        </p:nvSpPr>
        <p:spPr>
          <a:xfrm>
            <a:off x="481013" y="1151733"/>
            <a:ext cx="15843716" cy="923330"/>
          </a:xfrm>
          <a:prstGeom prst="rect">
            <a:avLst/>
          </a:prstGeom>
          <a:noFill/>
        </p:spPr>
        <p:txBody>
          <a:bodyPr wrap="square" rtlCol="0">
            <a:spAutoFit/>
          </a:bodyPr>
          <a:lstStyle/>
          <a:p>
            <a:r>
              <a:rPr lang="en-US" sz="5400" b="1" cap="all" dirty="0">
                <a:solidFill>
                  <a:srgbClr val="D61F32"/>
                </a:solidFill>
              </a:rPr>
              <a:t>ELEMENTS</a:t>
            </a:r>
          </a:p>
        </p:txBody>
      </p:sp>
      <p:graphicFrame>
        <p:nvGraphicFramePr>
          <p:cNvPr id="10" name="Content Placeholder 9">
            <a:extLst>
              <a:ext uri="{FF2B5EF4-FFF2-40B4-BE49-F238E27FC236}">
                <a16:creationId xmlns:a16="http://schemas.microsoft.com/office/drawing/2014/main" id="{BF42239D-00B9-79A0-F429-5C057DE38D33}"/>
              </a:ext>
            </a:extLst>
          </p:cNvPr>
          <p:cNvGraphicFramePr>
            <a:graphicFrameLocks noGrp="1"/>
          </p:cNvGraphicFramePr>
          <p:nvPr>
            <p:ph idx="1"/>
            <p:extLst>
              <p:ext uri="{D42A27DB-BD31-4B8C-83A1-F6EECF244321}">
                <p14:modId xmlns:p14="http://schemas.microsoft.com/office/powerpoint/2010/main" val="51684837"/>
              </p:ext>
            </p:extLst>
          </p:nvPr>
        </p:nvGraphicFramePr>
        <p:xfrm>
          <a:off x="1191419" y="2311844"/>
          <a:ext cx="14955837" cy="695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3680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4D614-C5BB-1B24-2554-BB32AFC0001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0D75F2F-9C52-3325-3E49-CAFF3B8DACAA}"/>
              </a:ext>
            </a:extLst>
          </p:cNvPr>
          <p:cNvSpPr>
            <a:spLocks noGrp="1"/>
          </p:cNvSpPr>
          <p:nvPr>
            <p:ph type="body" sz="quarter" idx="10"/>
          </p:nvPr>
        </p:nvSpPr>
        <p:spPr>
          <a:xfrm>
            <a:off x="8376224" y="4221833"/>
            <a:ext cx="8583583" cy="1309934"/>
          </a:xfrm>
        </p:spPr>
        <p:txBody>
          <a:bodyPr/>
          <a:lstStyle/>
          <a:p>
            <a:r>
              <a:rPr lang="en-US" sz="3982" dirty="0"/>
              <a:t>Understanding the ‘Resolved” Clause</a:t>
            </a:r>
          </a:p>
          <a:p>
            <a:endParaRPr lang="en-US" sz="3982" dirty="0"/>
          </a:p>
        </p:txBody>
      </p:sp>
    </p:spTree>
    <p:extLst>
      <p:ext uri="{BB962C8B-B14F-4D97-AF65-F5344CB8AC3E}">
        <p14:creationId xmlns:p14="http://schemas.microsoft.com/office/powerpoint/2010/main" val="230907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90FFB-5853-379B-950F-2BD445E8EFA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6F24E2-BBA9-F7DD-58BB-69E84972B004}"/>
              </a:ext>
            </a:extLst>
          </p:cNvPr>
          <p:cNvSpPr>
            <a:spLocks noGrp="1"/>
          </p:cNvSpPr>
          <p:nvPr>
            <p:ph sz="half" idx="1"/>
          </p:nvPr>
        </p:nvSpPr>
        <p:spPr>
          <a:xfrm>
            <a:off x="570910" y="1888016"/>
            <a:ext cx="7945561" cy="7088737"/>
          </a:xfrm>
        </p:spPr>
        <p:txBody>
          <a:bodyPr vert="horz" lIns="130048" tIns="65024" rIns="130048" bIns="65024" rtlCol="0">
            <a:normAutofit/>
          </a:bodyPr>
          <a:lstStyle/>
          <a:p>
            <a:r>
              <a:rPr lang="en-US" sz="4000" u="sng" dirty="0"/>
              <a:t>“Resolved” Clauses</a:t>
            </a:r>
          </a:p>
          <a:p>
            <a:endParaRPr lang="en-US" sz="4000" u="sng" dirty="0"/>
          </a:p>
          <a:p>
            <a:pPr marL="457200" indent="-457200">
              <a:buFont typeface="Arial" panose="020B0604020202020204" pitchFamily="34" charset="0"/>
              <a:buChar char="•"/>
            </a:pPr>
            <a:r>
              <a:rPr lang="en-US" sz="4000" dirty="0"/>
              <a:t>Specifically sets forth what statement or declaration is to receive action</a:t>
            </a:r>
          </a:p>
          <a:p>
            <a:endParaRPr lang="en-US" sz="4000" dirty="0"/>
          </a:p>
          <a:p>
            <a:pPr marL="457200" indent="-457200">
              <a:buFont typeface="Arial" panose="020B0604020202020204" pitchFamily="34" charset="0"/>
              <a:buChar char="•"/>
            </a:pPr>
            <a:r>
              <a:rPr lang="en-US" sz="4000" dirty="0"/>
              <a:t>What is the desired outcome?</a:t>
            </a:r>
          </a:p>
          <a:p>
            <a:pPr marL="457200" indent="-457200">
              <a:buFont typeface="Arial" panose="020B0604020202020204" pitchFamily="34" charset="0"/>
              <a:buChar char="•"/>
            </a:pPr>
            <a:endParaRPr lang="en-US" sz="4000" dirty="0"/>
          </a:p>
          <a:p>
            <a:pPr marL="457200" indent="-457200">
              <a:buFont typeface="Arial" panose="020B0604020202020204" pitchFamily="34" charset="0"/>
              <a:buChar char="•"/>
            </a:pPr>
            <a:r>
              <a:rPr lang="en-US" sz="4000" dirty="0"/>
              <a:t>What is the </a:t>
            </a:r>
            <a:r>
              <a:rPr lang="en-US" sz="4400" dirty="0"/>
              <a:t>“ASK”</a:t>
            </a:r>
            <a:r>
              <a:rPr lang="en-US" sz="4000" dirty="0"/>
              <a:t>?</a:t>
            </a:r>
          </a:p>
        </p:txBody>
      </p:sp>
      <p:pic>
        <p:nvPicPr>
          <p:cNvPr id="5" name="Content Placeholder 4" descr="Row of red checkmarks on a clipboard.">
            <a:extLst>
              <a:ext uri="{FF2B5EF4-FFF2-40B4-BE49-F238E27FC236}">
                <a16:creationId xmlns:a16="http://schemas.microsoft.com/office/drawing/2014/main" id="{D33877EF-6FCC-88A3-E6A9-AA8D447EC35F}"/>
              </a:ext>
            </a:extLst>
          </p:cNvPr>
          <p:cNvPicPr>
            <a:picLocks noGrp="1" noChangeAspect="1"/>
          </p:cNvPicPr>
          <p:nvPr>
            <p:ph sz="half" idx="2"/>
          </p:nvPr>
        </p:nvPicPr>
        <p:blipFill>
          <a:blip r:embed="rId2"/>
          <a:stretch>
            <a:fillRect/>
          </a:stretch>
        </p:blipFill>
        <p:spPr>
          <a:xfrm>
            <a:off x="7268890" y="1111171"/>
            <a:ext cx="10870980" cy="864242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le 1">
            <a:extLst>
              <a:ext uri="{FF2B5EF4-FFF2-40B4-BE49-F238E27FC236}">
                <a16:creationId xmlns:a16="http://schemas.microsoft.com/office/drawing/2014/main" id="{5778F9C6-30D4-6C3C-DD96-8921CF9FD7DD}"/>
              </a:ext>
            </a:extLst>
          </p:cNvPr>
          <p:cNvSpPr>
            <a:spLocks noGrp="1"/>
          </p:cNvSpPr>
          <p:nvPr>
            <p:ph type="body" sz="quarter" idx="10"/>
          </p:nvPr>
        </p:nvSpPr>
        <p:spPr>
          <a:xfrm>
            <a:off x="197224" y="0"/>
            <a:ext cx="9881938" cy="1452282"/>
          </a:xfrm>
        </p:spPr>
        <p:txBody>
          <a:bodyPr vert="horz" lIns="130048" tIns="65024" rIns="130048" bIns="65024" rtlCol="0" anchor="ctr">
            <a:normAutofit/>
          </a:bodyPr>
          <a:lstStyle/>
          <a:p>
            <a:r>
              <a:rPr lang="en-US" sz="4400" dirty="0"/>
              <a:t>Purpose</a:t>
            </a:r>
          </a:p>
        </p:txBody>
      </p:sp>
    </p:spTree>
    <p:extLst>
      <p:ext uri="{BB962C8B-B14F-4D97-AF65-F5344CB8AC3E}">
        <p14:creationId xmlns:p14="http://schemas.microsoft.com/office/powerpoint/2010/main" val="3953458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16210-1C2A-EDF0-433D-344CEBD790E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CAEBEB-8BE6-3AF8-3FC7-314A378B1A78}"/>
              </a:ext>
            </a:extLst>
          </p:cNvPr>
          <p:cNvSpPr>
            <a:spLocks noGrp="1"/>
          </p:cNvSpPr>
          <p:nvPr>
            <p:ph sz="half" idx="1"/>
          </p:nvPr>
        </p:nvSpPr>
        <p:spPr>
          <a:xfrm>
            <a:off x="570910" y="1888016"/>
            <a:ext cx="8806172" cy="7088737"/>
          </a:xfrm>
        </p:spPr>
        <p:txBody>
          <a:bodyPr vert="horz" lIns="130048" tIns="65024" rIns="130048" bIns="65024" rtlCol="0">
            <a:normAutofit lnSpcReduction="10000"/>
          </a:bodyPr>
          <a:lstStyle/>
          <a:p>
            <a:r>
              <a:rPr lang="en-US" sz="4000" dirty="0"/>
              <a:t>The Leading “Resolved” clause should be uniform for each Resolution and may contain:</a:t>
            </a:r>
          </a:p>
          <a:p>
            <a:endParaRPr lang="en-US" sz="4000" dirty="0"/>
          </a:p>
          <a:p>
            <a:pPr marL="571500" indent="-571500">
              <a:buFont typeface="Arial" panose="020B0604020202020204" pitchFamily="34" charset="0"/>
              <a:buChar char="•"/>
            </a:pPr>
            <a:r>
              <a:rPr lang="en-US" sz="4000" dirty="0"/>
              <a:t>Identification of Resolving Authority</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Circumstance</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Place of action</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r>
              <a:rPr lang="en-US" sz="4000" dirty="0"/>
              <a:t>Date of action</a:t>
            </a:r>
          </a:p>
          <a:p>
            <a:pPr marL="571500" indent="-571500">
              <a:buFont typeface="Arial" panose="020B0604020202020204" pitchFamily="34" charset="0"/>
              <a:buChar char="•"/>
            </a:pPr>
            <a:endParaRPr lang="en-US" sz="4000" dirty="0"/>
          </a:p>
          <a:p>
            <a:endParaRPr lang="en-US" sz="4000" dirty="0"/>
          </a:p>
        </p:txBody>
      </p:sp>
      <p:pic>
        <p:nvPicPr>
          <p:cNvPr id="5" name="Content Placeholder 4" descr="Row of red checkmarks on a clipboard.">
            <a:extLst>
              <a:ext uri="{FF2B5EF4-FFF2-40B4-BE49-F238E27FC236}">
                <a16:creationId xmlns:a16="http://schemas.microsoft.com/office/drawing/2014/main" id="{665441E5-F0A8-BA17-0FEA-02D207BA5E2A}"/>
              </a:ext>
            </a:extLst>
          </p:cNvPr>
          <p:cNvPicPr>
            <a:picLocks noGrp="1" noChangeAspect="1"/>
          </p:cNvPicPr>
          <p:nvPr>
            <p:ph sz="half" idx="2"/>
          </p:nvPr>
        </p:nvPicPr>
        <p:blipFill>
          <a:blip r:embed="rId2"/>
          <a:stretch>
            <a:fillRect/>
          </a:stretch>
        </p:blipFill>
        <p:spPr>
          <a:xfrm>
            <a:off x="8498540" y="1111171"/>
            <a:ext cx="9641329" cy="864242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le 1">
            <a:extLst>
              <a:ext uri="{FF2B5EF4-FFF2-40B4-BE49-F238E27FC236}">
                <a16:creationId xmlns:a16="http://schemas.microsoft.com/office/drawing/2014/main" id="{A5EDF4EE-D884-BDE3-5E2C-A903D57832A7}"/>
              </a:ext>
            </a:extLst>
          </p:cNvPr>
          <p:cNvSpPr>
            <a:spLocks noGrp="1"/>
          </p:cNvSpPr>
          <p:nvPr>
            <p:ph type="body" sz="quarter" idx="10"/>
          </p:nvPr>
        </p:nvSpPr>
        <p:spPr>
          <a:xfrm>
            <a:off x="197224" y="0"/>
            <a:ext cx="9881938" cy="1452282"/>
          </a:xfrm>
        </p:spPr>
        <p:txBody>
          <a:bodyPr vert="horz" lIns="130048" tIns="65024" rIns="130048" bIns="65024" rtlCol="0" anchor="ctr">
            <a:normAutofit/>
          </a:bodyPr>
          <a:lstStyle/>
          <a:p>
            <a:r>
              <a:rPr lang="en-US" sz="4400" dirty="0"/>
              <a:t>Resolved Clause</a:t>
            </a:r>
          </a:p>
        </p:txBody>
      </p:sp>
    </p:spTree>
    <p:extLst>
      <p:ext uri="{BB962C8B-B14F-4D97-AF65-F5344CB8AC3E}">
        <p14:creationId xmlns:p14="http://schemas.microsoft.com/office/powerpoint/2010/main" val="312184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89BA9-B571-9601-13EE-E50F2E477C4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3599E4-CFE7-1799-1D03-FDF0AC073068}"/>
              </a:ext>
            </a:extLst>
          </p:cNvPr>
          <p:cNvSpPr>
            <a:spLocks noGrp="1"/>
          </p:cNvSpPr>
          <p:nvPr>
            <p:ph sz="half" idx="1"/>
          </p:nvPr>
        </p:nvSpPr>
        <p:spPr>
          <a:xfrm>
            <a:off x="570909" y="1888016"/>
            <a:ext cx="16769354" cy="7088737"/>
          </a:xfrm>
        </p:spPr>
        <p:txBody>
          <a:bodyPr vert="horz" lIns="130048" tIns="65024" rIns="130048" bIns="65024" rtlCol="0">
            <a:normAutofit/>
          </a:bodyPr>
          <a:lstStyle/>
          <a:p>
            <a:r>
              <a:rPr lang="en-US" sz="4800" dirty="0"/>
              <a:t>Example:  </a:t>
            </a:r>
          </a:p>
          <a:p>
            <a:endParaRPr lang="en-US" sz="4000" dirty="0"/>
          </a:p>
          <a:p>
            <a:r>
              <a:rPr lang="en-US" sz="5400" b="1" dirty="0"/>
              <a:t>RESOLVED, By Post No. 1, The American Legion, Department of </a:t>
            </a:r>
            <a:r>
              <a:rPr lang="en-US" sz="5400" u="sng" dirty="0"/>
              <a:t>__</a:t>
            </a:r>
            <a:r>
              <a:rPr lang="en-US" sz="5400" b="1" u="sng" dirty="0"/>
              <a:t>name</a:t>
            </a:r>
            <a:r>
              <a:rPr lang="en-US" sz="5400" u="sng" dirty="0"/>
              <a:t>____</a:t>
            </a:r>
            <a:r>
              <a:rPr lang="en-US" sz="5400" b="1" dirty="0"/>
              <a:t> , in regular [or special] meeting assembled in  </a:t>
            </a:r>
            <a:r>
              <a:rPr lang="en-US" sz="5400" dirty="0"/>
              <a:t>__</a:t>
            </a:r>
            <a:r>
              <a:rPr lang="en-US" sz="5400" b="1" u="sng" dirty="0"/>
              <a:t>(place and date)</a:t>
            </a:r>
            <a:r>
              <a:rPr lang="en-US" sz="5400" u="sng" dirty="0"/>
              <a:t>___</a:t>
            </a:r>
            <a:r>
              <a:rPr lang="en-US" sz="5400" b="1" u="sng" dirty="0"/>
              <a:t> </a:t>
            </a:r>
            <a:r>
              <a:rPr lang="en-US" sz="5400" b="1" dirty="0"/>
              <a:t> ,</a:t>
            </a:r>
          </a:p>
          <a:p>
            <a:r>
              <a:rPr lang="en-US" sz="5400" b="1" dirty="0"/>
              <a:t>That……………</a:t>
            </a:r>
          </a:p>
          <a:p>
            <a:pPr marL="571500" indent="-571500">
              <a:buFont typeface="Arial" panose="020B0604020202020204" pitchFamily="34" charset="0"/>
              <a:buChar char="•"/>
            </a:pPr>
            <a:endParaRPr lang="en-US" sz="4000" dirty="0"/>
          </a:p>
          <a:p>
            <a:endParaRPr lang="en-US" sz="4000" dirty="0"/>
          </a:p>
        </p:txBody>
      </p:sp>
      <p:sp>
        <p:nvSpPr>
          <p:cNvPr id="2" name="Title 1">
            <a:extLst>
              <a:ext uri="{FF2B5EF4-FFF2-40B4-BE49-F238E27FC236}">
                <a16:creationId xmlns:a16="http://schemas.microsoft.com/office/drawing/2014/main" id="{F832A7AA-2CEA-1A1A-0431-056454372924}"/>
              </a:ext>
            </a:extLst>
          </p:cNvPr>
          <p:cNvSpPr>
            <a:spLocks noGrp="1"/>
          </p:cNvSpPr>
          <p:nvPr>
            <p:ph type="body" sz="quarter" idx="10"/>
          </p:nvPr>
        </p:nvSpPr>
        <p:spPr>
          <a:xfrm>
            <a:off x="197224" y="0"/>
            <a:ext cx="9881938" cy="1452282"/>
          </a:xfrm>
        </p:spPr>
        <p:txBody>
          <a:bodyPr vert="horz" lIns="130048" tIns="65024" rIns="130048" bIns="65024" rtlCol="0" anchor="ctr">
            <a:normAutofit/>
          </a:bodyPr>
          <a:lstStyle/>
          <a:p>
            <a:r>
              <a:rPr lang="en-US" sz="4400" dirty="0"/>
              <a:t>Resolved Clause</a:t>
            </a:r>
          </a:p>
        </p:txBody>
      </p:sp>
    </p:spTree>
    <p:extLst>
      <p:ext uri="{BB962C8B-B14F-4D97-AF65-F5344CB8AC3E}">
        <p14:creationId xmlns:p14="http://schemas.microsoft.com/office/powerpoint/2010/main" val="2387081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9660-9009-16D5-2C26-0010D388A90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2ABF4A-5CA4-3302-7681-A3FF65C8CB07}"/>
              </a:ext>
            </a:extLst>
          </p:cNvPr>
          <p:cNvSpPr>
            <a:spLocks noGrp="1"/>
          </p:cNvSpPr>
          <p:nvPr>
            <p:ph sz="half" idx="1"/>
          </p:nvPr>
        </p:nvSpPr>
        <p:spPr>
          <a:xfrm>
            <a:off x="570910" y="2802416"/>
            <a:ext cx="7945561" cy="7088737"/>
          </a:xfrm>
        </p:spPr>
        <p:txBody>
          <a:bodyPr vert="horz" lIns="130048" tIns="65024" rIns="130048" bIns="65024" rtlCol="0">
            <a:normAutofit/>
          </a:bodyPr>
          <a:lstStyle/>
          <a:p>
            <a:r>
              <a:rPr lang="en-US" sz="4800" dirty="0"/>
              <a:t>The word </a:t>
            </a:r>
            <a:r>
              <a:rPr lang="en-US" sz="4800" dirty="0">
                <a:solidFill>
                  <a:srgbClr val="FF0000"/>
                </a:solidFill>
              </a:rPr>
              <a:t>“That” </a:t>
            </a:r>
            <a:r>
              <a:rPr lang="en-US" sz="4800" dirty="0"/>
              <a:t>immediately</a:t>
            </a:r>
          </a:p>
          <a:p>
            <a:r>
              <a:rPr lang="en-US" sz="4800" dirty="0"/>
              <a:t>following the resolving clause</a:t>
            </a:r>
          </a:p>
          <a:p>
            <a:r>
              <a:rPr lang="en-US" sz="4800" dirty="0"/>
              <a:t>introduces the clause that is</a:t>
            </a:r>
          </a:p>
          <a:p>
            <a:r>
              <a:rPr lang="en-US" sz="4800" dirty="0"/>
              <a:t>the object of the verb </a:t>
            </a:r>
          </a:p>
          <a:p>
            <a:r>
              <a:rPr lang="en-US" sz="4800" dirty="0"/>
              <a:t>“RESOLVED”.</a:t>
            </a:r>
          </a:p>
        </p:txBody>
      </p:sp>
      <p:pic>
        <p:nvPicPr>
          <p:cNvPr id="5" name="Content Placeholder 4" descr="Row of red checkmarks on a clipboard.">
            <a:extLst>
              <a:ext uri="{FF2B5EF4-FFF2-40B4-BE49-F238E27FC236}">
                <a16:creationId xmlns:a16="http://schemas.microsoft.com/office/drawing/2014/main" id="{F819A979-57A0-9986-B104-91D95ABB6B7B}"/>
              </a:ext>
            </a:extLst>
          </p:cNvPr>
          <p:cNvPicPr>
            <a:picLocks noGrp="1" noChangeAspect="1"/>
          </p:cNvPicPr>
          <p:nvPr>
            <p:ph sz="half" idx="2"/>
          </p:nvPr>
        </p:nvPicPr>
        <p:blipFill>
          <a:blip r:embed="rId3"/>
          <a:stretch>
            <a:fillRect/>
          </a:stretch>
        </p:blipFill>
        <p:spPr>
          <a:xfrm>
            <a:off x="7268890" y="1111171"/>
            <a:ext cx="10870980" cy="864242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le 1">
            <a:extLst>
              <a:ext uri="{FF2B5EF4-FFF2-40B4-BE49-F238E27FC236}">
                <a16:creationId xmlns:a16="http://schemas.microsoft.com/office/drawing/2014/main" id="{2E813DB4-817B-4EED-FE2A-7BE0FA908AF6}"/>
              </a:ext>
            </a:extLst>
          </p:cNvPr>
          <p:cNvSpPr>
            <a:spLocks noGrp="1"/>
          </p:cNvSpPr>
          <p:nvPr>
            <p:ph type="body" sz="quarter" idx="10"/>
          </p:nvPr>
        </p:nvSpPr>
        <p:spPr>
          <a:xfrm>
            <a:off x="197224" y="0"/>
            <a:ext cx="9881938" cy="1452282"/>
          </a:xfrm>
        </p:spPr>
        <p:txBody>
          <a:bodyPr vert="horz" lIns="130048" tIns="65024" rIns="130048" bIns="65024" rtlCol="0" anchor="ctr">
            <a:normAutofit/>
          </a:bodyPr>
          <a:lstStyle/>
          <a:p>
            <a:r>
              <a:rPr lang="en-US" sz="4400" dirty="0"/>
              <a:t>Resolved Clause</a:t>
            </a:r>
          </a:p>
        </p:txBody>
      </p:sp>
    </p:spTree>
    <p:extLst>
      <p:ext uri="{BB962C8B-B14F-4D97-AF65-F5344CB8AC3E}">
        <p14:creationId xmlns:p14="http://schemas.microsoft.com/office/powerpoint/2010/main" val="325769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body" sz="quarter" idx="10"/>
          </p:nvPr>
        </p:nvSpPr>
        <p:spPr>
          <a:xfrm>
            <a:off x="481263" y="220252"/>
            <a:ext cx="11510340" cy="890918"/>
          </a:xfrm>
        </p:spPr>
        <p:txBody>
          <a:bodyPr anchor="ctr">
            <a:normAutofit/>
          </a:bodyPr>
          <a:lstStyle/>
          <a:p>
            <a:r>
              <a:rPr lang="en-US" b="1"/>
              <a:t>Main Objectives of Training</a:t>
            </a:r>
          </a:p>
        </p:txBody>
      </p:sp>
      <p:graphicFrame>
        <p:nvGraphicFramePr>
          <p:cNvPr id="5" name="Content Placeholder 2">
            <a:extLst>
              <a:ext uri="{FF2B5EF4-FFF2-40B4-BE49-F238E27FC236}">
                <a16:creationId xmlns:a16="http://schemas.microsoft.com/office/drawing/2014/main" id="{9A6A9298-A4DD-00A2-5490-BA44230DD250}"/>
              </a:ext>
            </a:extLst>
          </p:cNvPr>
          <p:cNvGraphicFramePr>
            <a:graphicFrameLocks noGrp="1"/>
          </p:cNvGraphicFramePr>
          <p:nvPr>
            <p:ph idx="1"/>
            <p:extLst>
              <p:ext uri="{D42A27DB-BD31-4B8C-83A1-F6EECF244321}">
                <p14:modId xmlns:p14="http://schemas.microsoft.com/office/powerpoint/2010/main" val="1560600986"/>
              </p:ext>
            </p:extLst>
          </p:nvPr>
        </p:nvGraphicFramePr>
        <p:xfrm>
          <a:off x="1192371" y="1828800"/>
          <a:ext cx="14955520" cy="695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124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EB21E-8ACF-A22E-7591-4D5D7FE8603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301BAA-A475-5E9D-D0DA-08AFFD75C7B0}"/>
              </a:ext>
            </a:extLst>
          </p:cNvPr>
          <p:cNvSpPr>
            <a:spLocks noGrp="1"/>
          </p:cNvSpPr>
          <p:nvPr>
            <p:ph sz="half" idx="1"/>
          </p:nvPr>
        </p:nvSpPr>
        <p:spPr>
          <a:xfrm>
            <a:off x="570910" y="1452282"/>
            <a:ext cx="16013796" cy="8438871"/>
          </a:xfrm>
        </p:spPr>
        <p:txBody>
          <a:bodyPr vert="horz" lIns="130048" tIns="65024" rIns="130048" bIns="65024" rtlCol="0">
            <a:normAutofit lnSpcReduction="10000"/>
          </a:bodyPr>
          <a:lstStyle/>
          <a:p>
            <a:r>
              <a:rPr lang="en-US" sz="4800" dirty="0"/>
              <a:t>Resolutions should deal with only one subject.  </a:t>
            </a:r>
          </a:p>
          <a:p>
            <a:endParaRPr lang="en-US" sz="4800" dirty="0"/>
          </a:p>
          <a:p>
            <a:r>
              <a:rPr lang="en-US" sz="4800" dirty="0"/>
              <a:t>However, multiple “Resolved” clauses are sometimes necessary.  </a:t>
            </a:r>
          </a:p>
          <a:p>
            <a:endParaRPr lang="en-US" sz="4800" dirty="0"/>
          </a:p>
          <a:p>
            <a:r>
              <a:rPr lang="en-US" sz="4800" dirty="0"/>
              <a:t>Written as:</a:t>
            </a:r>
            <a:endParaRPr lang="en-US" sz="4800" b="1" dirty="0"/>
          </a:p>
          <a:p>
            <a:endParaRPr lang="en-US" sz="1800" b="1" dirty="0"/>
          </a:p>
          <a:p>
            <a:r>
              <a:rPr lang="en-US" sz="4800" b="1" dirty="0"/>
              <a:t>“RESOLVED, By Post No. (etc.)…, That (etc.); and, be it further</a:t>
            </a:r>
          </a:p>
          <a:p>
            <a:r>
              <a:rPr lang="en-US" sz="4800" b="1" dirty="0"/>
              <a:t>“RESOLVED, That (etc.)…; and, be it further</a:t>
            </a:r>
          </a:p>
          <a:p>
            <a:r>
              <a:rPr lang="en-US" sz="4800" b="1" dirty="0"/>
              <a:t>“RESOLVED, That (etc.)…; and, be it finally</a:t>
            </a:r>
          </a:p>
          <a:p>
            <a:r>
              <a:rPr lang="en-US" sz="4800" b="1" dirty="0"/>
              <a:t>“RESOLVED, That (etc.).</a:t>
            </a:r>
            <a:endParaRPr lang="en-US" sz="4800" dirty="0"/>
          </a:p>
        </p:txBody>
      </p:sp>
      <p:sp>
        <p:nvSpPr>
          <p:cNvPr id="2" name="Title 1">
            <a:extLst>
              <a:ext uri="{FF2B5EF4-FFF2-40B4-BE49-F238E27FC236}">
                <a16:creationId xmlns:a16="http://schemas.microsoft.com/office/drawing/2014/main" id="{897D6951-7C18-CB4A-7792-426DDD9D0D4E}"/>
              </a:ext>
            </a:extLst>
          </p:cNvPr>
          <p:cNvSpPr>
            <a:spLocks noGrp="1"/>
          </p:cNvSpPr>
          <p:nvPr>
            <p:ph type="body" sz="quarter" idx="10"/>
          </p:nvPr>
        </p:nvSpPr>
        <p:spPr>
          <a:xfrm>
            <a:off x="179294" y="0"/>
            <a:ext cx="9881938" cy="1452282"/>
          </a:xfrm>
        </p:spPr>
        <p:txBody>
          <a:bodyPr vert="horz" lIns="130048" tIns="65024" rIns="130048" bIns="65024" rtlCol="0" anchor="ctr">
            <a:normAutofit/>
          </a:bodyPr>
          <a:lstStyle/>
          <a:p>
            <a:r>
              <a:rPr lang="en-US" sz="4400" dirty="0"/>
              <a:t>Resolved Clause</a:t>
            </a:r>
          </a:p>
        </p:txBody>
      </p:sp>
      <p:sp>
        <p:nvSpPr>
          <p:cNvPr id="8" name="Rectangle 7" descr="Document">
            <a:extLst>
              <a:ext uri="{FF2B5EF4-FFF2-40B4-BE49-F238E27FC236}">
                <a16:creationId xmlns:a16="http://schemas.microsoft.com/office/drawing/2014/main" id="{227BE506-5193-9AE6-1D88-EBEA6A2F64D2}"/>
              </a:ext>
            </a:extLst>
          </p:cNvPr>
          <p:cNvSpPr/>
          <p:nvPr/>
        </p:nvSpPr>
        <p:spPr>
          <a:xfrm>
            <a:off x="14235953" y="815550"/>
            <a:ext cx="1866159" cy="1891791"/>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19051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372C3-465C-973A-AEA4-F61E21652AC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C7D87C-6A86-9394-E3AE-8E05882B61B4}"/>
              </a:ext>
            </a:extLst>
          </p:cNvPr>
          <p:cNvSpPr>
            <a:spLocks noGrp="1"/>
          </p:cNvSpPr>
          <p:nvPr>
            <p:ph sz="half" idx="1"/>
          </p:nvPr>
        </p:nvSpPr>
        <p:spPr>
          <a:xfrm>
            <a:off x="570910" y="1888016"/>
            <a:ext cx="7945561" cy="7088737"/>
          </a:xfrm>
        </p:spPr>
        <p:txBody>
          <a:bodyPr vert="horz" lIns="130048" tIns="65024" rIns="130048" bIns="65024" rtlCol="0">
            <a:normAutofit/>
          </a:bodyPr>
          <a:lstStyle/>
          <a:p>
            <a:r>
              <a:rPr lang="en-US" sz="4000" u="sng" dirty="0"/>
              <a:t>“Resolved” Clauses</a:t>
            </a:r>
          </a:p>
          <a:p>
            <a:endParaRPr lang="en-US" sz="4000" u="sng" dirty="0"/>
          </a:p>
          <a:p>
            <a:pPr marL="457200" indent="-457200">
              <a:buFont typeface="Arial" panose="020B0604020202020204" pitchFamily="34" charset="0"/>
              <a:buChar char="•"/>
            </a:pPr>
            <a:r>
              <a:rPr lang="en-US" sz="5400" dirty="0"/>
              <a:t>Should be able to stand on its own, even without the whereas clause(s) preceding it.  </a:t>
            </a:r>
          </a:p>
        </p:txBody>
      </p:sp>
      <p:pic>
        <p:nvPicPr>
          <p:cNvPr id="5" name="Content Placeholder 4" descr="Row of red checkmarks on a clipboard.">
            <a:extLst>
              <a:ext uri="{FF2B5EF4-FFF2-40B4-BE49-F238E27FC236}">
                <a16:creationId xmlns:a16="http://schemas.microsoft.com/office/drawing/2014/main" id="{B360191A-0493-1B00-D485-53CB403F2982}"/>
              </a:ext>
            </a:extLst>
          </p:cNvPr>
          <p:cNvPicPr>
            <a:picLocks noGrp="1" noChangeAspect="1"/>
          </p:cNvPicPr>
          <p:nvPr>
            <p:ph sz="half" idx="2"/>
          </p:nvPr>
        </p:nvPicPr>
        <p:blipFill>
          <a:blip r:embed="rId2"/>
          <a:stretch>
            <a:fillRect/>
          </a:stretch>
        </p:blipFill>
        <p:spPr>
          <a:xfrm>
            <a:off x="7268890" y="1111171"/>
            <a:ext cx="10870980" cy="864242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le 1">
            <a:extLst>
              <a:ext uri="{FF2B5EF4-FFF2-40B4-BE49-F238E27FC236}">
                <a16:creationId xmlns:a16="http://schemas.microsoft.com/office/drawing/2014/main" id="{C5E10A0A-FC16-E3A9-0BA7-FF85D0256CE5}"/>
              </a:ext>
            </a:extLst>
          </p:cNvPr>
          <p:cNvSpPr>
            <a:spLocks noGrp="1"/>
          </p:cNvSpPr>
          <p:nvPr>
            <p:ph type="body" sz="quarter" idx="10"/>
          </p:nvPr>
        </p:nvSpPr>
        <p:spPr>
          <a:xfrm>
            <a:off x="197224" y="0"/>
            <a:ext cx="9881938" cy="1452282"/>
          </a:xfrm>
        </p:spPr>
        <p:txBody>
          <a:bodyPr vert="horz" lIns="130048" tIns="65024" rIns="130048" bIns="65024" rtlCol="0" anchor="ctr">
            <a:normAutofit/>
          </a:bodyPr>
          <a:lstStyle/>
          <a:p>
            <a:r>
              <a:rPr lang="en-US" sz="4400" dirty="0"/>
              <a:t>Purpose</a:t>
            </a:r>
          </a:p>
        </p:txBody>
      </p:sp>
    </p:spTree>
    <p:extLst>
      <p:ext uri="{BB962C8B-B14F-4D97-AF65-F5344CB8AC3E}">
        <p14:creationId xmlns:p14="http://schemas.microsoft.com/office/powerpoint/2010/main" val="1123511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7B2B49-0388-71E0-A79A-16D0F9DE8B50}"/>
              </a:ext>
            </a:extLst>
          </p:cNvPr>
          <p:cNvSpPr>
            <a:spLocks noGrp="1"/>
          </p:cNvSpPr>
          <p:nvPr>
            <p:ph type="body" sz="quarter" idx="10"/>
          </p:nvPr>
        </p:nvSpPr>
        <p:spPr>
          <a:xfrm>
            <a:off x="8376224" y="4221833"/>
            <a:ext cx="8583583" cy="1309934"/>
          </a:xfrm>
        </p:spPr>
        <p:txBody>
          <a:bodyPr/>
          <a:lstStyle/>
          <a:p>
            <a:r>
              <a:rPr lang="en-US" sz="3982" dirty="0"/>
              <a:t>Understanding the 'Whereas' Clause</a:t>
            </a:r>
          </a:p>
          <a:p>
            <a:endParaRPr lang="en-US" sz="3982" dirty="0"/>
          </a:p>
        </p:txBody>
      </p:sp>
    </p:spTree>
    <p:extLst>
      <p:ext uri="{BB962C8B-B14F-4D97-AF65-F5344CB8AC3E}">
        <p14:creationId xmlns:p14="http://schemas.microsoft.com/office/powerpoint/2010/main" val="3617238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417409-0F4F-347C-675F-8CDDF2EDB194}"/>
              </a:ext>
            </a:extLst>
          </p:cNvPr>
          <p:cNvSpPr>
            <a:spLocks noGrp="1"/>
          </p:cNvSpPr>
          <p:nvPr>
            <p:ph sz="half" idx="1"/>
          </p:nvPr>
        </p:nvSpPr>
        <p:spPr>
          <a:xfrm>
            <a:off x="570910" y="1888016"/>
            <a:ext cx="7945561" cy="7088737"/>
          </a:xfrm>
        </p:spPr>
        <p:txBody>
          <a:bodyPr vert="horz" lIns="130048" tIns="65024" rIns="130048" bIns="65024" rtlCol="0">
            <a:normAutofit lnSpcReduction="10000"/>
          </a:bodyPr>
          <a:lstStyle/>
          <a:p>
            <a:r>
              <a:rPr lang="en-US" u="sng" dirty="0"/>
              <a:t>Crafting Effective  'Whereas' Clauses</a:t>
            </a:r>
          </a:p>
          <a:p>
            <a:endParaRPr lang="en-US" u="sng" dirty="0"/>
          </a:p>
          <a:p>
            <a:pPr marL="457200" indent="-457200">
              <a:buFont typeface="Arial" panose="020B0604020202020204" pitchFamily="34" charset="0"/>
              <a:buChar char="•"/>
            </a:pPr>
            <a:r>
              <a:rPr lang="en-US" dirty="0"/>
              <a:t>Foundations and purpose of 'Whereas' clauses in resolutions</a:t>
            </a:r>
          </a:p>
          <a:p>
            <a:endParaRPr lang="en-US" dirty="0"/>
          </a:p>
          <a:p>
            <a:pPr marL="457200" indent="-457200">
              <a:buFont typeface="Arial" panose="020B0604020202020204" pitchFamily="34" charset="0"/>
              <a:buChar char="•"/>
            </a:pPr>
            <a:r>
              <a:rPr lang="en-US" dirty="0"/>
              <a:t>Structure, features, and examples of well-written clauses</a:t>
            </a:r>
          </a:p>
          <a:p>
            <a:endParaRPr lang="en-US" dirty="0"/>
          </a:p>
          <a:p>
            <a:pPr marL="457200" indent="-457200">
              <a:buFont typeface="Arial" panose="020B0604020202020204" pitchFamily="34" charset="0"/>
              <a:buChar char="•"/>
            </a:pPr>
            <a:r>
              <a:rPr lang="en-US" dirty="0"/>
              <a:t>Common pitfalls and tips for clarity and impact</a:t>
            </a:r>
          </a:p>
          <a:p>
            <a:endParaRPr lang="en-US" dirty="0"/>
          </a:p>
          <a:p>
            <a:pPr marL="457200" indent="-457200">
              <a:buFont typeface="Arial" panose="020B0604020202020204" pitchFamily="34" charset="0"/>
              <a:buChar char="•"/>
            </a:pPr>
            <a:r>
              <a:rPr lang="en-US" dirty="0"/>
              <a:t>Summary of key insights for effective resolution drafting</a:t>
            </a:r>
          </a:p>
        </p:txBody>
      </p:sp>
      <p:pic>
        <p:nvPicPr>
          <p:cNvPr id="5" name="Content Placeholder 4" descr="Row of red checkmarks on a clipboard.">
            <a:extLst>
              <a:ext uri="{FF2B5EF4-FFF2-40B4-BE49-F238E27FC236}">
                <a16:creationId xmlns:a16="http://schemas.microsoft.com/office/drawing/2014/main" id="{39C7FB81-592D-4DA8-B4E7-716A6673B131}"/>
              </a:ext>
            </a:extLst>
          </p:cNvPr>
          <p:cNvPicPr>
            <a:picLocks noGrp="1" noChangeAspect="1"/>
          </p:cNvPicPr>
          <p:nvPr>
            <p:ph sz="half" idx="2"/>
          </p:nvPr>
        </p:nvPicPr>
        <p:blipFill>
          <a:blip r:embed="rId3"/>
          <a:stretch>
            <a:fillRect/>
          </a:stretch>
        </p:blipFill>
        <p:spPr>
          <a:xfrm>
            <a:off x="7268890" y="1111171"/>
            <a:ext cx="10870980" cy="864242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le 1">
            <a:extLst>
              <a:ext uri="{FF2B5EF4-FFF2-40B4-BE49-F238E27FC236}">
                <a16:creationId xmlns:a16="http://schemas.microsoft.com/office/drawing/2014/main" id="{54168B25-3F8E-18AF-5D87-23BC93979B8A}"/>
              </a:ext>
            </a:extLst>
          </p:cNvPr>
          <p:cNvSpPr>
            <a:spLocks noGrp="1"/>
          </p:cNvSpPr>
          <p:nvPr>
            <p:ph type="body" sz="quarter" idx="10"/>
          </p:nvPr>
        </p:nvSpPr>
        <p:spPr>
          <a:xfrm>
            <a:off x="197224" y="0"/>
            <a:ext cx="9881938" cy="1452282"/>
          </a:xfrm>
        </p:spPr>
        <p:txBody>
          <a:bodyPr vert="horz" lIns="130048" tIns="65024" rIns="130048" bIns="65024" rtlCol="0" anchor="ctr">
            <a:normAutofit/>
          </a:bodyPr>
          <a:lstStyle/>
          <a:p>
            <a:r>
              <a:rPr lang="en-US" sz="4400" dirty="0"/>
              <a:t>Overview</a:t>
            </a:r>
          </a:p>
        </p:txBody>
      </p:sp>
    </p:spTree>
    <p:extLst>
      <p:ext uri="{BB962C8B-B14F-4D97-AF65-F5344CB8AC3E}">
        <p14:creationId xmlns:p14="http://schemas.microsoft.com/office/powerpoint/2010/main" val="3209073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ople discussing work at law firm">
            <a:extLst>
              <a:ext uri="{FF2B5EF4-FFF2-40B4-BE49-F238E27FC236}">
                <a16:creationId xmlns:a16="http://schemas.microsoft.com/office/drawing/2014/main" id="{55DC6224-0D61-3478-7C39-3FD7B04059FE}"/>
              </a:ext>
            </a:extLst>
          </p:cNvPr>
          <p:cNvPicPr>
            <a:picLocks noGrp="1" noChangeAspect="1"/>
          </p:cNvPicPr>
          <p:nvPr>
            <p:ph sz="half" idx="1"/>
          </p:nvPr>
        </p:nvPicPr>
        <p:blipFill>
          <a:blip r:embed="rId3"/>
          <a:stretch>
            <a:fillRect/>
          </a:stretch>
        </p:blipFill>
        <p:spPr>
          <a:xfrm>
            <a:off x="268839" y="2040245"/>
            <a:ext cx="8509666" cy="5673111"/>
          </a:xfrm>
        </p:spPr>
      </p:pic>
      <p:sp>
        <p:nvSpPr>
          <p:cNvPr id="2" name="Title 1"/>
          <p:cNvSpPr>
            <a:spLocks noGrp="1"/>
          </p:cNvSpPr>
          <p:nvPr>
            <p:ph type="body" sz="quarter" idx="10"/>
          </p:nvPr>
        </p:nvSpPr>
        <p:spPr>
          <a:xfrm>
            <a:off x="481263" y="220252"/>
            <a:ext cx="11510340" cy="890918"/>
          </a:xfrm>
        </p:spPr>
        <p:txBody>
          <a:bodyPr anchor="ctr">
            <a:normAutofit/>
          </a:bodyPr>
          <a:lstStyle/>
          <a:p>
            <a:r>
              <a:rPr lang="en-US" b="1"/>
              <a:t>Role of the 'Whereas' Clause</a:t>
            </a:r>
          </a:p>
        </p:txBody>
      </p:sp>
      <p:graphicFrame>
        <p:nvGraphicFramePr>
          <p:cNvPr id="33" name="Content Placeholder 2">
            <a:extLst>
              <a:ext uri="{FF2B5EF4-FFF2-40B4-BE49-F238E27FC236}">
                <a16:creationId xmlns:a16="http://schemas.microsoft.com/office/drawing/2014/main" id="{E9E2E537-682E-EAFA-E93B-ACDC630F2350}"/>
              </a:ext>
            </a:extLst>
          </p:cNvPr>
          <p:cNvGraphicFramePr>
            <a:graphicFrameLocks noGrp="1"/>
          </p:cNvGraphicFramePr>
          <p:nvPr>
            <p:ph sz="half" idx="2"/>
            <p:extLst>
              <p:ext uri="{D42A27DB-BD31-4B8C-83A1-F6EECF244321}">
                <p14:modId xmlns:p14="http://schemas.microsoft.com/office/powerpoint/2010/main" val="2095668261"/>
              </p:ext>
            </p:extLst>
          </p:nvPr>
        </p:nvGraphicFramePr>
        <p:xfrm>
          <a:off x="8778504" y="1696277"/>
          <a:ext cx="8292920" cy="76270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7981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body" sz="quarter" idx="10"/>
          </p:nvPr>
        </p:nvSpPr>
        <p:spPr>
          <a:xfrm>
            <a:off x="481263" y="220252"/>
            <a:ext cx="11510340" cy="890918"/>
          </a:xfrm>
        </p:spPr>
        <p:txBody>
          <a:bodyPr anchor="ctr">
            <a:normAutofit/>
          </a:bodyPr>
          <a:lstStyle/>
          <a:p>
            <a:r>
              <a:rPr lang="en-US" b="1"/>
              <a:t>Key Features of a “Whereas” Clause</a:t>
            </a:r>
          </a:p>
        </p:txBody>
      </p:sp>
      <p:graphicFrame>
        <p:nvGraphicFramePr>
          <p:cNvPr id="26" name="Content Placeholder 2">
            <a:extLst>
              <a:ext uri="{FF2B5EF4-FFF2-40B4-BE49-F238E27FC236}">
                <a16:creationId xmlns:a16="http://schemas.microsoft.com/office/drawing/2014/main" id="{FA19D563-D266-DDEE-942D-FE35DFBB2A0D}"/>
              </a:ext>
            </a:extLst>
          </p:cNvPr>
          <p:cNvGraphicFramePr>
            <a:graphicFrameLocks noGrp="1"/>
          </p:cNvGraphicFramePr>
          <p:nvPr>
            <p:ph idx="1"/>
            <p:extLst>
              <p:ext uri="{D42A27DB-BD31-4B8C-83A1-F6EECF244321}">
                <p14:modId xmlns:p14="http://schemas.microsoft.com/office/powerpoint/2010/main" val="157979720"/>
              </p:ext>
            </p:extLst>
          </p:nvPr>
        </p:nvGraphicFramePr>
        <p:xfrm>
          <a:off x="1192371" y="1828800"/>
          <a:ext cx="14955520" cy="695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882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86844-C02D-ADE0-E90B-DED3751ED5B2}"/>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D824A94F-DF55-7233-13D6-62AFEBE9A3D3}"/>
              </a:ext>
            </a:extLst>
          </p:cNvPr>
          <p:cNvSpPr>
            <a:spLocks noGrp="1"/>
          </p:cNvSpPr>
          <p:nvPr>
            <p:ph sz="half" idx="1"/>
          </p:nvPr>
        </p:nvSpPr>
        <p:spPr>
          <a:xfrm>
            <a:off x="1192371" y="1696277"/>
            <a:ext cx="7369387" cy="7088737"/>
          </a:xfrm>
        </p:spPr>
        <p:txBody>
          <a:bodyPr/>
          <a:lstStyle/>
          <a:p>
            <a:endParaRPr lang="en-US" dirty="0"/>
          </a:p>
          <a:p>
            <a:endParaRPr lang="en-US" dirty="0"/>
          </a:p>
          <a:p>
            <a:endParaRPr lang="en-US" dirty="0"/>
          </a:p>
        </p:txBody>
      </p:sp>
      <p:sp>
        <p:nvSpPr>
          <p:cNvPr id="2" name="Title 1">
            <a:extLst>
              <a:ext uri="{FF2B5EF4-FFF2-40B4-BE49-F238E27FC236}">
                <a16:creationId xmlns:a16="http://schemas.microsoft.com/office/drawing/2014/main" id="{6E288489-CBBD-BB1B-8AAD-CCB20372723A}"/>
              </a:ext>
            </a:extLst>
          </p:cNvPr>
          <p:cNvSpPr>
            <a:spLocks noGrp="1"/>
          </p:cNvSpPr>
          <p:nvPr>
            <p:ph type="body" sz="quarter" idx="10"/>
          </p:nvPr>
        </p:nvSpPr>
        <p:spPr>
          <a:xfrm>
            <a:off x="481263" y="220252"/>
            <a:ext cx="11510340" cy="890918"/>
          </a:xfrm>
        </p:spPr>
        <p:txBody>
          <a:bodyPr anchor="ctr">
            <a:normAutofit/>
          </a:bodyPr>
          <a:lstStyle/>
          <a:p>
            <a:r>
              <a:rPr lang="en-US" b="1"/>
              <a:t>Example: Poorly Written</a:t>
            </a:r>
          </a:p>
        </p:txBody>
      </p:sp>
      <p:graphicFrame>
        <p:nvGraphicFramePr>
          <p:cNvPr id="6" name="Diagram 5">
            <a:extLst>
              <a:ext uri="{FF2B5EF4-FFF2-40B4-BE49-F238E27FC236}">
                <a16:creationId xmlns:a16="http://schemas.microsoft.com/office/drawing/2014/main" id="{08284D57-58FA-E6DA-0CAE-272A102B9FB9}"/>
              </a:ext>
            </a:extLst>
          </p:cNvPr>
          <p:cNvGraphicFramePr/>
          <p:nvPr/>
        </p:nvGraphicFramePr>
        <p:xfrm>
          <a:off x="4119440" y="1443181"/>
          <a:ext cx="9101383" cy="7594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7369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127E0-45D6-2029-8744-A512E1AB9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60265-7642-C822-255E-5B6BFFE56E93}"/>
              </a:ext>
            </a:extLst>
          </p:cNvPr>
          <p:cNvSpPr>
            <a:spLocks noGrp="1"/>
          </p:cNvSpPr>
          <p:nvPr>
            <p:ph type="body" sz="quarter" idx="10"/>
          </p:nvPr>
        </p:nvSpPr>
        <p:spPr>
          <a:xfrm>
            <a:off x="481263" y="220252"/>
            <a:ext cx="11510340" cy="890918"/>
          </a:xfrm>
        </p:spPr>
        <p:txBody>
          <a:bodyPr anchor="ctr">
            <a:normAutofit/>
          </a:bodyPr>
          <a:lstStyle/>
          <a:p>
            <a:r>
              <a:rPr lang="en-US" b="1"/>
              <a:t>Example: Correctly Written</a:t>
            </a:r>
          </a:p>
        </p:txBody>
      </p:sp>
      <p:graphicFrame>
        <p:nvGraphicFramePr>
          <p:cNvPr id="5" name="Content Placeholder 2">
            <a:extLst>
              <a:ext uri="{FF2B5EF4-FFF2-40B4-BE49-F238E27FC236}">
                <a16:creationId xmlns:a16="http://schemas.microsoft.com/office/drawing/2014/main" id="{766C1C83-52E3-9377-B1F6-49FA3178193E}"/>
              </a:ext>
            </a:extLst>
          </p:cNvPr>
          <p:cNvGraphicFramePr>
            <a:graphicFrameLocks noGrp="1"/>
          </p:cNvGraphicFramePr>
          <p:nvPr>
            <p:ph idx="1"/>
            <p:extLst>
              <p:ext uri="{D42A27DB-BD31-4B8C-83A1-F6EECF244321}">
                <p14:modId xmlns:p14="http://schemas.microsoft.com/office/powerpoint/2010/main" val="575042178"/>
              </p:ext>
            </p:extLst>
          </p:nvPr>
        </p:nvGraphicFramePr>
        <p:xfrm>
          <a:off x="1192371" y="1828800"/>
          <a:ext cx="14955520" cy="695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7967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AC44D-CB4D-65BA-8C98-14011A7B5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422D1-6E9E-C37A-5B6A-2A294056E909}"/>
              </a:ext>
            </a:extLst>
          </p:cNvPr>
          <p:cNvSpPr>
            <a:spLocks noGrp="1"/>
          </p:cNvSpPr>
          <p:nvPr>
            <p:ph type="body" sz="quarter" idx="10"/>
          </p:nvPr>
        </p:nvSpPr>
        <p:spPr>
          <a:xfrm>
            <a:off x="481263" y="220252"/>
            <a:ext cx="11510340" cy="890918"/>
          </a:xfrm>
        </p:spPr>
        <p:txBody>
          <a:bodyPr anchor="ctr">
            <a:normAutofit/>
          </a:bodyPr>
          <a:lstStyle/>
          <a:p>
            <a:r>
              <a:rPr lang="en-US" b="1"/>
              <a:t>Common Mistakes to Avoid</a:t>
            </a:r>
          </a:p>
        </p:txBody>
      </p:sp>
      <p:graphicFrame>
        <p:nvGraphicFramePr>
          <p:cNvPr id="5" name="Content Placeholder 2">
            <a:extLst>
              <a:ext uri="{FF2B5EF4-FFF2-40B4-BE49-F238E27FC236}">
                <a16:creationId xmlns:a16="http://schemas.microsoft.com/office/drawing/2014/main" id="{04758AED-4EF5-6324-F25C-5571149CE17D}"/>
              </a:ext>
            </a:extLst>
          </p:cNvPr>
          <p:cNvGraphicFramePr>
            <a:graphicFrameLocks noGrp="1"/>
          </p:cNvGraphicFramePr>
          <p:nvPr>
            <p:ph idx="1"/>
            <p:extLst>
              <p:ext uri="{D42A27DB-BD31-4B8C-83A1-F6EECF244321}">
                <p14:modId xmlns:p14="http://schemas.microsoft.com/office/powerpoint/2010/main" val="1970287414"/>
              </p:ext>
            </p:extLst>
          </p:nvPr>
        </p:nvGraphicFramePr>
        <p:xfrm>
          <a:off x="1192371" y="1828800"/>
          <a:ext cx="14955520" cy="695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8597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60A2-6850-FE0C-41C7-CA4CFFC9D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2115F-4663-7736-0D06-5B90EAFBC56F}"/>
              </a:ext>
            </a:extLst>
          </p:cNvPr>
          <p:cNvSpPr>
            <a:spLocks noGrp="1"/>
          </p:cNvSpPr>
          <p:nvPr>
            <p:ph type="body" sz="quarter" idx="10"/>
          </p:nvPr>
        </p:nvSpPr>
        <p:spPr>
          <a:xfrm>
            <a:off x="0" y="256564"/>
            <a:ext cx="11510340" cy="890918"/>
          </a:xfrm>
        </p:spPr>
        <p:txBody>
          <a:bodyPr anchor="ctr">
            <a:normAutofit/>
          </a:bodyPr>
          <a:lstStyle/>
          <a:p>
            <a:r>
              <a:rPr lang="en-US" b="1" dirty="0"/>
              <a:t>Tips for Writing Effective Clauses</a:t>
            </a:r>
          </a:p>
        </p:txBody>
      </p:sp>
      <p:graphicFrame>
        <p:nvGraphicFramePr>
          <p:cNvPr id="29" name="Content Placeholder 2">
            <a:extLst>
              <a:ext uri="{FF2B5EF4-FFF2-40B4-BE49-F238E27FC236}">
                <a16:creationId xmlns:a16="http://schemas.microsoft.com/office/drawing/2014/main" id="{935795D1-2B4F-3313-E172-C8A46DFC48A5}"/>
              </a:ext>
            </a:extLst>
          </p:cNvPr>
          <p:cNvGraphicFramePr>
            <a:graphicFrameLocks noGrp="1"/>
          </p:cNvGraphicFramePr>
          <p:nvPr>
            <p:ph idx="1"/>
            <p:extLst>
              <p:ext uri="{D42A27DB-BD31-4B8C-83A1-F6EECF244321}">
                <p14:modId xmlns:p14="http://schemas.microsoft.com/office/powerpoint/2010/main" val="608629429"/>
              </p:ext>
            </p:extLst>
          </p:nvPr>
        </p:nvGraphicFramePr>
        <p:xfrm>
          <a:off x="1192371" y="1828800"/>
          <a:ext cx="14955520" cy="695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689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body" sz="quarter" idx="10"/>
          </p:nvPr>
        </p:nvSpPr>
        <p:spPr>
          <a:xfrm>
            <a:off x="481263" y="220252"/>
            <a:ext cx="11510340" cy="890918"/>
          </a:xfrm>
        </p:spPr>
        <p:txBody>
          <a:bodyPr anchor="ctr">
            <a:normAutofit/>
          </a:bodyPr>
          <a:lstStyle/>
          <a:p>
            <a:r>
              <a:rPr lang="en-US" b="1"/>
              <a:t>What is a Resolution?</a:t>
            </a:r>
          </a:p>
        </p:txBody>
      </p:sp>
      <p:graphicFrame>
        <p:nvGraphicFramePr>
          <p:cNvPr id="67" name="Content Placeholder 2">
            <a:extLst>
              <a:ext uri="{FF2B5EF4-FFF2-40B4-BE49-F238E27FC236}">
                <a16:creationId xmlns:a16="http://schemas.microsoft.com/office/drawing/2014/main" id="{0E08096B-5D30-EE26-5A21-76F34A764FFF}"/>
              </a:ext>
            </a:extLst>
          </p:cNvPr>
          <p:cNvGraphicFramePr>
            <a:graphicFrameLocks noGrp="1"/>
          </p:cNvGraphicFramePr>
          <p:nvPr>
            <p:ph idx="1"/>
            <p:extLst>
              <p:ext uri="{D42A27DB-BD31-4B8C-83A1-F6EECF244321}">
                <p14:modId xmlns:p14="http://schemas.microsoft.com/office/powerpoint/2010/main" val="3671486179"/>
              </p:ext>
            </p:extLst>
          </p:nvPr>
        </p:nvGraphicFramePr>
        <p:xfrm>
          <a:off x="1192371" y="1828800"/>
          <a:ext cx="14955520" cy="6884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4318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AEDE24-AB90-FFD6-7EEA-C5D2DC474824}"/>
              </a:ext>
            </a:extLst>
          </p:cNvPr>
          <p:cNvSpPr>
            <a:spLocks noGrp="1"/>
          </p:cNvSpPr>
          <p:nvPr>
            <p:ph type="body" sz="quarter" idx="10"/>
          </p:nvPr>
        </p:nvSpPr>
        <p:spPr>
          <a:xfrm>
            <a:off x="8483787" y="4338483"/>
            <a:ext cx="7847013" cy="1076634"/>
          </a:xfrm>
        </p:spPr>
        <p:txBody>
          <a:bodyPr/>
          <a:lstStyle/>
          <a:p>
            <a:pPr algn="ctr"/>
            <a:r>
              <a:rPr lang="en-US" dirty="0"/>
              <a:t>SOCIALIZING RESOLUTIONS</a:t>
            </a:r>
          </a:p>
        </p:txBody>
      </p:sp>
    </p:spTree>
    <p:extLst>
      <p:ext uri="{BB962C8B-B14F-4D97-AF65-F5344CB8AC3E}">
        <p14:creationId xmlns:p14="http://schemas.microsoft.com/office/powerpoint/2010/main" val="793978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668E14-AB17-4167-C7EC-8B671B39CADB}"/>
              </a:ext>
            </a:extLst>
          </p:cNvPr>
          <p:cNvSpPr>
            <a:spLocks noGrp="1"/>
          </p:cNvSpPr>
          <p:nvPr>
            <p:ph type="body" sz="quarter" idx="10"/>
          </p:nvPr>
        </p:nvSpPr>
        <p:spPr/>
        <p:txBody>
          <a:bodyPr>
            <a:normAutofit lnSpcReduction="10000"/>
          </a:bodyPr>
          <a:lstStyle/>
          <a:p>
            <a:r>
              <a:rPr lang="en-US" dirty="0"/>
              <a:t>WHY DO THEY FAIL?</a:t>
            </a:r>
          </a:p>
          <a:p>
            <a:endParaRPr lang="en-US" dirty="0"/>
          </a:p>
        </p:txBody>
      </p:sp>
      <p:graphicFrame>
        <p:nvGraphicFramePr>
          <p:cNvPr id="3" name="Diagram 2">
            <a:extLst>
              <a:ext uri="{FF2B5EF4-FFF2-40B4-BE49-F238E27FC236}">
                <a16:creationId xmlns:a16="http://schemas.microsoft.com/office/drawing/2014/main" id="{B00EF67C-CF18-8945-2E74-18ED718DDA9C}"/>
              </a:ext>
            </a:extLst>
          </p:cNvPr>
          <p:cNvGraphicFramePr/>
          <p:nvPr>
            <p:extLst>
              <p:ext uri="{D42A27DB-BD31-4B8C-83A1-F6EECF244321}">
                <p14:modId xmlns:p14="http://schemas.microsoft.com/office/powerpoint/2010/main" val="1256051546"/>
              </p:ext>
            </p:extLst>
          </p:nvPr>
        </p:nvGraphicFramePr>
        <p:xfrm>
          <a:off x="2890043" y="1504671"/>
          <a:ext cx="11560175" cy="7706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828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B67E6F-0813-1B0E-B797-0BA6827D35D8}"/>
              </a:ext>
            </a:extLst>
          </p:cNvPr>
          <p:cNvSpPr>
            <a:spLocks noGrp="1"/>
          </p:cNvSpPr>
          <p:nvPr>
            <p:ph type="body" idx="1"/>
          </p:nvPr>
        </p:nvSpPr>
        <p:spPr/>
        <p:txBody>
          <a:bodyPr>
            <a:normAutofit lnSpcReduction="10000"/>
          </a:bodyPr>
          <a:lstStyle/>
          <a:p>
            <a:r>
              <a:rPr lang="en-US" dirty="0"/>
              <a:t>NO SOCIALIZATION OF RESOLUTION</a:t>
            </a:r>
          </a:p>
        </p:txBody>
      </p:sp>
      <p:sp>
        <p:nvSpPr>
          <p:cNvPr id="3" name="Content Placeholder 2">
            <a:extLst>
              <a:ext uri="{FF2B5EF4-FFF2-40B4-BE49-F238E27FC236}">
                <a16:creationId xmlns:a16="http://schemas.microsoft.com/office/drawing/2014/main" id="{BDAB7BE6-17A1-FABC-81A4-95CBBA9E8CA2}"/>
              </a:ext>
            </a:extLst>
          </p:cNvPr>
          <p:cNvSpPr>
            <a:spLocks noGrp="1"/>
          </p:cNvSpPr>
          <p:nvPr>
            <p:ph sz="half" idx="2"/>
          </p:nvPr>
        </p:nvSpPr>
        <p:spPr/>
        <p:txBody>
          <a:bodyPr>
            <a:normAutofit/>
          </a:bodyPr>
          <a:lstStyle/>
          <a:p>
            <a:r>
              <a:rPr lang="en-US" sz="4800" dirty="0"/>
              <a:t>Failure to advocate, network and negotiate the intent of the resolution with members, commissions and committees.</a:t>
            </a:r>
          </a:p>
        </p:txBody>
      </p:sp>
      <p:sp>
        <p:nvSpPr>
          <p:cNvPr id="4" name="Text Placeholder 3">
            <a:extLst>
              <a:ext uri="{FF2B5EF4-FFF2-40B4-BE49-F238E27FC236}">
                <a16:creationId xmlns:a16="http://schemas.microsoft.com/office/drawing/2014/main" id="{1F2F505A-05B2-09EB-5BAD-E39684AFCFBC}"/>
              </a:ext>
            </a:extLst>
          </p:cNvPr>
          <p:cNvSpPr>
            <a:spLocks noGrp="1"/>
          </p:cNvSpPr>
          <p:nvPr>
            <p:ph type="body" sz="quarter" idx="10"/>
          </p:nvPr>
        </p:nvSpPr>
        <p:spPr/>
        <p:txBody>
          <a:bodyPr>
            <a:normAutofit lnSpcReduction="10000"/>
          </a:bodyPr>
          <a:lstStyle/>
          <a:p>
            <a:r>
              <a:rPr lang="en-US" dirty="0"/>
              <a:t>WHY DO THEY FAIL?</a:t>
            </a:r>
          </a:p>
        </p:txBody>
      </p:sp>
      <p:pic>
        <p:nvPicPr>
          <p:cNvPr id="8" name="Picture 7" descr="People in meeting">
            <a:extLst>
              <a:ext uri="{FF2B5EF4-FFF2-40B4-BE49-F238E27FC236}">
                <a16:creationId xmlns:a16="http://schemas.microsoft.com/office/drawing/2014/main" id="{3165927A-7200-0616-8097-071E402BF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6614" y="1741629"/>
            <a:ext cx="7494472" cy="4916771"/>
          </a:xfrm>
          <a:prstGeom prst="rect">
            <a:avLst/>
          </a:prstGeom>
        </p:spPr>
      </p:pic>
    </p:spTree>
    <p:extLst>
      <p:ext uri="{BB962C8B-B14F-4D97-AF65-F5344CB8AC3E}">
        <p14:creationId xmlns:p14="http://schemas.microsoft.com/office/powerpoint/2010/main" val="625265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7A67F4-5DE4-FA6A-1780-F67D2FEC2DD5}"/>
              </a:ext>
            </a:extLst>
          </p:cNvPr>
          <p:cNvSpPr>
            <a:spLocks noGrp="1"/>
          </p:cNvSpPr>
          <p:nvPr>
            <p:ph type="body" idx="1"/>
          </p:nvPr>
        </p:nvSpPr>
        <p:spPr/>
        <p:txBody>
          <a:bodyPr>
            <a:normAutofit/>
          </a:bodyPr>
          <a:lstStyle/>
          <a:p>
            <a:r>
              <a:rPr lang="en-US" dirty="0"/>
              <a:t>INITIAL PREPARATION</a:t>
            </a:r>
          </a:p>
        </p:txBody>
      </p:sp>
      <p:sp>
        <p:nvSpPr>
          <p:cNvPr id="3" name="Content Placeholder 2">
            <a:extLst>
              <a:ext uri="{FF2B5EF4-FFF2-40B4-BE49-F238E27FC236}">
                <a16:creationId xmlns:a16="http://schemas.microsoft.com/office/drawing/2014/main" id="{B87B5AD0-2AAE-1DEC-AF04-4123299157AE}"/>
              </a:ext>
            </a:extLst>
          </p:cNvPr>
          <p:cNvSpPr>
            <a:spLocks noGrp="1"/>
          </p:cNvSpPr>
          <p:nvPr>
            <p:ph sz="half" idx="2"/>
          </p:nvPr>
        </p:nvSpPr>
        <p:spPr/>
        <p:txBody>
          <a:bodyPr/>
          <a:lstStyle/>
          <a:p>
            <a:pPr fontAlgn="base"/>
            <a:endParaRPr lang="en-US" dirty="0"/>
          </a:p>
          <a:p>
            <a:pPr fontAlgn="base"/>
            <a:r>
              <a:rPr lang="en-US" dirty="0"/>
              <a:t>Review the resolution​</a:t>
            </a:r>
          </a:p>
          <a:p>
            <a:pPr fontAlgn="base"/>
            <a:r>
              <a:rPr lang="en-US" dirty="0"/>
              <a:t>​</a:t>
            </a:r>
          </a:p>
          <a:p>
            <a:pPr fontAlgn="base"/>
            <a:r>
              <a:rPr lang="en-US" dirty="0"/>
              <a:t>Ensure alignment with core values​</a:t>
            </a:r>
          </a:p>
          <a:p>
            <a:pPr fontAlgn="base"/>
            <a:r>
              <a:rPr lang="en-US" dirty="0"/>
              <a:t>​</a:t>
            </a:r>
          </a:p>
          <a:p>
            <a:pPr fontAlgn="base"/>
            <a:r>
              <a:rPr lang="en-US" dirty="0"/>
              <a:t>Clarify goals​</a:t>
            </a:r>
          </a:p>
          <a:p>
            <a:endParaRPr lang="en-US" dirty="0"/>
          </a:p>
        </p:txBody>
      </p:sp>
      <p:sp>
        <p:nvSpPr>
          <p:cNvPr id="4" name="Text Placeholder 3">
            <a:extLst>
              <a:ext uri="{FF2B5EF4-FFF2-40B4-BE49-F238E27FC236}">
                <a16:creationId xmlns:a16="http://schemas.microsoft.com/office/drawing/2014/main" id="{9C5E9B98-08A3-C9CD-559E-A1A04FB8D7D6}"/>
              </a:ext>
            </a:extLst>
          </p:cNvPr>
          <p:cNvSpPr>
            <a:spLocks noGrp="1"/>
          </p:cNvSpPr>
          <p:nvPr>
            <p:ph type="body" sz="quarter" idx="10"/>
          </p:nvPr>
        </p:nvSpPr>
        <p:spPr/>
        <p:txBody>
          <a:bodyPr>
            <a:normAutofit lnSpcReduction="10000"/>
          </a:bodyPr>
          <a:lstStyle/>
          <a:p>
            <a:r>
              <a:rPr lang="en-US" dirty="0"/>
              <a:t>NO SOCIALIZATION </a:t>
            </a:r>
          </a:p>
        </p:txBody>
      </p:sp>
      <p:graphicFrame>
        <p:nvGraphicFramePr>
          <p:cNvPr id="5" name="Diagram 4">
            <a:extLst>
              <a:ext uri="{FF2B5EF4-FFF2-40B4-BE49-F238E27FC236}">
                <a16:creationId xmlns:a16="http://schemas.microsoft.com/office/drawing/2014/main" id="{EF1E414C-82C0-CBBE-69DD-F67B38FC6170}"/>
              </a:ext>
            </a:extLst>
          </p:cNvPr>
          <p:cNvGraphicFramePr/>
          <p:nvPr>
            <p:extLst>
              <p:ext uri="{D42A27DB-BD31-4B8C-83A1-F6EECF244321}">
                <p14:modId xmlns:p14="http://schemas.microsoft.com/office/powerpoint/2010/main" val="912143321"/>
              </p:ext>
            </p:extLst>
          </p:nvPr>
        </p:nvGraphicFramePr>
        <p:xfrm>
          <a:off x="8670131" y="960138"/>
          <a:ext cx="7900436" cy="7706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841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DAE76-CD18-A2A0-74A5-F18F2173F14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AC911B-2021-5FDD-6309-C7FE27EEE011}"/>
              </a:ext>
            </a:extLst>
          </p:cNvPr>
          <p:cNvSpPr>
            <a:spLocks noGrp="1"/>
          </p:cNvSpPr>
          <p:nvPr>
            <p:ph type="body" sz="quarter" idx="10"/>
          </p:nvPr>
        </p:nvSpPr>
        <p:spPr/>
        <p:txBody>
          <a:bodyPr>
            <a:normAutofit fontScale="92500"/>
          </a:bodyPr>
          <a:lstStyle/>
          <a:p>
            <a:r>
              <a:rPr lang="en-US" dirty="0"/>
              <a:t>IDENTIFY STAKEHOLDERS</a:t>
            </a:r>
          </a:p>
        </p:txBody>
      </p:sp>
      <p:graphicFrame>
        <p:nvGraphicFramePr>
          <p:cNvPr id="10" name="Diagram 9">
            <a:extLst>
              <a:ext uri="{FF2B5EF4-FFF2-40B4-BE49-F238E27FC236}">
                <a16:creationId xmlns:a16="http://schemas.microsoft.com/office/drawing/2014/main" id="{B1C5C6FF-A7C1-3EEC-189E-CA9A9C56860E}"/>
              </a:ext>
            </a:extLst>
          </p:cNvPr>
          <p:cNvGraphicFramePr/>
          <p:nvPr>
            <p:extLst>
              <p:ext uri="{D42A27DB-BD31-4B8C-83A1-F6EECF244321}">
                <p14:modId xmlns:p14="http://schemas.microsoft.com/office/powerpoint/2010/main" val="3288532853"/>
              </p:ext>
            </p:extLst>
          </p:nvPr>
        </p:nvGraphicFramePr>
        <p:xfrm>
          <a:off x="-481013" y="120316"/>
          <a:ext cx="17340263" cy="975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1058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BF070-D49F-3569-D776-1409CB48CE3E}"/>
              </a:ext>
            </a:extLst>
          </p:cNvPr>
          <p:cNvSpPr>
            <a:spLocks noGrp="1"/>
          </p:cNvSpPr>
          <p:nvPr>
            <p:ph type="body" idx="1"/>
          </p:nvPr>
        </p:nvSpPr>
        <p:spPr/>
        <p:txBody>
          <a:bodyPr/>
          <a:lstStyle/>
          <a:p>
            <a:r>
              <a:rPr lang="en-US" dirty="0"/>
              <a:t>EFFECTIVE COMMUNICATION</a:t>
            </a:r>
          </a:p>
        </p:txBody>
      </p:sp>
      <p:sp>
        <p:nvSpPr>
          <p:cNvPr id="3" name="Text Placeholder 2">
            <a:extLst>
              <a:ext uri="{FF2B5EF4-FFF2-40B4-BE49-F238E27FC236}">
                <a16:creationId xmlns:a16="http://schemas.microsoft.com/office/drawing/2014/main" id="{246E8091-9774-B8E1-80E8-3F9D28CF8B5D}"/>
              </a:ext>
            </a:extLst>
          </p:cNvPr>
          <p:cNvSpPr>
            <a:spLocks noGrp="1"/>
          </p:cNvSpPr>
          <p:nvPr>
            <p:ph type="body" sz="quarter" idx="10"/>
          </p:nvPr>
        </p:nvSpPr>
        <p:spPr/>
        <p:txBody>
          <a:bodyPr>
            <a:normAutofit lnSpcReduction="10000"/>
          </a:bodyPr>
          <a:lstStyle/>
          <a:p>
            <a:r>
              <a:rPr lang="en-US" dirty="0"/>
              <a:t>TOPIC 2</a:t>
            </a:r>
          </a:p>
        </p:txBody>
      </p:sp>
      <p:graphicFrame>
        <p:nvGraphicFramePr>
          <p:cNvPr id="4" name="Diagram 3">
            <a:extLst>
              <a:ext uri="{FF2B5EF4-FFF2-40B4-BE49-F238E27FC236}">
                <a16:creationId xmlns:a16="http://schemas.microsoft.com/office/drawing/2014/main" id="{EDD9F1A0-890A-F62F-9E9B-4E4080586505}"/>
              </a:ext>
            </a:extLst>
          </p:cNvPr>
          <p:cNvGraphicFramePr/>
          <p:nvPr>
            <p:extLst>
              <p:ext uri="{D42A27DB-BD31-4B8C-83A1-F6EECF244321}">
                <p14:modId xmlns:p14="http://schemas.microsoft.com/office/powerpoint/2010/main" val="2919739145"/>
              </p:ext>
            </p:extLst>
          </p:nvPr>
        </p:nvGraphicFramePr>
        <p:xfrm>
          <a:off x="982049" y="3008242"/>
          <a:ext cx="15376164" cy="5658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4858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82643B-69D8-B8BA-850D-CDF1537FF73C}"/>
              </a:ext>
            </a:extLst>
          </p:cNvPr>
          <p:cNvSpPr>
            <a:spLocks noGrp="1"/>
          </p:cNvSpPr>
          <p:nvPr>
            <p:ph type="body" idx="1"/>
          </p:nvPr>
        </p:nvSpPr>
        <p:spPr/>
        <p:txBody>
          <a:bodyPr/>
          <a:lstStyle/>
          <a:p>
            <a:r>
              <a:rPr lang="en-US" dirty="0"/>
              <a:t>TALK ABOUT IT EVERYWHERE</a:t>
            </a:r>
          </a:p>
        </p:txBody>
      </p:sp>
      <p:sp>
        <p:nvSpPr>
          <p:cNvPr id="3" name="Content Placeholder 2">
            <a:extLst>
              <a:ext uri="{FF2B5EF4-FFF2-40B4-BE49-F238E27FC236}">
                <a16:creationId xmlns:a16="http://schemas.microsoft.com/office/drawing/2014/main" id="{8E0CA750-0821-472D-434C-3FD6C0E47F0F}"/>
              </a:ext>
            </a:extLst>
          </p:cNvPr>
          <p:cNvSpPr>
            <a:spLocks noGrp="1"/>
          </p:cNvSpPr>
          <p:nvPr>
            <p:ph sz="half" idx="2"/>
          </p:nvPr>
        </p:nvSpPr>
        <p:spPr/>
        <p:txBody>
          <a:bodyPr/>
          <a:lstStyle/>
          <a:p>
            <a:endParaRPr lang="en-US" dirty="0"/>
          </a:p>
          <a:p>
            <a:r>
              <a:rPr lang="en-US" sz="3600" dirty="0"/>
              <a:t>At the post</a:t>
            </a:r>
          </a:p>
          <a:p>
            <a:r>
              <a:rPr lang="en-US" sz="3600" dirty="0"/>
              <a:t>On social media</a:t>
            </a:r>
          </a:p>
          <a:p>
            <a:r>
              <a:rPr lang="en-US" sz="3600" dirty="0"/>
              <a:t>In newsletters and emails</a:t>
            </a:r>
          </a:p>
          <a:p>
            <a:r>
              <a:rPr lang="en-US" sz="3600" dirty="0"/>
              <a:t>Chat informally with Legionnaires</a:t>
            </a:r>
          </a:p>
          <a:p>
            <a:r>
              <a:rPr lang="en-US" sz="3600" dirty="0"/>
              <a:t>See what other posts have to say</a:t>
            </a:r>
          </a:p>
          <a:p>
            <a:r>
              <a:rPr lang="en-US" sz="3600" dirty="0"/>
              <a:t>Connect with others about the why</a:t>
            </a:r>
          </a:p>
        </p:txBody>
      </p:sp>
      <p:sp>
        <p:nvSpPr>
          <p:cNvPr id="6" name="Text Placeholder 5">
            <a:extLst>
              <a:ext uri="{FF2B5EF4-FFF2-40B4-BE49-F238E27FC236}">
                <a16:creationId xmlns:a16="http://schemas.microsoft.com/office/drawing/2014/main" id="{3CE8A19B-4A3A-990F-7266-222EF1982F7B}"/>
              </a:ext>
            </a:extLst>
          </p:cNvPr>
          <p:cNvSpPr>
            <a:spLocks noGrp="1"/>
          </p:cNvSpPr>
          <p:nvPr>
            <p:ph type="body" sz="quarter" idx="10"/>
          </p:nvPr>
        </p:nvSpPr>
        <p:spPr/>
        <p:txBody>
          <a:bodyPr>
            <a:normAutofit fontScale="85000" lnSpcReduction="10000"/>
          </a:bodyPr>
          <a:lstStyle/>
          <a:p>
            <a:r>
              <a:rPr lang="en-US" dirty="0"/>
              <a:t>TALK, TALK, TALK, CONNECT</a:t>
            </a:r>
          </a:p>
        </p:txBody>
      </p:sp>
      <p:pic>
        <p:nvPicPr>
          <p:cNvPr id="8" name="Graphic 7" descr="Chat with solid fill">
            <a:extLst>
              <a:ext uri="{FF2B5EF4-FFF2-40B4-BE49-F238E27FC236}">
                <a16:creationId xmlns:a16="http://schemas.microsoft.com/office/drawing/2014/main" id="{1619B0C1-5ADB-5B56-449E-15FAD1D2E5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70131" y="5079920"/>
            <a:ext cx="3237090" cy="3237090"/>
          </a:xfrm>
          <a:prstGeom prst="rect">
            <a:avLst/>
          </a:prstGeom>
        </p:spPr>
      </p:pic>
      <p:pic>
        <p:nvPicPr>
          <p:cNvPr id="10" name="Graphic 9" descr="Telephone with solid fill">
            <a:extLst>
              <a:ext uri="{FF2B5EF4-FFF2-40B4-BE49-F238E27FC236}">
                <a16:creationId xmlns:a16="http://schemas.microsoft.com/office/drawing/2014/main" id="{D89B4CC0-7F56-582E-063C-DEB53C6234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10118" y="1346910"/>
            <a:ext cx="3237090" cy="3237090"/>
          </a:xfrm>
          <a:prstGeom prst="rect">
            <a:avLst/>
          </a:prstGeom>
        </p:spPr>
      </p:pic>
      <p:pic>
        <p:nvPicPr>
          <p:cNvPr id="12" name="Graphic 11" descr="Radio microphone with solid fill">
            <a:extLst>
              <a:ext uri="{FF2B5EF4-FFF2-40B4-BE49-F238E27FC236}">
                <a16:creationId xmlns:a16="http://schemas.microsoft.com/office/drawing/2014/main" id="{8F06F95D-685C-CC91-1E76-CBA9C7ABC6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76786" y="4531960"/>
            <a:ext cx="3237090" cy="3237090"/>
          </a:xfrm>
          <a:prstGeom prst="rect">
            <a:avLst/>
          </a:prstGeom>
        </p:spPr>
      </p:pic>
      <p:pic>
        <p:nvPicPr>
          <p:cNvPr id="14" name="Graphic 13" descr="Lecturer outline">
            <a:extLst>
              <a:ext uri="{FF2B5EF4-FFF2-40B4-BE49-F238E27FC236}">
                <a16:creationId xmlns:a16="http://schemas.microsoft.com/office/drawing/2014/main" id="{0DB9D689-44FC-9AE6-2235-4B35C80DF14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321910" y="746910"/>
            <a:ext cx="3237090" cy="3237090"/>
          </a:xfrm>
          <a:prstGeom prst="rect">
            <a:avLst/>
          </a:prstGeom>
        </p:spPr>
      </p:pic>
      <p:pic>
        <p:nvPicPr>
          <p:cNvPr id="16" name="Graphic 15" descr="Teacher with solid fill">
            <a:extLst>
              <a:ext uri="{FF2B5EF4-FFF2-40B4-BE49-F238E27FC236}">
                <a16:creationId xmlns:a16="http://schemas.microsoft.com/office/drawing/2014/main" id="{19F5ACF9-FA33-59E1-10C1-18994C4D308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791294" y="1294870"/>
            <a:ext cx="3237090" cy="3237090"/>
          </a:xfrm>
          <a:prstGeom prst="rect">
            <a:avLst/>
          </a:prstGeom>
        </p:spPr>
      </p:pic>
      <p:pic>
        <p:nvPicPr>
          <p:cNvPr id="18" name="Graphic 17" descr="Smart Phone with solid fill">
            <a:extLst>
              <a:ext uri="{FF2B5EF4-FFF2-40B4-BE49-F238E27FC236}">
                <a16:creationId xmlns:a16="http://schemas.microsoft.com/office/drawing/2014/main" id="{5933442A-93FA-45E2-0033-0DE25389D69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4152585" y="4700368"/>
            <a:ext cx="3237090" cy="3237090"/>
          </a:xfrm>
          <a:prstGeom prst="rect">
            <a:avLst/>
          </a:prstGeom>
        </p:spPr>
      </p:pic>
    </p:spTree>
    <p:extLst>
      <p:ext uri="{BB962C8B-B14F-4D97-AF65-F5344CB8AC3E}">
        <p14:creationId xmlns:p14="http://schemas.microsoft.com/office/powerpoint/2010/main" val="597220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A42A1D-F6C3-6E83-B836-3025624AEB97}"/>
              </a:ext>
            </a:extLst>
          </p:cNvPr>
          <p:cNvSpPr>
            <a:spLocks noGrp="1"/>
          </p:cNvSpPr>
          <p:nvPr>
            <p:ph type="body" idx="1"/>
          </p:nvPr>
        </p:nvSpPr>
        <p:spPr>
          <a:xfrm>
            <a:off x="1194404" y="1525232"/>
            <a:ext cx="8572449" cy="1171786"/>
          </a:xfrm>
        </p:spPr>
        <p:txBody>
          <a:bodyPr/>
          <a:lstStyle/>
          <a:p>
            <a:r>
              <a:rPr lang="en-US" dirty="0"/>
              <a:t>Encourage Feedback &amp; Input</a:t>
            </a:r>
          </a:p>
        </p:txBody>
      </p:sp>
      <p:sp>
        <p:nvSpPr>
          <p:cNvPr id="4" name="Text Placeholder 3">
            <a:extLst>
              <a:ext uri="{FF2B5EF4-FFF2-40B4-BE49-F238E27FC236}">
                <a16:creationId xmlns:a16="http://schemas.microsoft.com/office/drawing/2014/main" id="{C21A402D-B57D-73C0-A06D-BA9FFB06243C}"/>
              </a:ext>
            </a:extLst>
          </p:cNvPr>
          <p:cNvSpPr>
            <a:spLocks noGrp="1"/>
          </p:cNvSpPr>
          <p:nvPr>
            <p:ph type="body" sz="quarter" idx="10"/>
          </p:nvPr>
        </p:nvSpPr>
        <p:spPr/>
        <p:txBody>
          <a:bodyPr>
            <a:normAutofit lnSpcReduction="10000"/>
          </a:bodyPr>
          <a:lstStyle/>
          <a:p>
            <a:r>
              <a:rPr lang="en-US" dirty="0"/>
              <a:t>FEEDBACK AND INPUT</a:t>
            </a:r>
          </a:p>
        </p:txBody>
      </p:sp>
      <p:sp>
        <p:nvSpPr>
          <p:cNvPr id="5" name="Rectangle 1">
            <a:extLst>
              <a:ext uri="{FF2B5EF4-FFF2-40B4-BE49-F238E27FC236}">
                <a16:creationId xmlns:a16="http://schemas.microsoft.com/office/drawing/2014/main" id="{29A32E49-1B3A-892F-11B4-330320B84916}"/>
              </a:ext>
            </a:extLst>
          </p:cNvPr>
          <p:cNvSpPr>
            <a:spLocks noGrp="1" noChangeArrowheads="1"/>
          </p:cNvSpPr>
          <p:nvPr>
            <p:ph sz="half" idx="2"/>
          </p:nvPr>
        </p:nvSpPr>
        <p:spPr bwMode="auto">
          <a:xfrm>
            <a:off x="1194404" y="2974017"/>
            <a:ext cx="678253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venir Next"/>
              </a:rPr>
              <a:t>Ask for feedback early and often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3600" b="0" i="0" u="none" strike="noStrike" cap="none" normalizeH="0" baseline="0" dirty="0">
              <a:ln>
                <a:noFill/>
              </a:ln>
              <a:solidFill>
                <a:schemeClr val="tx1"/>
              </a:solidFill>
              <a:effectLst/>
              <a:latin typeface="Avenir Nex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venir Next"/>
              </a:rPr>
              <a:t>Be open to changes that strengthen the resolution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3600" b="0" i="0" u="none" strike="noStrike" cap="none" normalizeH="0" baseline="0" dirty="0">
              <a:ln>
                <a:noFill/>
              </a:ln>
              <a:solidFill>
                <a:schemeClr val="tx1"/>
              </a:solidFill>
              <a:effectLst/>
              <a:latin typeface="Avenir Nex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venir Next"/>
              </a:rPr>
              <a:t>Create space for differing perspectives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3600" b="0" i="0" u="none" strike="noStrike" cap="none" normalizeH="0" baseline="0" dirty="0">
              <a:ln>
                <a:noFill/>
              </a:ln>
              <a:solidFill>
                <a:schemeClr val="tx1"/>
              </a:solidFill>
              <a:effectLst/>
              <a:latin typeface="Avenir Nex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600" b="0" i="0" u="none" strike="noStrike" cap="none" normalizeH="0" baseline="0" dirty="0">
                <a:ln>
                  <a:noFill/>
                </a:ln>
                <a:solidFill>
                  <a:schemeClr val="tx1"/>
                </a:solidFill>
                <a:effectLst/>
                <a:latin typeface="Avenir Next"/>
              </a:rPr>
              <a:t>Show appreciation for constructive criticism</a:t>
            </a:r>
          </a:p>
        </p:txBody>
      </p:sp>
    </p:spTree>
    <p:extLst>
      <p:ext uri="{BB962C8B-B14F-4D97-AF65-F5344CB8AC3E}">
        <p14:creationId xmlns:p14="http://schemas.microsoft.com/office/powerpoint/2010/main" val="3974331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CA223F-0CF9-0519-8A54-7FE48366239E}"/>
              </a:ext>
            </a:extLst>
          </p:cNvPr>
          <p:cNvSpPr>
            <a:spLocks noGrp="1"/>
          </p:cNvSpPr>
          <p:nvPr>
            <p:ph type="body" idx="1"/>
          </p:nvPr>
        </p:nvSpPr>
        <p:spPr/>
        <p:txBody>
          <a:bodyPr>
            <a:normAutofit/>
          </a:bodyPr>
          <a:lstStyle/>
          <a:p>
            <a:r>
              <a:rPr lang="en-US" dirty="0"/>
              <a:t>HOST INFORMATIONAL SESSIONS</a:t>
            </a:r>
          </a:p>
        </p:txBody>
      </p:sp>
      <p:sp>
        <p:nvSpPr>
          <p:cNvPr id="3" name="Content Placeholder 2">
            <a:extLst>
              <a:ext uri="{FF2B5EF4-FFF2-40B4-BE49-F238E27FC236}">
                <a16:creationId xmlns:a16="http://schemas.microsoft.com/office/drawing/2014/main" id="{3F593020-305C-09DF-A68C-9F5CC3F76EF4}"/>
              </a:ext>
            </a:extLst>
          </p:cNvPr>
          <p:cNvSpPr>
            <a:spLocks noGrp="1"/>
          </p:cNvSpPr>
          <p:nvPr>
            <p:ph sz="half" idx="2"/>
          </p:nvPr>
        </p:nvSpPr>
        <p:spPr/>
        <p:txBody>
          <a:bodyPr/>
          <a:lstStyle/>
          <a:p>
            <a:r>
              <a:rPr lang="en-US" dirty="0"/>
              <a:t>Setup Q&amp;A sessions</a:t>
            </a:r>
          </a:p>
          <a:p>
            <a:endParaRPr lang="en-US" dirty="0"/>
          </a:p>
          <a:p>
            <a:r>
              <a:rPr lang="en-US" dirty="0"/>
              <a:t>Invite leadership endorsements</a:t>
            </a:r>
          </a:p>
          <a:p>
            <a:endParaRPr lang="en-US" dirty="0"/>
          </a:p>
          <a:p>
            <a:r>
              <a:rPr lang="en-US" dirty="0"/>
              <a:t>Seek formal backing</a:t>
            </a:r>
          </a:p>
          <a:p>
            <a:endParaRPr lang="en-US" dirty="0"/>
          </a:p>
          <a:p>
            <a:r>
              <a:rPr lang="en-US" dirty="0"/>
              <a:t>Encourage petitions or letters of support</a:t>
            </a:r>
          </a:p>
        </p:txBody>
      </p:sp>
      <p:sp>
        <p:nvSpPr>
          <p:cNvPr id="4" name="Text Placeholder 3">
            <a:extLst>
              <a:ext uri="{FF2B5EF4-FFF2-40B4-BE49-F238E27FC236}">
                <a16:creationId xmlns:a16="http://schemas.microsoft.com/office/drawing/2014/main" id="{FD5986C8-F70A-0242-5728-A2EAAA0609D4}"/>
              </a:ext>
            </a:extLst>
          </p:cNvPr>
          <p:cNvSpPr>
            <a:spLocks noGrp="1"/>
          </p:cNvSpPr>
          <p:nvPr>
            <p:ph type="body" sz="quarter" idx="3"/>
          </p:nvPr>
        </p:nvSpPr>
        <p:spPr/>
        <p:txBody>
          <a:bodyPr/>
          <a:lstStyle/>
          <a:p>
            <a:r>
              <a:rPr lang="en-US" dirty="0"/>
              <a:t>BUILD CONSENSUS</a:t>
            </a:r>
          </a:p>
        </p:txBody>
      </p:sp>
      <p:sp>
        <p:nvSpPr>
          <p:cNvPr id="5" name="Content Placeholder 4">
            <a:extLst>
              <a:ext uri="{FF2B5EF4-FFF2-40B4-BE49-F238E27FC236}">
                <a16:creationId xmlns:a16="http://schemas.microsoft.com/office/drawing/2014/main" id="{273D1F6C-21B2-D2B8-C631-4DE74BC44421}"/>
              </a:ext>
            </a:extLst>
          </p:cNvPr>
          <p:cNvSpPr>
            <a:spLocks noGrp="1"/>
          </p:cNvSpPr>
          <p:nvPr>
            <p:ph sz="quarter" idx="4"/>
          </p:nvPr>
        </p:nvSpPr>
        <p:spPr/>
        <p:txBody>
          <a:bodyPr/>
          <a:lstStyle/>
          <a:p>
            <a:r>
              <a:rPr lang="en-US" dirty="0"/>
              <a:t>Find common ground</a:t>
            </a:r>
          </a:p>
          <a:p>
            <a:endParaRPr lang="en-US" dirty="0"/>
          </a:p>
          <a:p>
            <a:r>
              <a:rPr lang="en-US" dirty="0"/>
              <a:t>Be willing to change your position</a:t>
            </a:r>
          </a:p>
          <a:p>
            <a:endParaRPr lang="en-US" dirty="0"/>
          </a:p>
          <a:p>
            <a:r>
              <a:rPr lang="en-US" dirty="0"/>
              <a:t>Address concerns proactively</a:t>
            </a:r>
          </a:p>
          <a:p>
            <a:endParaRPr lang="en-US" dirty="0"/>
          </a:p>
          <a:p>
            <a:r>
              <a:rPr lang="en-US" dirty="0"/>
              <a:t>Get people invested in your resolution</a:t>
            </a:r>
          </a:p>
        </p:txBody>
      </p:sp>
      <p:sp>
        <p:nvSpPr>
          <p:cNvPr id="6" name="Text Placeholder 5">
            <a:extLst>
              <a:ext uri="{FF2B5EF4-FFF2-40B4-BE49-F238E27FC236}">
                <a16:creationId xmlns:a16="http://schemas.microsoft.com/office/drawing/2014/main" id="{D35B4008-B0F7-73BF-26FE-0473B3C749C7}"/>
              </a:ext>
            </a:extLst>
          </p:cNvPr>
          <p:cNvSpPr>
            <a:spLocks noGrp="1"/>
          </p:cNvSpPr>
          <p:nvPr>
            <p:ph type="body" sz="quarter" idx="10"/>
          </p:nvPr>
        </p:nvSpPr>
        <p:spPr/>
        <p:txBody>
          <a:bodyPr>
            <a:normAutofit lnSpcReduction="10000"/>
          </a:bodyPr>
          <a:lstStyle/>
          <a:p>
            <a:r>
              <a:rPr lang="en-US" dirty="0"/>
              <a:t>TAKING BIG STEPS</a:t>
            </a:r>
          </a:p>
        </p:txBody>
      </p:sp>
    </p:spTree>
    <p:extLst>
      <p:ext uri="{BB962C8B-B14F-4D97-AF65-F5344CB8AC3E}">
        <p14:creationId xmlns:p14="http://schemas.microsoft.com/office/powerpoint/2010/main" val="3812340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F001A-B7BD-BC1C-EEBD-7728F3F40BD3}"/>
              </a:ext>
            </a:extLst>
          </p:cNvPr>
          <p:cNvSpPr>
            <a:spLocks noGrp="1"/>
          </p:cNvSpPr>
          <p:nvPr>
            <p:ph type="body" idx="1"/>
          </p:nvPr>
        </p:nvSpPr>
        <p:spPr>
          <a:xfrm>
            <a:off x="1296150" y="654602"/>
            <a:ext cx="14747962" cy="1171786"/>
          </a:xfrm>
        </p:spPr>
        <p:txBody>
          <a:bodyPr/>
          <a:lstStyle/>
          <a:p>
            <a:r>
              <a:rPr lang="en-US" dirty="0"/>
              <a:t>KEEP MOMENTUM GOING</a:t>
            </a:r>
          </a:p>
        </p:txBody>
      </p:sp>
      <p:sp>
        <p:nvSpPr>
          <p:cNvPr id="3" name="Text Placeholder 2">
            <a:extLst>
              <a:ext uri="{FF2B5EF4-FFF2-40B4-BE49-F238E27FC236}">
                <a16:creationId xmlns:a16="http://schemas.microsoft.com/office/drawing/2014/main" id="{44D9185F-DAEE-5EE0-A556-710BDFC2113A}"/>
              </a:ext>
            </a:extLst>
          </p:cNvPr>
          <p:cNvSpPr>
            <a:spLocks noGrp="1"/>
          </p:cNvSpPr>
          <p:nvPr>
            <p:ph type="body" sz="quarter" idx="10"/>
          </p:nvPr>
        </p:nvSpPr>
        <p:spPr/>
        <p:txBody>
          <a:bodyPr>
            <a:normAutofit lnSpcReduction="10000"/>
          </a:bodyPr>
          <a:lstStyle/>
          <a:p>
            <a:r>
              <a:rPr lang="en-US" dirty="0"/>
              <a:t>JUST THE BEGINNING</a:t>
            </a:r>
          </a:p>
        </p:txBody>
      </p:sp>
      <p:graphicFrame>
        <p:nvGraphicFramePr>
          <p:cNvPr id="5" name="Diagram 4">
            <a:extLst>
              <a:ext uri="{FF2B5EF4-FFF2-40B4-BE49-F238E27FC236}">
                <a16:creationId xmlns:a16="http://schemas.microsoft.com/office/drawing/2014/main" id="{6A3D5C4D-C4C9-06A9-AF2C-E22D3CA439EA}"/>
              </a:ext>
            </a:extLst>
          </p:cNvPr>
          <p:cNvGraphicFramePr/>
          <p:nvPr>
            <p:extLst>
              <p:ext uri="{D42A27DB-BD31-4B8C-83A1-F6EECF244321}">
                <p14:modId xmlns:p14="http://schemas.microsoft.com/office/powerpoint/2010/main" val="887829983"/>
              </p:ext>
            </p:extLst>
          </p:nvPr>
        </p:nvGraphicFramePr>
        <p:xfrm>
          <a:off x="3178803" y="1826388"/>
          <a:ext cx="9803272" cy="690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1437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body" sz="quarter" idx="10"/>
          </p:nvPr>
        </p:nvSpPr>
        <p:spPr>
          <a:xfrm>
            <a:off x="481013" y="394252"/>
            <a:ext cx="4157662" cy="520700"/>
          </a:xfrm>
        </p:spPr>
        <p:txBody>
          <a:bodyPr>
            <a:noAutofit/>
          </a:bodyPr>
          <a:lstStyle/>
          <a:p>
            <a:r>
              <a:rPr lang="en-US" dirty="0"/>
              <a:t>RESOLUTIONS WHY</a:t>
            </a:r>
          </a:p>
        </p:txBody>
      </p:sp>
      <p:graphicFrame>
        <p:nvGraphicFramePr>
          <p:cNvPr id="24" name="Content Placeholder 23">
            <a:extLst>
              <a:ext uri="{FF2B5EF4-FFF2-40B4-BE49-F238E27FC236}">
                <a16:creationId xmlns:a16="http://schemas.microsoft.com/office/drawing/2014/main" id="{9EC35A16-5FD9-CB30-4862-E7C8A5A09566}"/>
              </a:ext>
            </a:extLst>
          </p:cNvPr>
          <p:cNvGraphicFramePr>
            <a:graphicFrameLocks noGrp="1"/>
          </p:cNvGraphicFramePr>
          <p:nvPr>
            <p:ph idx="1"/>
            <p:extLst>
              <p:ext uri="{D42A27DB-BD31-4B8C-83A1-F6EECF244321}">
                <p14:modId xmlns:p14="http://schemas.microsoft.com/office/powerpoint/2010/main" val="2347581266"/>
              </p:ext>
            </p:extLst>
          </p:nvPr>
        </p:nvGraphicFramePr>
        <p:xfrm>
          <a:off x="481013" y="1649505"/>
          <a:ext cx="16390563" cy="735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6473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8CCFB1-B336-81DB-FD0E-9516CE5CD0BB}"/>
              </a:ext>
            </a:extLst>
          </p:cNvPr>
          <p:cNvSpPr>
            <a:spLocks noGrp="1"/>
          </p:cNvSpPr>
          <p:nvPr>
            <p:ph sz="half" idx="1"/>
          </p:nvPr>
        </p:nvSpPr>
        <p:spPr>
          <a:xfrm>
            <a:off x="1192142" y="1696278"/>
            <a:ext cx="8023575" cy="7088736"/>
          </a:xfrm>
        </p:spPr>
        <p:txBody>
          <a:bodyPr>
            <a:normAutofit/>
          </a:bodyPr>
          <a:lstStyle/>
          <a:p>
            <a:endParaRPr lang="en-US" dirty="0">
              <a:solidFill>
                <a:srgbClr val="1B3D6D"/>
              </a:solidFill>
              <a:hlinkClick r:id="rId2"/>
            </a:endParaRPr>
          </a:p>
          <a:p>
            <a:endParaRPr lang="en-US" dirty="0">
              <a:solidFill>
                <a:srgbClr val="1B3D6D"/>
              </a:solidFill>
              <a:hlinkClick r:id="rId2"/>
            </a:endParaRPr>
          </a:p>
          <a:p>
            <a:r>
              <a:rPr lang="en-US" dirty="0">
                <a:solidFill>
                  <a:srgbClr val="1B3D6D"/>
                </a:solidFill>
                <a:hlinkClick r:id="rId2"/>
              </a:rPr>
              <a:t>https</a:t>
            </a:r>
            <a:r>
              <a:rPr lang="en-US" dirty="0">
                <a:solidFill>
                  <a:schemeClr val="tx2"/>
                </a:solidFill>
                <a:hlinkClick r:id="rId2"/>
              </a:rPr>
              <a:t>://</a:t>
            </a:r>
            <a:r>
              <a:rPr lang="en-US" u="sng" dirty="0">
                <a:solidFill>
                  <a:schemeClr val="tx2"/>
                </a:solidFill>
                <a:hlinkClick r:id="rId2"/>
              </a:rPr>
              <a:t>www.legion.org/information-center/library-museum/the-american-legion-digital-archive</a:t>
            </a:r>
            <a:endParaRPr lang="en-US" u="sng" dirty="0">
              <a:solidFill>
                <a:schemeClr val="tx2"/>
              </a:solidFill>
            </a:endParaRPr>
          </a:p>
          <a:p>
            <a:endParaRPr lang="en-US" u="sng" dirty="0">
              <a:solidFill>
                <a:schemeClr val="tx2"/>
              </a:solidFill>
            </a:endParaRPr>
          </a:p>
          <a:p>
            <a:r>
              <a:rPr lang="en-US" dirty="0">
                <a:hlinkClick r:id="rId3"/>
              </a:rPr>
              <a:t>https://www.legion.org/advocacy/legislative</a:t>
            </a:r>
            <a:endParaRPr lang="en-US" dirty="0"/>
          </a:p>
          <a:p>
            <a:endParaRPr lang="en-US" dirty="0"/>
          </a:p>
          <a:p>
            <a:r>
              <a:rPr lang="en-US" u="sng" dirty="0">
                <a:solidFill>
                  <a:schemeClr val="tx2"/>
                </a:solidFill>
                <a:hlinkClick r:id="rId4">
                  <a:extLst>
                    <a:ext uri="{A12FA001-AC4F-418D-AE19-62706E023703}">
                      <ahyp:hlinkClr xmlns:ahyp="http://schemas.microsoft.com/office/drawing/2018/hyperlinkcolor" val="tx"/>
                    </a:ext>
                  </a:extLst>
                </a:hlinkClick>
              </a:rPr>
              <a:t>https://www.votervoice.net/</a:t>
            </a:r>
            <a:r>
              <a:rPr lang="en-US" u="sng" dirty="0">
                <a:solidFill>
                  <a:schemeClr val="tx2"/>
                </a:solidFill>
              </a:rPr>
              <a:t>AmericanLegion</a:t>
            </a:r>
          </a:p>
          <a:p>
            <a:br>
              <a:rPr lang="en-US" dirty="0"/>
            </a:br>
            <a:endParaRPr lang="en-US" dirty="0"/>
          </a:p>
        </p:txBody>
      </p:sp>
      <p:pic>
        <p:nvPicPr>
          <p:cNvPr id="11" name="Picture 10" descr="Information with solid fill">
            <a:extLst>
              <a:ext uri="{FF2B5EF4-FFF2-40B4-BE49-F238E27FC236}">
                <a16:creationId xmlns:a16="http://schemas.microsoft.com/office/drawing/2014/main" id="{7033A184-0352-7285-9E78-49C4AF83D2F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t="1906" b="1906"/>
          <a:stretch/>
        </p:blipFill>
        <p:spPr>
          <a:xfrm>
            <a:off x="8778508" y="1696278"/>
            <a:ext cx="7369612" cy="7088736"/>
          </a:xfrm>
          <a:prstGeom prst="rect">
            <a:avLst/>
          </a:prstGeom>
          <a:noFill/>
        </p:spPr>
      </p:pic>
      <p:sp>
        <p:nvSpPr>
          <p:cNvPr id="3" name="Text Placeholder 2">
            <a:extLst>
              <a:ext uri="{FF2B5EF4-FFF2-40B4-BE49-F238E27FC236}">
                <a16:creationId xmlns:a16="http://schemas.microsoft.com/office/drawing/2014/main" id="{487FBDCB-30A4-5092-6DC8-03354B388931}"/>
              </a:ext>
            </a:extLst>
          </p:cNvPr>
          <p:cNvSpPr>
            <a:spLocks noGrp="1"/>
          </p:cNvSpPr>
          <p:nvPr>
            <p:ph type="body" sz="quarter" idx="10"/>
          </p:nvPr>
        </p:nvSpPr>
        <p:spPr>
          <a:xfrm>
            <a:off x="481013" y="394252"/>
            <a:ext cx="4157662" cy="520700"/>
          </a:xfrm>
        </p:spPr>
        <p:txBody>
          <a:bodyPr vert="horz" lIns="91440" tIns="45720" rIns="91440" bIns="45720" rtlCol="0">
            <a:normAutofit/>
          </a:bodyPr>
          <a:lstStyle/>
          <a:p>
            <a:r>
              <a:rPr lang="en-US" sz="3000" dirty="0"/>
              <a:t>NATIONAL RESOURCES</a:t>
            </a:r>
            <a:endParaRPr kumimoji="0" lang="en-US" sz="3000" b="0" i="0" u="none" strike="noStrike" kern="1200" cap="none" spc="0" normalizeH="0" baseline="0" noProof="0" dirty="0">
              <a:ln>
                <a:noFill/>
              </a:ln>
              <a:effectLst/>
              <a:uLnTx/>
              <a:uFillTx/>
            </a:endParaRPr>
          </a:p>
          <a:p>
            <a:endParaRPr lang="en-US" sz="3000" b="1" i="0" kern="1200" dirty="0"/>
          </a:p>
        </p:txBody>
      </p:sp>
      <p:sp>
        <p:nvSpPr>
          <p:cNvPr id="4" name="TextBox 3">
            <a:extLst>
              <a:ext uri="{FF2B5EF4-FFF2-40B4-BE49-F238E27FC236}">
                <a16:creationId xmlns:a16="http://schemas.microsoft.com/office/drawing/2014/main" id="{3B3BEA5C-B35C-3AAC-EEA3-C9FD776FDEBA}"/>
              </a:ext>
            </a:extLst>
          </p:cNvPr>
          <p:cNvSpPr txBox="1"/>
          <p:nvPr/>
        </p:nvSpPr>
        <p:spPr>
          <a:xfrm>
            <a:off x="8778508" y="1741629"/>
            <a:ext cx="7371870" cy="1171786"/>
          </a:xfrm>
          <a:prstGeom prst="rect">
            <a:avLst/>
          </a:prstGeom>
        </p:spPr>
        <p:txBody>
          <a:bodyPr vert="horz" lIns="91440" tIns="45720" rIns="91440" bIns="45720" rtlCol="0" anchor="b">
            <a:normAutofit/>
          </a:bodyPr>
          <a:lstStyle/>
          <a:p>
            <a:pPr algn="l" defTabSz="1300460" hangingPunct="1">
              <a:lnSpc>
                <a:spcPct val="90000"/>
              </a:lnSpc>
              <a:spcBef>
                <a:spcPts val="1422"/>
              </a:spcBef>
            </a:pPr>
            <a:endParaRPr lang="en-US" sz="3700" b="1" i="0" kern="1200" cap="all" dirty="0">
              <a:solidFill>
                <a:srgbClr val="D61F32"/>
              </a:solidFill>
              <a:latin typeface="Avenir Next Demi Bold" panose="020B0503020202020204" pitchFamily="34" charset="0"/>
              <a:ea typeface="+mn-ea"/>
              <a:cs typeface="+mn-cs"/>
            </a:endParaRPr>
          </a:p>
        </p:txBody>
      </p:sp>
      <p:sp>
        <p:nvSpPr>
          <p:cNvPr id="9" name="TextBox 8">
            <a:extLst>
              <a:ext uri="{FF2B5EF4-FFF2-40B4-BE49-F238E27FC236}">
                <a16:creationId xmlns:a16="http://schemas.microsoft.com/office/drawing/2014/main" id="{A6AE41D7-1672-2091-5F2E-D460A9EBB101}"/>
              </a:ext>
            </a:extLst>
          </p:cNvPr>
          <p:cNvSpPr txBox="1"/>
          <p:nvPr/>
        </p:nvSpPr>
        <p:spPr>
          <a:xfrm>
            <a:off x="8778508" y="2913415"/>
            <a:ext cx="7371870" cy="5753507"/>
          </a:xfrm>
          <a:prstGeom prst="rect">
            <a:avLst/>
          </a:prstGeom>
        </p:spPr>
        <p:txBody>
          <a:bodyPr vert="horz" lIns="91440" tIns="45720" rIns="91440" bIns="45720" rtlCol="0">
            <a:normAutofit/>
          </a:bodyPr>
          <a:lstStyle/>
          <a:p>
            <a:pPr algn="l" defTabSz="1300460" hangingPunct="1">
              <a:lnSpc>
                <a:spcPct val="90000"/>
              </a:lnSpc>
              <a:spcBef>
                <a:spcPts val="1422"/>
              </a:spcBef>
            </a:pPr>
            <a:endParaRPr lang="en-US" sz="3200" kern="1200" dirty="0">
              <a:solidFill>
                <a:schemeClr val="tx1"/>
              </a:solidFill>
              <a:latin typeface="Avenir Next" panose="020B0503020202020204" pitchFamily="34" charset="0"/>
            </a:endParaRPr>
          </a:p>
        </p:txBody>
      </p:sp>
    </p:spTree>
    <p:extLst>
      <p:ext uri="{BB962C8B-B14F-4D97-AF65-F5344CB8AC3E}">
        <p14:creationId xmlns:p14="http://schemas.microsoft.com/office/powerpoint/2010/main" val="1283777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8586-64CF-6528-F30C-8EDB8EFC85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3F99D8-F8FA-C520-3EE4-B7D8B8F44EFC}"/>
              </a:ext>
            </a:extLst>
          </p:cNvPr>
          <p:cNvSpPr>
            <a:spLocks noGrp="1"/>
          </p:cNvSpPr>
          <p:nvPr>
            <p:ph type="body" sz="quarter" idx="10"/>
          </p:nvPr>
        </p:nvSpPr>
        <p:spPr>
          <a:xfrm>
            <a:off x="8250704" y="4221833"/>
            <a:ext cx="7847013" cy="1309934"/>
          </a:xfrm>
        </p:spPr>
        <p:txBody>
          <a:bodyPr/>
          <a:lstStyle/>
          <a:p>
            <a:r>
              <a:rPr lang="en-US" dirty="0"/>
              <a:t>EXAMPLES of Well-Written Resolutions</a:t>
            </a:r>
          </a:p>
        </p:txBody>
      </p:sp>
    </p:spTree>
    <p:extLst>
      <p:ext uri="{BB962C8B-B14F-4D97-AF65-F5344CB8AC3E}">
        <p14:creationId xmlns:p14="http://schemas.microsoft.com/office/powerpoint/2010/main" val="4269478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1BE28C-43BD-7C4E-2E17-A3C6566D028B}"/>
              </a:ext>
            </a:extLst>
          </p:cNvPr>
          <p:cNvSpPr>
            <a:spLocks noGrp="1"/>
          </p:cNvSpPr>
          <p:nvPr>
            <p:ph idx="1"/>
          </p:nvPr>
        </p:nvSpPr>
        <p:spPr>
          <a:xfrm>
            <a:off x="481013" y="1959429"/>
            <a:ext cx="16566016" cy="7399919"/>
          </a:xfrm>
        </p:spPr>
        <p:txBody>
          <a:bodyPr>
            <a:normAutofit/>
          </a:bodyPr>
          <a:lstStyle/>
          <a:p>
            <a:r>
              <a:rPr lang="en-US" sz="2400" u="sng" dirty="0">
                <a:effectLst/>
                <a:latin typeface="Avenir Next Demi Bold" panose="020B0503020202020204"/>
              </a:rPr>
              <a:t>Whereas,</a:t>
            </a:r>
            <a:r>
              <a:rPr lang="en-US" sz="2400" dirty="0">
                <a:effectLst/>
                <a:latin typeface="Avenir Next Demi Bold" panose="020B0503020202020204"/>
              </a:rPr>
              <a:t> By Post 904, The American Legion, Department of New York, in regular meeting assembled in John B. Lyman Post, Alexandria Bay, New York April 18th, 2015 recognizes that an automated external defibrillator or (AED) is a life saving device that automatically diagnoses the life-threatening cardiac arrhythmias of ventricular fibrillation and ventricular tachycardia in a patient, is able to treat them through defibrillation, the application of electrical therapy which stops the arrhythmia, allowing the heart to reestablish an effective rhythm; and </a:t>
            </a:r>
            <a:endParaRPr lang="en-US" sz="2400" dirty="0">
              <a:latin typeface="Avenir Next Demi Bold" panose="020B0503020202020204"/>
            </a:endParaRPr>
          </a:p>
          <a:p>
            <a:r>
              <a:rPr lang="en-US" sz="2400" u="sng" dirty="0">
                <a:effectLst/>
                <a:latin typeface="Avenir Next Demi Bold" panose="020B0503020202020204"/>
              </a:rPr>
              <a:t>Whereas</a:t>
            </a:r>
            <a:r>
              <a:rPr lang="en-US" sz="2400" b="1" dirty="0">
                <a:effectLst/>
                <a:latin typeface="Avenir Next Demi Bold" panose="020B0503020202020204"/>
              </a:rPr>
              <a:t>,</a:t>
            </a:r>
            <a:r>
              <a:rPr lang="en-US" sz="2400" dirty="0">
                <a:effectLst/>
                <a:latin typeface="Avenir Next Demi Bold" panose="020B0503020202020204"/>
              </a:rPr>
              <a:t> “AEDs” are being placed in buildings and public spaces throughout the nation and are required in many due to proven success in saving lives; and </a:t>
            </a:r>
            <a:endParaRPr lang="en-US" sz="2400" dirty="0">
              <a:latin typeface="Avenir Next Demi Bold" panose="020B0503020202020204"/>
            </a:endParaRPr>
          </a:p>
          <a:p>
            <a:r>
              <a:rPr lang="en-US" sz="2400" u="sng" dirty="0">
                <a:effectLst/>
                <a:latin typeface="Avenir Next Demi Bold" panose="020B0503020202020204"/>
              </a:rPr>
              <a:t>Whereas</a:t>
            </a:r>
            <a:r>
              <a:rPr lang="en-US" sz="2400" dirty="0">
                <a:effectLst/>
                <a:latin typeface="Avenir Next Demi Bold" panose="020B0503020202020204"/>
              </a:rPr>
              <a:t>, availability and access to an AED, can factor into the possibility of success saving a life; and </a:t>
            </a:r>
            <a:endParaRPr lang="en-US" sz="2400" dirty="0">
              <a:latin typeface="Avenir Next Demi Bold" panose="020B0503020202020204"/>
            </a:endParaRPr>
          </a:p>
          <a:p>
            <a:r>
              <a:rPr lang="en-US" sz="2400" u="sng" dirty="0">
                <a:effectLst/>
                <a:latin typeface="Avenir Next Demi Bold" panose="020B0503020202020204"/>
              </a:rPr>
              <a:t>Whereas</a:t>
            </a:r>
            <a:r>
              <a:rPr lang="en-US" sz="2400" dirty="0">
                <a:effectLst/>
                <a:latin typeface="Avenir Next Demi Bold" panose="020B0503020202020204"/>
              </a:rPr>
              <a:t>, “AEDs” are simple to use with little or no training and are covered under Good Samaritan protection laws; and </a:t>
            </a:r>
            <a:endParaRPr lang="en-US" sz="2400" dirty="0">
              <a:latin typeface="Avenir Next Demi Bold" panose="020B0503020202020204"/>
            </a:endParaRPr>
          </a:p>
          <a:p>
            <a:r>
              <a:rPr lang="en-US" sz="2400" u="sng" dirty="0">
                <a:effectLst/>
                <a:latin typeface="Avenir Next Demi Bold" panose="020B0503020202020204"/>
              </a:rPr>
              <a:t>Whereas</a:t>
            </a:r>
            <a:r>
              <a:rPr lang="en-US" sz="2400" dirty="0">
                <a:effectLst/>
                <a:latin typeface="Avenir Next Demi Bold" panose="020B0503020202020204"/>
              </a:rPr>
              <a:t>, American Legion, American Legion Auxiliary, Sons of the American Legion members and many civic groups, youth groups and scout troops use our post home may come to need an AED in an emergency</a:t>
            </a:r>
            <a:r>
              <a:rPr lang="en-US" sz="2400" dirty="0">
                <a:latin typeface="Avenir Next Demi Bold" panose="020B0503020202020204"/>
              </a:rPr>
              <a:t>; n</a:t>
            </a:r>
            <a:r>
              <a:rPr lang="en-US" sz="2400" dirty="0">
                <a:effectLst/>
                <a:latin typeface="Avenir Next Demi Bold" panose="020B0503020202020204"/>
              </a:rPr>
              <a:t>ow, therefore be it </a:t>
            </a:r>
            <a:endParaRPr lang="en-US" sz="2400" dirty="0">
              <a:latin typeface="Avenir Next Demi Bold" panose="020B0503020202020204"/>
            </a:endParaRPr>
          </a:p>
          <a:p>
            <a:r>
              <a:rPr lang="en-US" sz="2400" b="1" dirty="0">
                <a:effectLst/>
                <a:latin typeface="Avenir Next Demi Bold" panose="020B0503020202020204"/>
              </a:rPr>
              <a:t>RESOLVED, that the American Legion, Department of New York in convention assembled July 14, 15, 16 in Binghamton, New York encourages all American Legion Posts in the Department to locate an AED in their Posts; and be it finally </a:t>
            </a:r>
            <a:endParaRPr lang="en-US" sz="2400" b="1" dirty="0">
              <a:latin typeface="Avenir Next Demi Bold" panose="020B0503020202020204"/>
            </a:endParaRPr>
          </a:p>
          <a:p>
            <a:r>
              <a:rPr lang="en-US" sz="2400" b="1" dirty="0">
                <a:effectLst/>
                <a:latin typeface="Avenir Next Demi Bold" panose="020B0503020202020204"/>
              </a:rPr>
              <a:t>RESOLVED that the American Legion, Department of New York, support and promote any fund-raising efforts to help cover the cost of, maintenance of “AED</a:t>
            </a:r>
            <a:r>
              <a:rPr lang="en-US" sz="2400" b="1" dirty="0">
                <a:latin typeface="Avenir Next Demi Bold" panose="020B0503020202020204"/>
              </a:rPr>
              <a:t>s”</a:t>
            </a:r>
            <a:r>
              <a:rPr lang="en-US" sz="2400" b="1" dirty="0">
                <a:effectLst/>
                <a:latin typeface="Avenir Next Demi Bold" panose="020B0503020202020204"/>
              </a:rPr>
              <a:t> in their Post homes.</a:t>
            </a:r>
            <a:endParaRPr lang="en-US" sz="2400" b="1" dirty="0">
              <a:latin typeface="Avenir Next Demi Bold" panose="020B0503020202020204"/>
            </a:endParaRPr>
          </a:p>
        </p:txBody>
      </p:sp>
      <p:sp>
        <p:nvSpPr>
          <p:cNvPr id="3" name="Text Placeholder 2">
            <a:extLst>
              <a:ext uri="{FF2B5EF4-FFF2-40B4-BE49-F238E27FC236}">
                <a16:creationId xmlns:a16="http://schemas.microsoft.com/office/drawing/2014/main" id="{2EDBF7F6-6E3D-97D0-6337-D158432922AB}"/>
              </a:ext>
            </a:extLst>
          </p:cNvPr>
          <p:cNvSpPr>
            <a:spLocks noGrp="1"/>
          </p:cNvSpPr>
          <p:nvPr>
            <p:ph type="body" sz="quarter" idx="10"/>
          </p:nvPr>
        </p:nvSpPr>
        <p:spPr/>
        <p:txBody>
          <a:bodyPr>
            <a:normAutofit lnSpcReduction="10000"/>
          </a:bodyPr>
          <a:lstStyle/>
          <a:p>
            <a:r>
              <a:rPr lang="en-US"/>
              <a:t>RESOLUTIONS </a:t>
            </a:r>
            <a:r>
              <a:rPr lang="en-US" b="0"/>
              <a:t>IDEAS</a:t>
            </a:r>
            <a:endParaRPr lang="en-US"/>
          </a:p>
        </p:txBody>
      </p:sp>
      <p:sp>
        <p:nvSpPr>
          <p:cNvPr id="4" name="TextBox 3">
            <a:extLst>
              <a:ext uri="{FF2B5EF4-FFF2-40B4-BE49-F238E27FC236}">
                <a16:creationId xmlns:a16="http://schemas.microsoft.com/office/drawing/2014/main" id="{2999402C-DD5C-874B-8282-BA7C0469E5B2}"/>
              </a:ext>
            </a:extLst>
          </p:cNvPr>
          <p:cNvSpPr txBox="1"/>
          <p:nvPr/>
        </p:nvSpPr>
        <p:spPr>
          <a:xfrm>
            <a:off x="481013" y="1313098"/>
            <a:ext cx="6648449" cy="461665"/>
          </a:xfrm>
          <a:prstGeom prst="rect">
            <a:avLst/>
          </a:prstGeom>
          <a:noFill/>
        </p:spPr>
        <p:txBody>
          <a:bodyPr wrap="square" rtlCol="0">
            <a:spAutoFit/>
          </a:bodyPr>
          <a:lstStyle/>
          <a:p>
            <a:pPr algn="l"/>
            <a:r>
              <a:rPr lang="en-US" sz="2400" b="1">
                <a:solidFill>
                  <a:srgbClr val="D61F32"/>
                </a:solidFill>
              </a:rPr>
              <a:t>SHARE AND SOCIALIZE NEW IDEAS</a:t>
            </a:r>
          </a:p>
        </p:txBody>
      </p:sp>
    </p:spTree>
    <p:extLst>
      <p:ext uri="{BB962C8B-B14F-4D97-AF65-F5344CB8AC3E}">
        <p14:creationId xmlns:p14="http://schemas.microsoft.com/office/powerpoint/2010/main" val="2894019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5A1C85-5CD8-2421-09A2-E21D24D020FF}"/>
              </a:ext>
            </a:extLst>
          </p:cNvPr>
          <p:cNvSpPr>
            <a:spLocks noGrp="1"/>
          </p:cNvSpPr>
          <p:nvPr>
            <p:ph idx="1"/>
          </p:nvPr>
        </p:nvSpPr>
        <p:spPr>
          <a:xfrm>
            <a:off x="481013" y="1928692"/>
            <a:ext cx="16655144" cy="6956214"/>
          </a:xfrm>
        </p:spPr>
        <p:txBody>
          <a:bodyPr>
            <a:normAutofit fontScale="77500" lnSpcReduction="20000"/>
          </a:bodyPr>
          <a:lstStyle/>
          <a:p>
            <a:pPr algn="ctr">
              <a:spcBef>
                <a:spcPts val="0"/>
              </a:spcBef>
            </a:pPr>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NATIONAL EXECUTIVE COMMITTEE </a:t>
            </a:r>
            <a:endParaRPr lang="en-US" sz="1800" b="0" i="0" u="none" strike="noStrike" baseline="0" dirty="0">
              <a:solidFill>
                <a:srgbClr val="000000"/>
              </a:solidFill>
              <a:latin typeface="Times New Roman" panose="02020603050405020304" pitchFamily="18" charset="0"/>
            </a:endParaRPr>
          </a:p>
          <a:p>
            <a:pPr algn="ctr">
              <a:spcBef>
                <a:spcPts val="0"/>
              </a:spcBef>
            </a:pPr>
            <a:r>
              <a:rPr lang="en-US" sz="1800" b="1" i="0" u="none" strike="noStrike" baseline="0" dirty="0">
                <a:solidFill>
                  <a:srgbClr val="000000"/>
                </a:solidFill>
                <a:latin typeface="Times New Roman" panose="02020603050405020304" pitchFamily="18" charset="0"/>
              </a:rPr>
              <a:t>OF </a:t>
            </a:r>
            <a:endParaRPr lang="en-US" sz="1800" b="0" i="0" u="none" strike="noStrike" baseline="0" dirty="0">
              <a:solidFill>
                <a:srgbClr val="000000"/>
              </a:solidFill>
              <a:latin typeface="Times New Roman" panose="02020603050405020304" pitchFamily="18" charset="0"/>
            </a:endParaRPr>
          </a:p>
          <a:p>
            <a:pPr algn="ctr">
              <a:spcBef>
                <a:spcPts val="0"/>
              </a:spcBef>
            </a:pPr>
            <a:r>
              <a:rPr lang="en-US" sz="1800" b="1" i="0" u="none" strike="noStrike" baseline="0" dirty="0">
                <a:solidFill>
                  <a:srgbClr val="000000"/>
                </a:solidFill>
                <a:latin typeface="Times New Roman" panose="02020603050405020304" pitchFamily="18" charset="0"/>
              </a:rPr>
              <a:t>THE AMERICAN LEGION </a:t>
            </a:r>
            <a:endParaRPr lang="en-US" sz="1800" b="0" i="0" u="none" strike="noStrike" baseline="0" dirty="0">
              <a:solidFill>
                <a:srgbClr val="000000"/>
              </a:solidFill>
              <a:latin typeface="Times New Roman" panose="02020603050405020304" pitchFamily="18" charset="0"/>
            </a:endParaRPr>
          </a:p>
          <a:p>
            <a:pPr algn="ctr">
              <a:spcBef>
                <a:spcPts val="0"/>
              </a:spcBef>
            </a:pPr>
            <a:r>
              <a:rPr lang="en-US" sz="1800" b="1" i="0" u="none" strike="noStrike" baseline="0" dirty="0">
                <a:solidFill>
                  <a:srgbClr val="000000"/>
                </a:solidFill>
                <a:latin typeface="Times New Roman" panose="02020603050405020304" pitchFamily="18" charset="0"/>
              </a:rPr>
              <a:t>October 11-12, 2023 </a:t>
            </a:r>
            <a:endParaRPr lang="en-US" sz="1800" b="0" i="0" u="none" strike="noStrike" baseline="0" dirty="0">
              <a:solidFill>
                <a:srgbClr val="000000"/>
              </a:solidFill>
              <a:latin typeface="Times New Roman" panose="02020603050405020304" pitchFamily="18" charset="0"/>
            </a:endParaRPr>
          </a:p>
          <a:p>
            <a:pPr algn="ctr">
              <a:spcBef>
                <a:spcPts val="0"/>
              </a:spcBef>
            </a:pPr>
            <a:r>
              <a:rPr lang="en-US" sz="1800" b="1" i="0" u="none" strike="noStrike" baseline="0" dirty="0">
                <a:solidFill>
                  <a:srgbClr val="000000"/>
                </a:solidFill>
                <a:latin typeface="Times New Roman" panose="02020603050405020304" pitchFamily="18" charset="0"/>
              </a:rPr>
              <a:t>Indianapolis, Indiana </a:t>
            </a:r>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Resolution No. 9: Department of Veterans Affairs S.A.V.E. Training at Posts </a:t>
            </a:r>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Origin: Resolution No. 40 (NY) 2023 National Convention </a:t>
            </a:r>
            <a:endParaRPr lang="en-US" sz="1800" b="0" i="0" u="none" strike="noStrike" baseline="0" dirty="0">
              <a:solidFill>
                <a:srgbClr val="000000"/>
              </a:solidFill>
              <a:latin typeface="Times New Roman" panose="02020603050405020304" pitchFamily="18" charset="0"/>
            </a:endParaRPr>
          </a:p>
          <a:p>
            <a:pPr algn="l"/>
            <a:r>
              <a:rPr lang="en-US" sz="1800" b="1" i="0" u="none" strike="noStrike" baseline="0" dirty="0">
                <a:solidFill>
                  <a:srgbClr val="000000"/>
                </a:solidFill>
                <a:latin typeface="Times New Roman" panose="02020603050405020304" pitchFamily="18" charset="0"/>
              </a:rPr>
              <a:t>Submitted by: Veterans Affairs &amp; Rehabilitation Commission </a:t>
            </a:r>
            <a:br>
              <a:rPr lang="en-US" sz="1800" b="1" i="0" u="none" strike="noStrike" baseline="0" dirty="0">
                <a:solidFill>
                  <a:srgbClr val="000000"/>
                </a:solidFill>
                <a:latin typeface="Times New Roman" panose="02020603050405020304" pitchFamily="18" charset="0"/>
              </a:rPr>
            </a:br>
            <a:br>
              <a:rPr lang="en-US" sz="1800" b="1" i="0" u="none" strike="noStrike" baseline="0" dirty="0">
                <a:solidFill>
                  <a:srgbClr val="000000"/>
                </a:solidFill>
                <a:latin typeface="Times New Roman" panose="02020603050405020304" pitchFamily="18" charset="0"/>
              </a:rPr>
            </a:b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WHEREAS, The rate of suicide for veterans is more than 50 percent higher than that of non-veteran adults; and </a:t>
            </a:r>
          </a:p>
          <a:p>
            <a:r>
              <a:rPr lang="en-US" sz="1800" b="0" i="0" u="none" strike="noStrike" baseline="0" dirty="0">
                <a:solidFill>
                  <a:srgbClr val="000000"/>
                </a:solidFill>
                <a:latin typeface="Times New Roman" panose="02020603050405020304" pitchFamily="18" charset="0"/>
              </a:rPr>
              <a:t>WHEREAS, The stigma associated with mental health issues is a barrier to veterans seeking assistance as they fear loss of job, think they can handle the situation themselves, or don’t believe others will understand their situation; and </a:t>
            </a:r>
          </a:p>
          <a:p>
            <a:r>
              <a:rPr lang="en-US" sz="1800" b="0" i="0" u="none" strike="noStrike" baseline="0" dirty="0">
                <a:solidFill>
                  <a:srgbClr val="000000"/>
                </a:solidFill>
                <a:latin typeface="Times New Roman" panose="02020603050405020304" pitchFamily="18" charset="0"/>
              </a:rPr>
              <a:t>WHEREAS, The American Legion is the nation’s most influential, effective and dependable advocate of veterans; and </a:t>
            </a:r>
          </a:p>
          <a:p>
            <a:r>
              <a:rPr lang="en-US" sz="1800" b="0" i="0" u="none" strike="noStrike" baseline="0" dirty="0">
                <a:solidFill>
                  <a:srgbClr val="000000"/>
                </a:solidFill>
                <a:latin typeface="Times New Roman" panose="02020603050405020304" pitchFamily="18" charset="0"/>
              </a:rPr>
              <a:t>WHEREAS, The American Legion has activated a national platform to reduce the rate of veteran suicide titled, “Be the One” campaign to destigmatize asking for mental health support, create opportunity for those with mental health issues to speak freely, provide peer-to-peer support and resources and deploy FDA-approved therapeutics for veterans to identify issues and find resources for support; and </a:t>
            </a:r>
          </a:p>
          <a:p>
            <a:r>
              <a:rPr lang="en-US" sz="1800" b="0" i="0" u="none" strike="noStrike" baseline="0" dirty="0">
                <a:solidFill>
                  <a:srgbClr val="000000"/>
                </a:solidFill>
                <a:latin typeface="Times New Roman" panose="02020603050405020304" pitchFamily="18" charset="0"/>
              </a:rPr>
              <a:t>WHEREAS, This sacred duty has now become the obligation of every American Legion post and its membership; and </a:t>
            </a:r>
          </a:p>
          <a:p>
            <a:r>
              <a:rPr lang="en-US" sz="1800" b="0" i="0" u="none" strike="noStrike" baseline="0" dirty="0">
                <a:solidFill>
                  <a:srgbClr val="000000"/>
                </a:solidFill>
                <a:latin typeface="Times New Roman" panose="02020603050405020304" pitchFamily="18" charset="0"/>
              </a:rPr>
              <a:t>WHEREAS, Our members need training in preparation to identify, encounter and approach a veteran suffering from mental health issues or worse, showing signs of suicidal thought; and </a:t>
            </a:r>
          </a:p>
          <a:p>
            <a:r>
              <a:rPr lang="en-US" sz="1800" b="0" i="0" u="none" strike="noStrike" baseline="0" dirty="0">
                <a:solidFill>
                  <a:srgbClr val="000000"/>
                </a:solidFill>
                <a:latin typeface="Times New Roman" panose="02020603050405020304" pitchFamily="18" charset="0"/>
              </a:rPr>
              <a:t>WHEREAS, The Department of Veterans Affairs (VA) provides a training program to identify Signs of suicidal thinking, Ask the most important question – “Are you thinking of killing yourself?”, Validate the veteran’s experience, Encourage treatment, and Expedite getting help (VA S.A.V.E.), to provide the knowledge and resources needed to ensure a veteran at risk of hurting themselves or others can get connected with appropriate services and resources; and </a:t>
            </a:r>
          </a:p>
          <a:p>
            <a:r>
              <a:rPr lang="en-US" sz="1800" b="0" i="0" u="none" strike="noStrike" baseline="0" dirty="0">
                <a:solidFill>
                  <a:srgbClr val="000000"/>
                </a:solidFill>
                <a:latin typeface="Times New Roman" panose="02020603050405020304" pitchFamily="18" charset="0"/>
              </a:rPr>
              <a:t>WHEREAS, American Legion posts can host VA S.A.V.E. training classes contacting their local VA Medical Center’s Suicide Prevention Team, allowing anyone access to training; and </a:t>
            </a:r>
          </a:p>
          <a:p>
            <a:r>
              <a:rPr lang="en-US" sz="1800" b="0" i="0" u="none" strike="noStrike" baseline="0" dirty="0">
                <a:solidFill>
                  <a:srgbClr val="000000"/>
                </a:solidFill>
                <a:latin typeface="Times New Roman" panose="02020603050405020304" pitchFamily="18" charset="0"/>
              </a:rPr>
              <a:t>WHEREAS, The goal of The American Legion is to reduce veteran suicide by saving at least one life each day by using every department, every post, every resource, and the entire American Legion Family to do so; and </a:t>
            </a:r>
          </a:p>
          <a:p>
            <a:r>
              <a:rPr lang="en-US" sz="1800" b="0" i="0" u="none" strike="noStrike" baseline="0" dirty="0">
                <a:solidFill>
                  <a:srgbClr val="000000"/>
                </a:solidFill>
                <a:latin typeface="Times New Roman" panose="02020603050405020304" pitchFamily="18" charset="0"/>
              </a:rPr>
              <a:t>WHEREAS, Post training classes may be open to local communities making the training a true community, state, and nation Be the One program; now, therefore, be it </a:t>
            </a:r>
            <a:br>
              <a:rPr lang="en-US" sz="1800" b="1" i="0" u="none" strike="noStrike" baseline="0" dirty="0">
                <a:solidFill>
                  <a:srgbClr val="000000"/>
                </a:solidFill>
                <a:latin typeface="Times New Roman" panose="02020603050405020304" pitchFamily="18" charset="0"/>
              </a:rPr>
            </a:br>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 </a:t>
            </a:r>
            <a:r>
              <a:rPr lang="en-US" sz="1800" b="1" i="0" u="none" strike="noStrike" baseline="0" dirty="0">
                <a:solidFill>
                  <a:srgbClr val="000000"/>
                </a:solidFill>
                <a:latin typeface="Times New Roman" panose="02020603050405020304" pitchFamily="18" charset="0"/>
              </a:rPr>
              <a:t>RESOLVED, By the National Executive Committee of The American Legion in regular meeting assembled in Indianapolis, Indiana, on October 11-12, 2023, That The American Legion strongly encourages American Legion posts to host Department of Veterans Affairs (VA) S.A.V.E. training classes; and, be it finally </a:t>
            </a:r>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RESOLVED That The American Legion encourages American Legion posts to invite local community, government agencies, not-for-profits and businesses to participate in the VA S.A.V.E. training classes. </a:t>
            </a:r>
            <a:endParaRPr lang="en-US" dirty="0"/>
          </a:p>
        </p:txBody>
      </p:sp>
      <p:sp>
        <p:nvSpPr>
          <p:cNvPr id="3" name="Text Placeholder 2">
            <a:extLst>
              <a:ext uri="{FF2B5EF4-FFF2-40B4-BE49-F238E27FC236}">
                <a16:creationId xmlns:a16="http://schemas.microsoft.com/office/drawing/2014/main" id="{487FBDCB-30A4-5092-6DC8-03354B388931}"/>
              </a:ext>
            </a:extLst>
          </p:cNvPr>
          <p:cNvSpPr>
            <a:spLocks noGrp="1"/>
          </p:cNvSpPr>
          <p:nvPr>
            <p:ph type="body" sz="quarter" idx="10"/>
          </p:nvPr>
        </p:nvSpPr>
        <p:spPr/>
        <p:txBody>
          <a:bodyPr>
            <a:normAutofit lnSpcReduction="10000"/>
          </a:bodyPr>
          <a:lstStyle/>
          <a:p>
            <a:r>
              <a:rPr kumimoji="0" lang="en-US" sz="32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RESOLUTIONS </a:t>
            </a:r>
            <a:r>
              <a:rPr kumimoji="0" lang="en-US" sz="3200" b="0"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IDEAS</a:t>
            </a:r>
            <a:endParaRPr kumimoji="0" lang="en-US" sz="32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endParaRPr>
          </a:p>
          <a:p>
            <a:endParaRPr lang="en-US" dirty="0"/>
          </a:p>
        </p:txBody>
      </p:sp>
      <p:sp>
        <p:nvSpPr>
          <p:cNvPr id="4" name="TextBox 3">
            <a:extLst>
              <a:ext uri="{FF2B5EF4-FFF2-40B4-BE49-F238E27FC236}">
                <a16:creationId xmlns:a16="http://schemas.microsoft.com/office/drawing/2014/main" id="{3B3BEA5C-B35C-3AAC-EEA3-C9FD776FDEBA}"/>
              </a:ext>
            </a:extLst>
          </p:cNvPr>
          <p:cNvSpPr txBox="1"/>
          <p:nvPr/>
        </p:nvSpPr>
        <p:spPr>
          <a:xfrm>
            <a:off x="481013" y="1313098"/>
            <a:ext cx="6648449" cy="461665"/>
          </a:xfrm>
          <a:prstGeom prst="rect">
            <a:avLst/>
          </a:prstGeom>
          <a:noFill/>
        </p:spPr>
        <p:txBody>
          <a:bodyPr wrap="square" rtlCol="0">
            <a:spAutoFit/>
          </a:bodyPr>
          <a:lstStyle/>
          <a:p>
            <a:pPr algn="l"/>
            <a:r>
              <a:rPr lang="en-US" sz="2400" b="1" dirty="0">
                <a:solidFill>
                  <a:srgbClr val="D61F32"/>
                </a:solidFill>
              </a:rPr>
              <a:t>ADOPTED AT NATIONAL</a:t>
            </a:r>
          </a:p>
        </p:txBody>
      </p:sp>
    </p:spTree>
    <p:extLst>
      <p:ext uri="{BB962C8B-B14F-4D97-AF65-F5344CB8AC3E}">
        <p14:creationId xmlns:p14="http://schemas.microsoft.com/office/powerpoint/2010/main" val="1640926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A0A1-7B05-201F-6BFA-7D539FC924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B191FB1-AFC2-A7CE-141B-488D5B2DE142}"/>
              </a:ext>
            </a:extLst>
          </p:cNvPr>
          <p:cNvSpPr>
            <a:spLocks noGrp="1"/>
          </p:cNvSpPr>
          <p:nvPr>
            <p:ph type="body" sz="quarter" idx="10"/>
          </p:nvPr>
        </p:nvSpPr>
        <p:spPr/>
        <p:txBody>
          <a:bodyPr>
            <a:normAutofit lnSpcReduction="10000"/>
          </a:bodyPr>
          <a:lstStyle/>
          <a:p>
            <a:r>
              <a:rPr lang="en-US" dirty="0"/>
              <a:t>RESOLUTIONS IDEAS</a:t>
            </a:r>
          </a:p>
        </p:txBody>
      </p:sp>
      <p:sp>
        <p:nvSpPr>
          <p:cNvPr id="7" name="TextBox 6">
            <a:extLst>
              <a:ext uri="{FF2B5EF4-FFF2-40B4-BE49-F238E27FC236}">
                <a16:creationId xmlns:a16="http://schemas.microsoft.com/office/drawing/2014/main" id="{D0577DD9-B936-DBEE-ED47-D8E2D3064BFC}"/>
              </a:ext>
            </a:extLst>
          </p:cNvPr>
          <p:cNvSpPr txBox="1"/>
          <p:nvPr/>
        </p:nvSpPr>
        <p:spPr>
          <a:xfrm>
            <a:off x="700507" y="1636426"/>
            <a:ext cx="15939247" cy="7694414"/>
          </a:xfrm>
          <a:prstGeom prst="rect">
            <a:avLst/>
          </a:prstGeom>
          <a:noFill/>
        </p:spPr>
        <p:txBody>
          <a:bodyPr wrap="square" rtlCol="0">
            <a:spAutoFit/>
          </a:bodyPr>
          <a:lstStyle/>
          <a:p>
            <a:r>
              <a:rPr lang="en-US" dirty="0"/>
              <a:t>NINETY-NINTH NATIONAL CONVENTION</a:t>
            </a:r>
          </a:p>
          <a:p>
            <a:r>
              <a:rPr lang="en-US" dirty="0"/>
              <a:t>OF</a:t>
            </a:r>
          </a:p>
          <a:p>
            <a:r>
              <a:rPr lang="en-US" dirty="0"/>
              <a:t>THE AMERICAN LEGION</a:t>
            </a:r>
          </a:p>
          <a:p>
            <a:r>
              <a:rPr lang="en-US" dirty="0"/>
              <a:t>Reno, Nevada</a:t>
            </a:r>
          </a:p>
          <a:p>
            <a:r>
              <a:rPr lang="en-US" dirty="0"/>
              <a:t>August 22, 23, 24, 2017</a:t>
            </a:r>
          </a:p>
          <a:p>
            <a:pPr algn="l"/>
            <a:r>
              <a:rPr lang="en-US" sz="1800" b="1" dirty="0"/>
              <a:t>Resolution No. 70: Medal of Honor for E. Royce Williams</a:t>
            </a:r>
          </a:p>
          <a:p>
            <a:pPr algn="l"/>
            <a:r>
              <a:rPr lang="en-US" sz="1800" b="1" dirty="0"/>
              <a:t>Origin: California</a:t>
            </a:r>
          </a:p>
          <a:p>
            <a:pPr algn="l"/>
            <a:r>
              <a:rPr lang="en-US" sz="1800" dirty="0"/>
              <a:t>Submitted by: Convention Committee on National Security</a:t>
            </a:r>
          </a:p>
          <a:p>
            <a:pPr algn="l"/>
            <a:r>
              <a:rPr lang="en-US" sz="1800" b="1" dirty="0"/>
              <a:t>WHEREAS</a:t>
            </a:r>
            <a:r>
              <a:rPr lang="en-US" sz="1800" dirty="0"/>
              <a:t>, On November 18, 1952, then LT E. Royce Williams, USN serving with Fighter Squadron Seven Hundred Eighty-One (VF-781) on the USS Oriskany participated in an early morning major strike against the </a:t>
            </a:r>
            <a:r>
              <a:rPr lang="en-US" sz="1800" dirty="0" err="1"/>
              <a:t>Hoeryang</a:t>
            </a:r>
            <a:r>
              <a:rPr lang="en-US" sz="1800" dirty="0"/>
              <a:t> industrial complex five miles from the North Korea-Russian border; and</a:t>
            </a:r>
          </a:p>
          <a:p>
            <a:pPr algn="l"/>
            <a:r>
              <a:rPr lang="en-US" sz="1800" b="1" dirty="0"/>
              <a:t>WHEREAS</a:t>
            </a:r>
            <a:r>
              <a:rPr lang="en-US" sz="1800" dirty="0"/>
              <a:t>, Against later enemy retaliating bogeys LT Williams launched in treacherous winter weather as section lead of a four plane F9F-5 Combat Air Patrol (CAP) in defense of Carrier Task Force 77 (CTF-77); and</a:t>
            </a:r>
          </a:p>
          <a:p>
            <a:pPr algn="l"/>
            <a:r>
              <a:rPr lang="en-US" sz="1800" b="1" dirty="0"/>
              <a:t>WHEREAS,</a:t>
            </a:r>
            <a:r>
              <a:rPr lang="en-US" sz="1800" dirty="0"/>
              <a:t> With complications amidst the other three CAP aircraft, LT Williams unhesitatingly and with no regard for personal safety or risk of life, climbed and singly engaged the seven superior MiG-15s; and</a:t>
            </a:r>
          </a:p>
          <a:p>
            <a:pPr algn="l"/>
            <a:r>
              <a:rPr lang="en-US" sz="1800" b="1" dirty="0"/>
              <a:t>WHEREAS</a:t>
            </a:r>
            <a:r>
              <a:rPr lang="en-US" sz="1800" dirty="0"/>
              <a:t>, In a fierce 30-40 minute fight, LT Williams' superb pilot skills and gunnery accounted for three MiGs downed and a fourth confirmed years later, stopping the attack against CTF-77 in its tracks; and</a:t>
            </a:r>
          </a:p>
          <a:p>
            <a:pPr algn="l"/>
            <a:r>
              <a:rPr lang="en-US" sz="1800" b="1" dirty="0"/>
              <a:t>WHEREAS</a:t>
            </a:r>
            <a:r>
              <a:rPr lang="en-US" sz="1800" dirty="0"/>
              <a:t>, Out of ammo and suffering a 37 mm hit which disabled all but elevator control and a little aileron control LT Williams successfully disengaged and returned to the task force using the weather for cover; and</a:t>
            </a:r>
          </a:p>
          <a:p>
            <a:pPr algn="l"/>
            <a:r>
              <a:rPr lang="en-US" sz="1800" b="1" dirty="0"/>
              <a:t>WHEREAS</a:t>
            </a:r>
            <a:r>
              <a:rPr lang="en-US" sz="1800" dirty="0"/>
              <a:t>, LT Williams displayed outstanding airmanship in getting his badly damaged F9F-5 back on USS Oriskany with a minimum control speed of 170 knots (normal carrier approach speed 105 knots); and</a:t>
            </a:r>
          </a:p>
          <a:p>
            <a:pPr algn="l"/>
            <a:r>
              <a:rPr lang="en-US" sz="1800" b="1" dirty="0"/>
              <a:t>WHEREAS</a:t>
            </a:r>
            <a:r>
              <a:rPr lang="en-US" sz="1800" dirty="0"/>
              <a:t>, LT Williams' singular courage, superb skill, call to duty over personal risk of</a:t>
            </a:r>
          </a:p>
          <a:p>
            <a:pPr algn="l"/>
            <a:r>
              <a:rPr lang="en-US" sz="1800" dirty="0"/>
              <a:t>life reflected great credit upon himself and were in keeping with the highest traditions of the United States Naval Service; and</a:t>
            </a:r>
          </a:p>
          <a:p>
            <a:pPr algn="l"/>
            <a:r>
              <a:rPr lang="en-US" sz="1800" b="1" dirty="0"/>
              <a:t>WHEREAS</a:t>
            </a:r>
            <a:r>
              <a:rPr lang="en-US" sz="1800" dirty="0"/>
              <a:t>, LT Williams' singular act of valor is unmatched either in the Korean War, the Vietnam War, or since then; now, therefore, be it</a:t>
            </a:r>
          </a:p>
          <a:p>
            <a:pPr algn="l"/>
            <a:r>
              <a:rPr lang="en-US" sz="1800" b="1" dirty="0"/>
              <a:t>RESOLVED, By The American Legion in National Convention assembled in Reno, Nevada, August 22, 23, 24, 2017, That The American Legion petition the United States Congress and the Department of Defense to consider CAPT E. Royce Williams USN (Ret.) to be awarded the Medal of Honor for his act of valor given in service to our country on Nov. 18, 1952; and, be it finally</a:t>
            </a:r>
          </a:p>
          <a:p>
            <a:pPr algn="l"/>
            <a:r>
              <a:rPr lang="en-US" sz="1800" b="1" dirty="0"/>
              <a:t>RESOLVED, That The American Legion continues to exert the maximum effort for honoring our forgotten heroes that have given so much to ensure our freedom.</a:t>
            </a:r>
            <a:endParaRPr lang="en-US" sz="1800" b="1" dirty="0">
              <a:latin typeface="Avenir Next LT Pro Demi" panose="020B0704020202020204" pitchFamily="34" charset="0"/>
            </a:endParaRPr>
          </a:p>
        </p:txBody>
      </p:sp>
      <p:sp>
        <p:nvSpPr>
          <p:cNvPr id="5" name="TextBox 4">
            <a:extLst>
              <a:ext uri="{FF2B5EF4-FFF2-40B4-BE49-F238E27FC236}">
                <a16:creationId xmlns:a16="http://schemas.microsoft.com/office/drawing/2014/main" id="{3D36B982-E7B2-5771-F1A7-1EA0F2E7D1CD}"/>
              </a:ext>
            </a:extLst>
          </p:cNvPr>
          <p:cNvSpPr txBox="1"/>
          <p:nvPr/>
        </p:nvSpPr>
        <p:spPr>
          <a:xfrm>
            <a:off x="481013" y="1313098"/>
            <a:ext cx="6648449" cy="461665"/>
          </a:xfrm>
          <a:prstGeom prst="rect">
            <a:avLst/>
          </a:prstGeom>
          <a:noFill/>
        </p:spPr>
        <p:txBody>
          <a:bodyPr wrap="square" rtlCol="0">
            <a:spAutoFit/>
          </a:bodyPr>
          <a:lstStyle/>
          <a:p>
            <a:pPr algn="l"/>
            <a:r>
              <a:rPr lang="en-US" sz="2400" b="1" dirty="0">
                <a:solidFill>
                  <a:srgbClr val="D61F32"/>
                </a:solidFill>
              </a:rPr>
              <a:t>ADOPTED AT NATIONAL</a:t>
            </a:r>
          </a:p>
        </p:txBody>
      </p:sp>
    </p:spTree>
    <p:extLst>
      <p:ext uri="{BB962C8B-B14F-4D97-AF65-F5344CB8AC3E}">
        <p14:creationId xmlns:p14="http://schemas.microsoft.com/office/powerpoint/2010/main" val="2319870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340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BDC6D3-D066-0D80-CE68-BA5C597F9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256" y="3412245"/>
            <a:ext cx="3302601" cy="3180928"/>
          </a:xfrm>
          <a:prstGeom prst="rect">
            <a:avLst/>
          </a:prstGeom>
        </p:spPr>
      </p:pic>
      <p:pic>
        <p:nvPicPr>
          <p:cNvPr id="5" name="Picture 4" descr="salcolor.gif">
            <a:extLst>
              <a:ext uri="{FF2B5EF4-FFF2-40B4-BE49-F238E27FC236}">
                <a16:creationId xmlns:a16="http://schemas.microsoft.com/office/drawing/2014/main" id="{CF410CB3-EF95-D040-2FBA-91E44AF1FA7D}"/>
              </a:ext>
            </a:extLst>
          </p:cNvPr>
          <p:cNvPicPr>
            <a:picLocks noChangeAspect="1"/>
          </p:cNvPicPr>
          <p:nvPr/>
        </p:nvPicPr>
        <p:blipFill>
          <a:blip r:embed="rId4" cstate="print"/>
          <a:stretch>
            <a:fillRect/>
          </a:stretch>
        </p:blipFill>
        <p:spPr>
          <a:xfrm>
            <a:off x="5181450" y="2925555"/>
            <a:ext cx="4373463" cy="3872014"/>
          </a:xfrm>
          <a:prstGeom prst="rect">
            <a:avLst/>
          </a:prstGeom>
        </p:spPr>
      </p:pic>
      <p:pic>
        <p:nvPicPr>
          <p:cNvPr id="6" name="Picture 5" descr="salcolor.gif">
            <a:extLst>
              <a:ext uri="{FF2B5EF4-FFF2-40B4-BE49-F238E27FC236}">
                <a16:creationId xmlns:a16="http://schemas.microsoft.com/office/drawing/2014/main" id="{275E1411-8D00-D0FA-17EB-16ED96D9BC31}"/>
              </a:ext>
            </a:extLst>
          </p:cNvPr>
          <p:cNvPicPr>
            <a:picLocks noChangeAspect="1"/>
          </p:cNvPicPr>
          <p:nvPr/>
        </p:nvPicPr>
        <p:blipFill>
          <a:blip r:embed="rId4" cstate="print"/>
          <a:stretch>
            <a:fillRect/>
          </a:stretch>
        </p:blipFill>
        <p:spPr>
          <a:xfrm>
            <a:off x="4919446" y="3060976"/>
            <a:ext cx="4373463" cy="3872014"/>
          </a:xfrm>
          <a:prstGeom prst="rect">
            <a:avLst/>
          </a:prstGeom>
        </p:spPr>
      </p:pic>
      <p:pic>
        <p:nvPicPr>
          <p:cNvPr id="11" name="Picture 10">
            <a:extLst>
              <a:ext uri="{FF2B5EF4-FFF2-40B4-BE49-F238E27FC236}">
                <a16:creationId xmlns:a16="http://schemas.microsoft.com/office/drawing/2014/main" id="{B6400838-DF82-199E-040E-4B62EB504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3717" y="3370498"/>
            <a:ext cx="3039290" cy="3264422"/>
          </a:xfrm>
          <a:prstGeom prst="rect">
            <a:avLst/>
          </a:prstGeom>
        </p:spPr>
      </p:pic>
      <p:pic>
        <p:nvPicPr>
          <p:cNvPr id="16" name="Picture 15">
            <a:extLst>
              <a:ext uri="{FF2B5EF4-FFF2-40B4-BE49-F238E27FC236}">
                <a16:creationId xmlns:a16="http://schemas.microsoft.com/office/drawing/2014/main" id="{76E79553-0FC3-CA1B-BA33-44AAB0333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3716" y="3142302"/>
            <a:ext cx="3256037" cy="3709365"/>
          </a:xfrm>
          <a:prstGeom prst="rect">
            <a:avLst/>
          </a:prstGeom>
        </p:spPr>
      </p:pic>
      <p:pic>
        <p:nvPicPr>
          <p:cNvPr id="18" name="Picture 17">
            <a:extLst>
              <a:ext uri="{FF2B5EF4-FFF2-40B4-BE49-F238E27FC236}">
                <a16:creationId xmlns:a16="http://schemas.microsoft.com/office/drawing/2014/main" id="{312E9BCE-710A-862A-3537-329CBA52F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1412" y="3338032"/>
            <a:ext cx="3361795" cy="3447265"/>
          </a:xfrm>
          <a:prstGeom prst="rect">
            <a:avLst/>
          </a:prstGeom>
        </p:spPr>
      </p:pic>
      <p:pic>
        <p:nvPicPr>
          <p:cNvPr id="19" name="Content Placeholder 18">
            <a:extLst>
              <a:ext uri="{FF2B5EF4-FFF2-40B4-BE49-F238E27FC236}">
                <a16:creationId xmlns:a16="http://schemas.microsoft.com/office/drawing/2014/main" id="{EE6DBE32-84E2-A6C2-A980-277ED854C3FE}"/>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1090383" y="8622650"/>
            <a:ext cx="63852" cy="65476"/>
          </a:xfrm>
          <a:prstGeom prst="rect">
            <a:avLst/>
          </a:prstGeom>
        </p:spPr>
      </p:pic>
      <p:sp>
        <p:nvSpPr>
          <p:cNvPr id="21" name="TextBox 20">
            <a:extLst>
              <a:ext uri="{FF2B5EF4-FFF2-40B4-BE49-F238E27FC236}">
                <a16:creationId xmlns:a16="http://schemas.microsoft.com/office/drawing/2014/main" id="{8B4617AF-389C-C9B4-C567-7E759398A50D}"/>
              </a:ext>
            </a:extLst>
          </p:cNvPr>
          <p:cNvSpPr txBox="1"/>
          <p:nvPr/>
        </p:nvSpPr>
        <p:spPr>
          <a:xfrm>
            <a:off x="64117" y="7266867"/>
            <a:ext cx="16565047" cy="880241"/>
          </a:xfrm>
          <a:prstGeom prst="rect">
            <a:avLst/>
          </a:prstGeom>
          <a:noFill/>
        </p:spPr>
        <p:txBody>
          <a:bodyPr wrap="square" rtlCol="0">
            <a:spAutoFit/>
          </a:bodyPr>
          <a:lstStyle/>
          <a:p>
            <a:pPr algn="ctr"/>
            <a:r>
              <a:rPr lang="en-US" sz="5120" b="1">
                <a:solidFill>
                  <a:srgbClr val="1D2228"/>
                </a:solidFill>
                <a:latin typeface="YahooSans"/>
              </a:rPr>
              <a:t>So do all our programs.</a:t>
            </a:r>
            <a:endParaRPr lang="en-US" sz="5120" b="1"/>
          </a:p>
        </p:txBody>
      </p:sp>
      <p:sp>
        <p:nvSpPr>
          <p:cNvPr id="7" name="Title 6">
            <a:extLst>
              <a:ext uri="{FF2B5EF4-FFF2-40B4-BE49-F238E27FC236}">
                <a16:creationId xmlns:a16="http://schemas.microsoft.com/office/drawing/2014/main" id="{B12232D4-7274-77DD-766E-8B2EC3C003DE}"/>
              </a:ext>
            </a:extLst>
          </p:cNvPr>
          <p:cNvSpPr>
            <a:spLocks noGrp="1"/>
          </p:cNvSpPr>
          <p:nvPr>
            <p:ph type="title"/>
          </p:nvPr>
        </p:nvSpPr>
        <p:spPr/>
        <p:txBody>
          <a:bodyPr>
            <a:normAutofit/>
          </a:bodyPr>
          <a:lstStyle/>
          <a:p>
            <a:pPr algn="ctr"/>
            <a:r>
              <a:rPr lang="en-US" sz="6600"/>
              <a:t>All 3 Families utilize </a:t>
            </a:r>
            <a:r>
              <a:rPr lang="en-US" sz="6600" u="sng"/>
              <a:t>resolutions</a:t>
            </a:r>
            <a:r>
              <a:rPr lang="en-US" sz="6600"/>
              <a:t> as a tool.</a:t>
            </a:r>
          </a:p>
        </p:txBody>
      </p:sp>
    </p:spTree>
    <p:extLst>
      <p:ext uri="{BB962C8B-B14F-4D97-AF65-F5344CB8AC3E}">
        <p14:creationId xmlns:p14="http://schemas.microsoft.com/office/powerpoint/2010/main" val="451574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BF7F6-6E3D-97D0-6337-D158432922AB}"/>
              </a:ext>
            </a:extLst>
          </p:cNvPr>
          <p:cNvSpPr>
            <a:spLocks noGrp="1"/>
          </p:cNvSpPr>
          <p:nvPr>
            <p:ph type="body" sz="quarter" idx="10"/>
          </p:nvPr>
        </p:nvSpPr>
        <p:spPr/>
        <p:txBody>
          <a:bodyPr>
            <a:normAutofit lnSpcReduction="10000"/>
          </a:bodyPr>
          <a:lstStyle/>
          <a:p>
            <a:r>
              <a:rPr lang="en-US" dirty="0"/>
              <a:t>RESOLUTIONS IMPACT</a:t>
            </a:r>
          </a:p>
        </p:txBody>
      </p:sp>
      <p:sp>
        <p:nvSpPr>
          <p:cNvPr id="4" name="TextBox 3">
            <a:extLst>
              <a:ext uri="{FF2B5EF4-FFF2-40B4-BE49-F238E27FC236}">
                <a16:creationId xmlns:a16="http://schemas.microsoft.com/office/drawing/2014/main" id="{2999402C-DD5C-874B-8282-BA7C0469E5B2}"/>
              </a:ext>
            </a:extLst>
          </p:cNvPr>
          <p:cNvSpPr txBox="1"/>
          <p:nvPr/>
        </p:nvSpPr>
        <p:spPr>
          <a:xfrm>
            <a:off x="481013" y="1313098"/>
            <a:ext cx="6648449" cy="461665"/>
          </a:xfrm>
          <a:prstGeom prst="rect">
            <a:avLst/>
          </a:prstGeom>
          <a:noFill/>
        </p:spPr>
        <p:txBody>
          <a:bodyPr wrap="square" rtlCol="0">
            <a:spAutoFit/>
          </a:bodyPr>
          <a:lstStyle/>
          <a:p>
            <a:pPr algn="l"/>
            <a:r>
              <a:rPr lang="en-US" sz="2400" b="1" dirty="0">
                <a:solidFill>
                  <a:srgbClr val="D61F32"/>
                </a:solidFill>
              </a:rPr>
              <a:t>PASSION DRIVING CHANGE</a:t>
            </a:r>
          </a:p>
        </p:txBody>
      </p:sp>
      <p:pic>
        <p:nvPicPr>
          <p:cNvPr id="5" name="Content Placeholder 5">
            <a:extLst>
              <a:ext uri="{FF2B5EF4-FFF2-40B4-BE49-F238E27FC236}">
                <a16:creationId xmlns:a16="http://schemas.microsoft.com/office/drawing/2014/main" id="{FAD44165-AC89-51DD-4C74-703694825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8391" y="2889471"/>
            <a:ext cx="7281394" cy="5462587"/>
          </a:xfrm>
          <a:prstGeom prst="rect">
            <a:avLst/>
          </a:prstGeom>
        </p:spPr>
      </p:pic>
      <p:sp>
        <p:nvSpPr>
          <p:cNvPr id="7" name="TextBox 6">
            <a:extLst>
              <a:ext uri="{FF2B5EF4-FFF2-40B4-BE49-F238E27FC236}">
                <a16:creationId xmlns:a16="http://schemas.microsoft.com/office/drawing/2014/main" id="{F2825A1F-BEAA-AFC9-01F7-46011E53FC49}"/>
              </a:ext>
            </a:extLst>
          </p:cNvPr>
          <p:cNvSpPr txBox="1"/>
          <p:nvPr/>
        </p:nvSpPr>
        <p:spPr>
          <a:xfrm>
            <a:off x="6239435" y="1980067"/>
            <a:ext cx="10811436" cy="7171194"/>
          </a:xfrm>
          <a:prstGeom prst="rect">
            <a:avLst/>
          </a:prstGeom>
          <a:noFill/>
        </p:spPr>
        <p:txBody>
          <a:bodyPr wrap="square" rtlCol="0">
            <a:spAutoFit/>
          </a:bodyPr>
          <a:lstStyle/>
          <a:p>
            <a:pPr algn="l"/>
            <a:r>
              <a:rPr lang="en-US" sz="4600" dirty="0">
                <a:latin typeface="Avenir Next LT Pro Demi" panose="020B0704020202020204" pitchFamily="34" charset="0"/>
              </a:rPr>
              <a:t>Angela Hunter, a New York Post 904 Auxiliary member and EMT for the Village of Alexandria Bay, and Shawn Jensen, a former Post Commander of New York Post 904 and EMT for the Village of Redwood, were instrumental in advocating for AEDs in American Legion posts, emphasizing their critical role in saving lives.</a:t>
            </a:r>
          </a:p>
          <a:p>
            <a:pPr algn="l"/>
            <a:endParaRPr lang="en-US" sz="4600" dirty="0">
              <a:latin typeface="Avenir Next LT Pro Demi" panose="020B0704020202020204" pitchFamily="34" charset="0"/>
            </a:endParaRPr>
          </a:p>
        </p:txBody>
      </p:sp>
    </p:spTree>
    <p:extLst>
      <p:ext uri="{BB962C8B-B14F-4D97-AF65-F5344CB8AC3E}">
        <p14:creationId xmlns:p14="http://schemas.microsoft.com/office/powerpoint/2010/main" val="2455233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1013" y="3283934"/>
            <a:ext cx="16302445" cy="6186309"/>
          </a:xfrm>
          <a:prstGeom prst="rect">
            <a:avLst/>
          </a:prstGeom>
        </p:spPr>
        <p:txBody>
          <a:bodyPr wrap="square">
            <a:spAutoFit/>
          </a:bodyPr>
          <a:lstStyle/>
          <a:p>
            <a:pPr algn="l"/>
            <a:r>
              <a:rPr lang="en-US" sz="1800" dirty="0">
                <a:solidFill>
                  <a:sysClr val="windowText" lastClr="000000"/>
                </a:solidFill>
              </a:rPr>
              <a:t>Resolution No.   11                Subject  AED’s in Post Homes </a:t>
            </a:r>
          </a:p>
          <a:p>
            <a:pPr algn="l"/>
            <a:r>
              <a:rPr lang="en-US" sz="1800" dirty="0">
                <a:solidFill>
                  <a:sysClr val="windowText" lastClr="000000"/>
                </a:solidFill>
              </a:rPr>
              <a:t> </a:t>
            </a:r>
          </a:p>
          <a:p>
            <a:pPr algn="l"/>
            <a:r>
              <a:rPr lang="en-US" sz="1800" i="1" dirty="0">
                <a:solidFill>
                  <a:schemeClr val="tx1"/>
                </a:solidFill>
              </a:rPr>
              <a:t>Referred to Convention Resolutions Committee </a:t>
            </a:r>
            <a:br>
              <a:rPr lang="en-US" sz="1800" i="1" dirty="0">
                <a:solidFill>
                  <a:schemeClr val="tx1"/>
                </a:solidFill>
              </a:rPr>
            </a:br>
            <a:r>
              <a:rPr lang="en-US" sz="1800" b="1" dirty="0">
                <a:solidFill>
                  <a:sysClr val="windowText" lastClr="000000"/>
                </a:solidFill>
              </a:rPr>
              <a:t>WHEREAS</a:t>
            </a:r>
            <a:r>
              <a:rPr lang="en-US" sz="1800" dirty="0">
                <a:solidFill>
                  <a:sysClr val="windowText" lastClr="000000"/>
                </a:solidFill>
              </a:rPr>
              <a:t>,  Post 904, The American Legion, Department of New York, in regular meeting assembled in John B. Lyman Post, Alexandria Bay, New York on April 18th, 2015 recognizes that an automated external defibrillator (AED) is a life saving device that automatically diagnoses the life-threatening cardiac arrhythmias of ventricular fibrillation and ventricular tachycardia in a patient, and is able to treat them through defibrillation, the application of electrical therapy which stops the arrhythmia, allowing the heart to reestablish an effective rhythm; and </a:t>
            </a:r>
          </a:p>
          <a:p>
            <a:pPr algn="l"/>
            <a:r>
              <a:rPr lang="en-US" sz="1800" dirty="0">
                <a:solidFill>
                  <a:sysClr val="windowText" lastClr="000000"/>
                </a:solidFill>
              </a:rPr>
              <a:t> </a:t>
            </a:r>
          </a:p>
          <a:p>
            <a:pPr algn="l"/>
            <a:r>
              <a:rPr lang="en-US" sz="1800" b="1" dirty="0">
                <a:solidFill>
                  <a:sysClr val="windowText" lastClr="000000"/>
                </a:solidFill>
              </a:rPr>
              <a:t>WHEREAS</a:t>
            </a:r>
            <a:r>
              <a:rPr lang="en-US" sz="1800" dirty="0">
                <a:solidFill>
                  <a:sysClr val="windowText" lastClr="000000"/>
                </a:solidFill>
              </a:rPr>
              <a:t>, AED’s are being placed in buildings and public spaces throughout the nation and are required in many due to proven success in saving lives; and </a:t>
            </a:r>
          </a:p>
          <a:p>
            <a:pPr algn="l"/>
            <a:r>
              <a:rPr lang="en-US" sz="1800" dirty="0">
                <a:solidFill>
                  <a:sysClr val="windowText" lastClr="000000"/>
                </a:solidFill>
              </a:rPr>
              <a:t> </a:t>
            </a:r>
          </a:p>
          <a:p>
            <a:pPr algn="l"/>
            <a:r>
              <a:rPr lang="en-US" sz="1800" b="1" dirty="0">
                <a:solidFill>
                  <a:sysClr val="windowText" lastClr="000000"/>
                </a:solidFill>
              </a:rPr>
              <a:t>WHEREAS,</a:t>
            </a:r>
            <a:r>
              <a:rPr lang="en-US" sz="1800" dirty="0">
                <a:solidFill>
                  <a:sysClr val="windowText" lastClr="000000"/>
                </a:solidFill>
              </a:rPr>
              <a:t> availability and access to an AED can factor into the possibility of success saving a life;  and </a:t>
            </a:r>
          </a:p>
          <a:p>
            <a:pPr algn="l"/>
            <a:r>
              <a:rPr lang="en-US" sz="1800" dirty="0">
                <a:solidFill>
                  <a:sysClr val="windowText" lastClr="000000"/>
                </a:solidFill>
              </a:rPr>
              <a:t> </a:t>
            </a:r>
          </a:p>
          <a:p>
            <a:pPr algn="l"/>
            <a:r>
              <a:rPr lang="en-US" sz="1800" b="1" dirty="0">
                <a:solidFill>
                  <a:sysClr val="windowText" lastClr="000000"/>
                </a:solidFill>
              </a:rPr>
              <a:t>WHEREAS</a:t>
            </a:r>
            <a:r>
              <a:rPr lang="en-US" sz="1800" dirty="0">
                <a:solidFill>
                  <a:sysClr val="windowText" lastClr="000000"/>
                </a:solidFill>
              </a:rPr>
              <a:t>,  AED’s are simple to use with little or no training and are covered under Good Samaritan protection laws;  and </a:t>
            </a:r>
          </a:p>
          <a:p>
            <a:pPr algn="l"/>
            <a:r>
              <a:rPr lang="en-US" sz="1800" dirty="0">
                <a:solidFill>
                  <a:sysClr val="windowText" lastClr="000000"/>
                </a:solidFill>
              </a:rPr>
              <a:t> </a:t>
            </a:r>
          </a:p>
          <a:p>
            <a:pPr algn="l"/>
            <a:r>
              <a:rPr lang="en-US" sz="1800" b="1" dirty="0">
                <a:solidFill>
                  <a:sysClr val="windowText" lastClr="000000"/>
                </a:solidFill>
              </a:rPr>
              <a:t>WHEREAS</a:t>
            </a:r>
            <a:r>
              <a:rPr lang="en-US" sz="1800" dirty="0">
                <a:solidFill>
                  <a:sysClr val="windowText" lastClr="000000"/>
                </a:solidFill>
              </a:rPr>
              <a:t>, The American Legion, American Legion Auxiliary, Sons of The American Legion members and many civic groups, youth groups and scout troops use our post homes may come to need an AED in an emergency;  now, therefore, be it </a:t>
            </a:r>
          </a:p>
          <a:p>
            <a:pPr algn="l"/>
            <a:r>
              <a:rPr lang="en-US" sz="1800" dirty="0">
                <a:solidFill>
                  <a:sysClr val="windowText" lastClr="000000"/>
                </a:solidFill>
              </a:rPr>
              <a:t> </a:t>
            </a:r>
          </a:p>
          <a:p>
            <a:pPr algn="l"/>
            <a:r>
              <a:rPr lang="en-US" sz="1800" b="1" dirty="0">
                <a:solidFill>
                  <a:sysClr val="windowText" lastClr="000000"/>
                </a:solidFill>
              </a:rPr>
              <a:t>RESOLVED, By The American Legion, Department of New York, in a convention assembled July 14, 15 and 16,  2016 in Binghamton, New York, encourage the installation of AED’s in all Post homes in the Department of New York.   </a:t>
            </a:r>
          </a:p>
          <a:p>
            <a:pPr algn="l"/>
            <a:r>
              <a:rPr lang="en-US" sz="1800" b="1" dirty="0">
                <a:solidFill>
                  <a:sysClr val="windowText" lastClr="000000"/>
                </a:solidFill>
              </a:rPr>
              <a:t> </a:t>
            </a:r>
          </a:p>
          <a:p>
            <a:pPr algn="l"/>
            <a:r>
              <a:rPr lang="en-US" sz="1800" dirty="0">
                <a:solidFill>
                  <a:sysClr val="windowText" lastClr="000000"/>
                </a:solidFill>
              </a:rPr>
              <a:t>Approved ___X____      Rejected _______  </a:t>
            </a:r>
          </a:p>
        </p:txBody>
      </p:sp>
      <p:sp>
        <p:nvSpPr>
          <p:cNvPr id="4" name="TextBox 3"/>
          <p:cNvSpPr txBox="1"/>
          <p:nvPr/>
        </p:nvSpPr>
        <p:spPr>
          <a:xfrm>
            <a:off x="481013" y="1376617"/>
            <a:ext cx="12354560" cy="1493229"/>
          </a:xfrm>
          <a:prstGeom prst="rect">
            <a:avLst/>
          </a:prstGeom>
          <a:noFill/>
        </p:spPr>
        <p:txBody>
          <a:bodyPr wrap="square" rtlCol="0">
            <a:spAutoFit/>
          </a:bodyPr>
          <a:lstStyle/>
          <a:p>
            <a:pPr algn="l"/>
            <a:r>
              <a:rPr lang="en-US" sz="2276" dirty="0">
                <a:solidFill>
                  <a:srgbClr val="FF0000"/>
                </a:solidFill>
              </a:rPr>
              <a:t>A local post drafts a resolution addressing a topic. </a:t>
            </a:r>
            <a:br>
              <a:rPr lang="en-US" sz="2276" dirty="0">
                <a:solidFill>
                  <a:srgbClr val="FF0000"/>
                </a:solidFill>
              </a:rPr>
            </a:br>
            <a:r>
              <a:rPr lang="en-US" sz="2276" dirty="0">
                <a:solidFill>
                  <a:srgbClr val="FF0000"/>
                </a:solidFill>
              </a:rPr>
              <a:t>Other posts see the resolution and know they have a similar issue.</a:t>
            </a:r>
            <a:br>
              <a:rPr lang="en-US" sz="2276" dirty="0">
                <a:solidFill>
                  <a:srgbClr val="FF0000"/>
                </a:solidFill>
              </a:rPr>
            </a:br>
            <a:r>
              <a:rPr lang="en-US" sz="2276" dirty="0">
                <a:solidFill>
                  <a:srgbClr val="FF0000"/>
                </a:solidFill>
              </a:rPr>
              <a:t>Then it expands to the Department and sometimes National because other Departments are trending the same issue. </a:t>
            </a:r>
          </a:p>
        </p:txBody>
      </p:sp>
      <p:sp>
        <p:nvSpPr>
          <p:cNvPr id="5" name="Text Placeholder 2">
            <a:extLst>
              <a:ext uri="{FF2B5EF4-FFF2-40B4-BE49-F238E27FC236}">
                <a16:creationId xmlns:a16="http://schemas.microsoft.com/office/drawing/2014/main" id="{527DCF94-B1CA-C139-3CEE-CC24CD15FEFA}"/>
              </a:ext>
            </a:extLst>
          </p:cNvPr>
          <p:cNvSpPr txBox="1">
            <a:spLocks/>
          </p:cNvSpPr>
          <p:nvPr/>
        </p:nvSpPr>
        <p:spPr>
          <a:xfrm>
            <a:off x="481013" y="394252"/>
            <a:ext cx="4157662" cy="520700"/>
          </a:xfrm>
          <a:prstGeom prst="rect">
            <a:avLst/>
          </a:prstGeom>
        </p:spPr>
        <p:txBody>
          <a:bodyPr>
            <a:normAutofit lnSpcReduction="10000"/>
          </a:bodyPr>
          <a:lstStyle>
            <a:lvl1pPr marL="0" indent="0" algn="l" defTabSz="1300460" rtl="0" eaLnBrk="1" latinLnBrk="0" hangingPunct="1">
              <a:lnSpc>
                <a:spcPct val="90000"/>
              </a:lnSpc>
              <a:spcBef>
                <a:spcPts val="1422"/>
              </a:spcBef>
              <a:buFont typeface="Arial" panose="020B0604020202020204" pitchFamily="34" charset="0"/>
              <a:buNone/>
              <a:defRPr sz="3200" b="0" i="0" kern="1200">
                <a:solidFill>
                  <a:schemeClr val="tx1"/>
                </a:solidFill>
                <a:latin typeface="Avenir Next" panose="020B0503020202020204" pitchFamily="34" charset="0"/>
                <a:ea typeface="+mn-ea"/>
                <a:cs typeface="+mn-cs"/>
              </a:defRPr>
            </a:lvl1pPr>
            <a:lvl2pPr marL="650230" indent="0" algn="l" defTabSz="1300460" rtl="0" eaLnBrk="1" latinLnBrk="0" hangingPunct="1">
              <a:lnSpc>
                <a:spcPct val="90000"/>
              </a:lnSpc>
              <a:spcBef>
                <a:spcPts val="711"/>
              </a:spcBef>
              <a:buFont typeface="Arial" panose="020B0604020202020204" pitchFamily="34" charset="0"/>
              <a:buNone/>
              <a:defRPr sz="2800" kern="1200">
                <a:solidFill>
                  <a:schemeClr val="tx1"/>
                </a:solidFill>
                <a:latin typeface="Avenir Next" panose="020B0503020202020204" pitchFamily="34" charset="0"/>
                <a:ea typeface="+mn-ea"/>
                <a:cs typeface="+mn-cs"/>
              </a:defRPr>
            </a:lvl2pPr>
            <a:lvl3pPr marL="1300460" indent="0" algn="l" defTabSz="1300460" rtl="0" eaLnBrk="1" latinLnBrk="0" hangingPunct="1">
              <a:lnSpc>
                <a:spcPct val="90000"/>
              </a:lnSpc>
              <a:spcBef>
                <a:spcPts val="711"/>
              </a:spcBef>
              <a:buFont typeface="Arial" panose="020B0604020202020204" pitchFamily="34" charset="0"/>
              <a:buNone/>
              <a:defRPr sz="2400" kern="1200">
                <a:solidFill>
                  <a:schemeClr val="tx1"/>
                </a:solidFill>
                <a:latin typeface="Avenir Next" panose="020B0503020202020204" pitchFamily="34" charset="0"/>
                <a:ea typeface="+mn-ea"/>
                <a:cs typeface="+mn-cs"/>
              </a:defRPr>
            </a:lvl3pPr>
            <a:lvl4pPr marL="195068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4pPr>
            <a:lvl5pPr marL="2600919" indent="0" algn="l" defTabSz="1300460" rtl="0" eaLnBrk="1" latinLnBrk="0" hangingPunct="1">
              <a:lnSpc>
                <a:spcPct val="90000"/>
              </a:lnSpc>
              <a:spcBef>
                <a:spcPts val="711"/>
              </a:spcBef>
              <a:buFont typeface="Arial" panose="020B0604020202020204" pitchFamily="34" charset="0"/>
              <a:buNone/>
              <a:defRPr sz="2000" kern="1200">
                <a:solidFill>
                  <a:schemeClr val="tx1"/>
                </a:solidFill>
                <a:latin typeface="Avenir Next" panose="020B0503020202020204" pitchFamily="34" charset="0"/>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marR="0" lvl="0" indent="0" algn="l" defTabSz="1300460" rtl="0" eaLnBrk="1" fontAlgn="auto" latinLnBrk="0" hangingPunct="1">
              <a:lnSpc>
                <a:spcPct val="90000"/>
              </a:lnSpc>
              <a:spcBef>
                <a:spcPts val="1422"/>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RESOLUTIONS </a:t>
            </a:r>
            <a:r>
              <a:rPr kumimoji="0" lang="en-US" sz="3200" b="0"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IDEAS</a:t>
            </a:r>
            <a:endParaRPr kumimoji="0" lang="en-US" sz="32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endParaRPr>
          </a:p>
        </p:txBody>
      </p:sp>
      <p:sp>
        <p:nvSpPr>
          <p:cNvPr id="6" name="TextBox 5">
            <a:extLst>
              <a:ext uri="{FF2B5EF4-FFF2-40B4-BE49-F238E27FC236}">
                <a16:creationId xmlns:a16="http://schemas.microsoft.com/office/drawing/2014/main" id="{471781D7-5D92-08CB-5D29-C14092232F6D}"/>
              </a:ext>
            </a:extLst>
          </p:cNvPr>
          <p:cNvSpPr txBox="1"/>
          <p:nvPr/>
        </p:nvSpPr>
        <p:spPr>
          <a:xfrm>
            <a:off x="481013" y="914952"/>
            <a:ext cx="6648449" cy="461665"/>
          </a:xfrm>
          <a:prstGeom prst="rect">
            <a:avLst/>
          </a:prstGeom>
          <a:noFill/>
        </p:spPr>
        <p:txBody>
          <a:bodyPr wrap="square" rtlCol="0">
            <a:spAutoFit/>
          </a:bodyPr>
          <a:lstStyle/>
          <a:p>
            <a:pPr algn="l"/>
            <a:r>
              <a:rPr lang="en-US" sz="2400" b="1" dirty="0">
                <a:solidFill>
                  <a:srgbClr val="D61F32"/>
                </a:solidFill>
              </a:rPr>
              <a:t>TRENDING AND SHARING</a:t>
            </a:r>
          </a:p>
        </p:txBody>
      </p:sp>
    </p:spTree>
    <p:extLst>
      <p:ext uri="{BB962C8B-B14F-4D97-AF65-F5344CB8AC3E}">
        <p14:creationId xmlns:p14="http://schemas.microsoft.com/office/powerpoint/2010/main" val="3700046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7FBDCB-30A4-5092-6DC8-03354B388931}"/>
              </a:ext>
            </a:extLst>
          </p:cNvPr>
          <p:cNvSpPr>
            <a:spLocks noGrp="1"/>
          </p:cNvSpPr>
          <p:nvPr>
            <p:ph type="body" sz="quarter" idx="10"/>
          </p:nvPr>
        </p:nvSpPr>
        <p:spPr/>
        <p:txBody>
          <a:bodyPr>
            <a:normAutofit lnSpcReduction="10000"/>
          </a:bodyPr>
          <a:lstStyle/>
          <a:p>
            <a:r>
              <a:rPr kumimoji="0" lang="en-US" sz="32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RESOLUTIONS </a:t>
            </a:r>
            <a:r>
              <a:rPr kumimoji="0" lang="en-US" sz="3200"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IMPACT</a:t>
            </a:r>
          </a:p>
          <a:p>
            <a:endParaRPr lang="en-US" dirty="0"/>
          </a:p>
        </p:txBody>
      </p:sp>
      <p:sp>
        <p:nvSpPr>
          <p:cNvPr id="4" name="TextBox 3">
            <a:extLst>
              <a:ext uri="{FF2B5EF4-FFF2-40B4-BE49-F238E27FC236}">
                <a16:creationId xmlns:a16="http://schemas.microsoft.com/office/drawing/2014/main" id="{3B3BEA5C-B35C-3AAC-EEA3-C9FD776FDEBA}"/>
              </a:ext>
            </a:extLst>
          </p:cNvPr>
          <p:cNvSpPr txBox="1"/>
          <p:nvPr/>
        </p:nvSpPr>
        <p:spPr>
          <a:xfrm>
            <a:off x="481013" y="1151733"/>
            <a:ext cx="15843716" cy="923330"/>
          </a:xfrm>
          <a:prstGeom prst="rect">
            <a:avLst/>
          </a:prstGeom>
          <a:noFill/>
        </p:spPr>
        <p:txBody>
          <a:bodyPr wrap="square" rtlCol="0">
            <a:spAutoFit/>
          </a:bodyPr>
          <a:lstStyle/>
          <a:p>
            <a:pPr algn="l"/>
            <a:r>
              <a:rPr lang="en-US" sz="5400" b="1" cap="all" dirty="0">
                <a:solidFill>
                  <a:srgbClr val="D61F32"/>
                </a:solidFill>
              </a:rPr>
              <a:t>FROM YOUR HOME TO CAPITOL HILL</a:t>
            </a:r>
          </a:p>
        </p:txBody>
      </p:sp>
      <p:graphicFrame>
        <p:nvGraphicFramePr>
          <p:cNvPr id="12" name="Content Placeholder 11">
            <a:extLst>
              <a:ext uri="{FF2B5EF4-FFF2-40B4-BE49-F238E27FC236}">
                <a16:creationId xmlns:a16="http://schemas.microsoft.com/office/drawing/2014/main" id="{4E5B18E0-4752-8C4E-FF05-B0A46B32C8BA}"/>
              </a:ext>
            </a:extLst>
          </p:cNvPr>
          <p:cNvGraphicFramePr>
            <a:graphicFrameLocks noGrp="1"/>
          </p:cNvGraphicFramePr>
          <p:nvPr>
            <p:ph idx="1"/>
            <p:extLst>
              <p:ext uri="{D42A27DB-BD31-4B8C-83A1-F6EECF244321}">
                <p14:modId xmlns:p14="http://schemas.microsoft.com/office/powerpoint/2010/main" val="2418436219"/>
              </p:ext>
            </p:extLst>
          </p:nvPr>
        </p:nvGraphicFramePr>
        <p:xfrm>
          <a:off x="1192142" y="2311844"/>
          <a:ext cx="14955977" cy="6956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960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F799B06-D40C-3DF4-A299-5B0A8E6AD16D}"/>
              </a:ext>
            </a:extLst>
          </p:cNvPr>
          <p:cNvPicPr>
            <a:picLocks noGrp="1" noChangeAspect="1"/>
          </p:cNvPicPr>
          <p:nvPr>
            <p:ph sz="half" idx="2"/>
          </p:nvPr>
        </p:nvPicPr>
        <p:blipFill>
          <a:blip r:embed="rId2"/>
          <a:stretch>
            <a:fillRect/>
          </a:stretch>
        </p:blipFill>
        <p:spPr>
          <a:xfrm>
            <a:off x="216941" y="1906638"/>
            <a:ext cx="8348765" cy="5753507"/>
          </a:xfrm>
          <a:prstGeom prst="rect">
            <a:avLst/>
          </a:prstGeom>
          <a:noFill/>
        </p:spPr>
      </p:pic>
      <p:sp>
        <p:nvSpPr>
          <p:cNvPr id="4" name="TextBox 3">
            <a:extLst>
              <a:ext uri="{FF2B5EF4-FFF2-40B4-BE49-F238E27FC236}">
                <a16:creationId xmlns:a16="http://schemas.microsoft.com/office/drawing/2014/main" id="{3B3BEA5C-B35C-3AAC-EEA3-C9FD776FDEBA}"/>
              </a:ext>
            </a:extLst>
          </p:cNvPr>
          <p:cNvSpPr txBox="1"/>
          <p:nvPr/>
        </p:nvSpPr>
        <p:spPr>
          <a:xfrm>
            <a:off x="8778508" y="1741629"/>
            <a:ext cx="7371870" cy="1171786"/>
          </a:xfrm>
          <a:prstGeom prst="rect">
            <a:avLst/>
          </a:prstGeom>
        </p:spPr>
        <p:txBody>
          <a:bodyPr vert="horz" lIns="91440" tIns="45720" rIns="91440" bIns="45720" rtlCol="0" anchor="b">
            <a:normAutofit/>
          </a:bodyPr>
          <a:lstStyle/>
          <a:p>
            <a:pPr algn="l" defTabSz="1300460" hangingPunct="1">
              <a:lnSpc>
                <a:spcPct val="90000"/>
              </a:lnSpc>
              <a:spcBef>
                <a:spcPts val="1422"/>
              </a:spcBef>
            </a:pPr>
            <a:r>
              <a:rPr lang="en-US" sz="3700" b="1" i="0" kern="1200" cap="all">
                <a:solidFill>
                  <a:srgbClr val="D61F32"/>
                </a:solidFill>
                <a:latin typeface="Avenir Next Demi Bold" panose="020B0503020202020204" pitchFamily="34" charset="0"/>
                <a:ea typeface="+mn-ea"/>
                <a:cs typeface="+mn-cs"/>
              </a:rPr>
              <a:t>What is good for Veterans is good for America</a:t>
            </a:r>
          </a:p>
        </p:txBody>
      </p:sp>
      <p:sp>
        <p:nvSpPr>
          <p:cNvPr id="9" name="TextBox 8">
            <a:extLst>
              <a:ext uri="{FF2B5EF4-FFF2-40B4-BE49-F238E27FC236}">
                <a16:creationId xmlns:a16="http://schemas.microsoft.com/office/drawing/2014/main" id="{A6AE41D7-1672-2091-5F2E-D460A9EBB101}"/>
              </a:ext>
            </a:extLst>
          </p:cNvPr>
          <p:cNvSpPr txBox="1"/>
          <p:nvPr/>
        </p:nvSpPr>
        <p:spPr>
          <a:xfrm>
            <a:off x="8778508" y="2913415"/>
            <a:ext cx="7371870" cy="5753507"/>
          </a:xfrm>
          <a:prstGeom prst="rect">
            <a:avLst/>
          </a:prstGeom>
        </p:spPr>
        <p:txBody>
          <a:bodyPr vert="horz" lIns="91440" tIns="45720" rIns="91440" bIns="45720" rtlCol="0">
            <a:normAutofit/>
          </a:bodyPr>
          <a:lstStyle/>
          <a:p>
            <a:pPr algn="l" defTabSz="1300460" hangingPunct="1">
              <a:lnSpc>
                <a:spcPct val="90000"/>
              </a:lnSpc>
              <a:spcBef>
                <a:spcPts val="1422"/>
              </a:spcBef>
            </a:pPr>
            <a:r>
              <a:rPr lang="en-US" sz="3200" kern="1200">
                <a:solidFill>
                  <a:schemeClr val="tx1"/>
                </a:solidFill>
                <a:latin typeface="Avenir Next" panose="020B0503020202020204" pitchFamily="34" charset="0"/>
              </a:rPr>
              <a:t>The American Legion played a pivotal role in the creation of the G.I. Bill, hailed as a landmark in social legislation. Despite facing staunch opposition, this bill, crafted from numerous resolutions and congressional efforts at the Mayflower Hotel in DC, encompassed ten crucial provisions. It sent veterans to school, facilitated home purchases, and enabled business startups, ultimately fostering the rise of the American Middle Class.</a:t>
            </a:r>
          </a:p>
        </p:txBody>
      </p:sp>
      <p:sp>
        <p:nvSpPr>
          <p:cNvPr id="3" name="Text Placeholder 2">
            <a:extLst>
              <a:ext uri="{FF2B5EF4-FFF2-40B4-BE49-F238E27FC236}">
                <a16:creationId xmlns:a16="http://schemas.microsoft.com/office/drawing/2014/main" id="{487FBDCB-30A4-5092-6DC8-03354B388931}"/>
              </a:ext>
            </a:extLst>
          </p:cNvPr>
          <p:cNvSpPr>
            <a:spLocks noGrp="1"/>
          </p:cNvSpPr>
          <p:nvPr>
            <p:ph type="body" sz="quarter" idx="10"/>
          </p:nvPr>
        </p:nvSpPr>
        <p:spPr>
          <a:xfrm>
            <a:off x="481013" y="394252"/>
            <a:ext cx="4516656" cy="520700"/>
          </a:xfrm>
        </p:spPr>
        <p:txBody>
          <a:bodyPr vert="horz" lIns="91440" tIns="45720" rIns="91440" bIns="45720" rtlCol="0">
            <a:noAutofit/>
          </a:bodyPr>
          <a:lstStyle/>
          <a:p>
            <a:r>
              <a:rPr kumimoji="0" lang="en-US" b="1" i="0" u="none" strike="noStrike" kern="1200" cap="none" spc="0" normalizeH="0" baseline="0" noProof="0" dirty="0">
                <a:ln>
                  <a:noFill/>
                </a:ln>
                <a:effectLst/>
                <a:uLnTx/>
                <a:uFillTx/>
                <a:latin typeface="Avenir Next Demi Bold" panose="020B0503020202020204" pitchFamily="34" charset="0"/>
                <a:ea typeface="+mn-ea"/>
                <a:cs typeface="+mn-cs"/>
              </a:rPr>
              <a:t>RESOLUTIONS </a:t>
            </a:r>
            <a:r>
              <a:rPr kumimoji="0" lang="en-US" i="0" u="none" strike="noStrike" kern="1200" cap="none" spc="0" normalizeH="0" baseline="0" noProof="0" dirty="0">
                <a:ln>
                  <a:noFill/>
                </a:ln>
                <a:effectLst/>
                <a:uLnTx/>
                <a:uFillTx/>
                <a:latin typeface="Avenir Next Demi Bold" panose="020B0503020202020204" pitchFamily="34" charset="0"/>
                <a:ea typeface="+mn-ea"/>
                <a:cs typeface="+mn-cs"/>
              </a:rPr>
              <a:t>IMPACT</a:t>
            </a:r>
          </a:p>
          <a:p>
            <a:endParaRPr lang="en-US" b="1" i="0" kern="1200" dirty="0">
              <a:latin typeface="Avenir Next Demi Bold" panose="020B0503020202020204" pitchFamily="34" charset="0"/>
              <a:ea typeface="+mn-ea"/>
              <a:cs typeface="+mn-cs"/>
            </a:endParaRPr>
          </a:p>
        </p:txBody>
      </p:sp>
    </p:spTree>
    <p:extLst>
      <p:ext uri="{BB962C8B-B14F-4D97-AF65-F5344CB8AC3E}">
        <p14:creationId xmlns:p14="http://schemas.microsoft.com/office/powerpoint/2010/main" val="1919285172"/>
      </p:ext>
    </p:extLst>
  </p:cSld>
  <p:clrMapOvr>
    <a:masterClrMapping/>
  </p:clrMapOvr>
</p:sld>
</file>

<file path=ppt/theme/theme1.xml><?xml version="1.0" encoding="utf-8"?>
<a:theme xmlns:a="http://schemas.openxmlformats.org/drawingml/2006/main" name="American Legion Theme">
  <a:themeElements>
    <a:clrScheme name="TAL Custom">
      <a:dk1>
        <a:srgbClr val="231F20"/>
      </a:dk1>
      <a:lt1>
        <a:srgbClr val="FFFFFF"/>
      </a:lt1>
      <a:dk2>
        <a:srgbClr val="1B3D6D"/>
      </a:dk2>
      <a:lt2>
        <a:srgbClr val="E7E6E6"/>
      </a:lt2>
      <a:accent1>
        <a:srgbClr val="D72031"/>
      </a:accent1>
      <a:accent2>
        <a:srgbClr val="FFFFFF"/>
      </a:accent2>
      <a:accent3>
        <a:srgbClr val="1B3D6D"/>
      </a:accent3>
      <a:accent4>
        <a:srgbClr val="7F7F7F"/>
      </a:accent4>
      <a:accent5>
        <a:srgbClr val="D72131"/>
      </a:accent5>
      <a:accent6>
        <a:srgbClr val="F2F2F2"/>
      </a:accent6>
      <a:hlink>
        <a:srgbClr val="1B3D6D"/>
      </a:hlink>
      <a:folHlink>
        <a:srgbClr val="1B3D6D"/>
      </a:folHlink>
    </a:clrScheme>
    <a:fontScheme name="TAL Standard">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TAL TEMPLATE EEB V2" id="{C105FDC0-7C2C-4615-808C-1157473FDAD0}" vid="{889EC9CC-2E98-4A41-A222-783DB7FD0339}"/>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4" ma:contentTypeDescription="Create a new document." ma:contentTypeScope="" ma:versionID="23a6aa8502fc882d145e45a315cc54a5">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4c247f2320ebe840bf46af9795b2fd93" ns2:_="" ns3:_="">
    <xsd:import namespace="678c04f6-f183-44c2-9cd0-bee70d2694e8"/>
    <xsd:import namespace="f2996780-8ee3-477e-ac96-c28f58c3e64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00104a9-b7a2-4e49-a79d-6a7c8c9706e6}"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2996780-8ee3-477e-ac96-c28f58c3e646" xsi:nil="true"/>
    <lcf76f155ced4ddcb4097134ff3c332f xmlns="678c04f6-f183-44c2-9cd0-bee70d2694e8">
      <Terms xmlns="http://schemas.microsoft.com/office/infopath/2007/PartnerControls"/>
    </lcf76f155ced4ddcb4097134ff3c332f>
    <SharedWithUsers xmlns="f2996780-8ee3-477e-ac96-c28f58c3e646">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11CB92-B314-4CB4-A5EF-A4E5F6094B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8c04f6-f183-44c2-9cd0-bee70d2694e8"/>
    <ds:schemaRef ds:uri="f2996780-8ee3-477e-ac96-c28f58c3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CFC471-5ACB-4C5D-8C08-A06F19649396}">
  <ds:schemaRefs>
    <ds:schemaRef ds:uri="http://schemas.microsoft.com/office/2006/metadata/properties"/>
    <ds:schemaRef ds:uri="f2996780-8ee3-477e-ac96-c28f58c3e646"/>
    <ds:schemaRef ds:uri="http://purl.org/dc/dcmitype/"/>
    <ds:schemaRef ds:uri="http://purl.org/dc/elements/1.1/"/>
    <ds:schemaRef ds:uri="678c04f6-f183-44c2-9cd0-bee70d2694e8"/>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7E612F0F-5350-43A8-96E7-1CD8DD314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2024 TAL TEMPLATE EEB V2</Template>
  <TotalTime>1312</TotalTime>
  <Words>4440</Words>
  <Application>Microsoft Office PowerPoint</Application>
  <PresentationFormat>Custom</PresentationFormat>
  <Paragraphs>415</Paragraphs>
  <Slides>45</Slides>
  <Notes>28</Notes>
  <HiddenSlides>2</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American Legion Theme</vt:lpstr>
      <vt:lpstr>PowerPoint Presentation</vt:lpstr>
      <vt:lpstr>PowerPoint Presentation</vt:lpstr>
      <vt:lpstr>PowerPoint Presentation</vt:lpstr>
      <vt:lpstr>PowerPoint Presentation</vt:lpstr>
      <vt:lpstr>All 3 Families utilize resolutions as a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Bossen, Erin</dc:creator>
  <cp:lastModifiedBy>Paul Gonthier</cp:lastModifiedBy>
  <cp:revision>7</cp:revision>
  <cp:lastPrinted>2021-10-04T12:15:22Z</cp:lastPrinted>
  <dcterms:created xsi:type="dcterms:W3CDTF">2025-01-16T19:04:33Z</dcterms:created>
  <dcterms:modified xsi:type="dcterms:W3CDTF">2026-04-14T19:43:53Z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cc91b28-7e0e-4bfd-870f-ca289b7f09ce_Enabled">
    <vt:lpwstr>true</vt:lpwstr>
  </property>
  <property fmtid="{D5CDD505-2E9C-101B-9397-08002B2CF9AE}" pid="3" name="MSIP_Label_ecc91b28-7e0e-4bfd-870f-ca289b7f09ce_SetDate">
    <vt:lpwstr>2022-08-12T10:27:40Z</vt:lpwstr>
  </property>
  <property fmtid="{D5CDD505-2E9C-101B-9397-08002B2CF9AE}" pid="4" name="MSIP_Label_ecc91b28-7e0e-4bfd-870f-ca289b7f09ce_Method">
    <vt:lpwstr>Standard</vt:lpwstr>
  </property>
  <property fmtid="{D5CDD505-2E9C-101B-9397-08002B2CF9AE}" pid="5" name="MSIP_Label_ecc91b28-7e0e-4bfd-870f-ca289b7f09ce_Name">
    <vt:lpwstr>Confidential</vt:lpwstr>
  </property>
  <property fmtid="{D5CDD505-2E9C-101B-9397-08002B2CF9AE}" pid="6" name="MSIP_Label_ecc91b28-7e0e-4bfd-870f-ca289b7f09ce_SiteId">
    <vt:lpwstr>dd9d243c-8688-470f-8812-4ceb7ac50b6c</vt:lpwstr>
  </property>
  <property fmtid="{D5CDD505-2E9C-101B-9397-08002B2CF9AE}" pid="7" name="MSIP_Label_ecc91b28-7e0e-4bfd-870f-ca289b7f09ce_ActionId">
    <vt:lpwstr>89b74791-f7fc-4de7-a335-4b9acadae9e0</vt:lpwstr>
  </property>
  <property fmtid="{D5CDD505-2E9C-101B-9397-08002B2CF9AE}" pid="8" name="MSIP_Label_ecc91b28-7e0e-4bfd-870f-ca289b7f09ce_ContentBits">
    <vt:lpwstr>0</vt:lpwstr>
  </property>
  <property fmtid="{D5CDD505-2E9C-101B-9397-08002B2CF9AE}" pid="9" name="ContentTypeId">
    <vt:lpwstr>0x01010085F633947B556F48813B56F8D9C17A6C</vt:lpwstr>
  </property>
  <property fmtid="{D5CDD505-2E9C-101B-9397-08002B2CF9AE}" pid="10" name="MediaServiceImageTags">
    <vt:lpwstr/>
  </property>
</Properties>
</file>