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4"/>
  </p:sldMasterIdLst>
  <p:notesMasterIdLst>
    <p:notesMasterId r:id="rId46"/>
  </p:notesMasterIdLst>
  <p:handoutMasterIdLst>
    <p:handoutMasterId r:id="rId47"/>
  </p:handoutMasterIdLst>
  <p:sldIdLst>
    <p:sldId id="1741" r:id="rId5"/>
    <p:sldId id="1740" r:id="rId6"/>
    <p:sldId id="1733" r:id="rId7"/>
    <p:sldId id="1750" r:id="rId8"/>
    <p:sldId id="1753" r:id="rId9"/>
    <p:sldId id="1754" r:id="rId10"/>
    <p:sldId id="1747" r:id="rId11"/>
    <p:sldId id="1755" r:id="rId12"/>
    <p:sldId id="1756" r:id="rId13"/>
    <p:sldId id="1757" r:id="rId14"/>
    <p:sldId id="1751" r:id="rId15"/>
    <p:sldId id="1758" r:id="rId16"/>
    <p:sldId id="1759" r:id="rId17"/>
    <p:sldId id="1760" r:id="rId18"/>
    <p:sldId id="1762" r:id="rId19"/>
    <p:sldId id="1763" r:id="rId20"/>
    <p:sldId id="1764" r:id="rId21"/>
    <p:sldId id="1765" r:id="rId22"/>
    <p:sldId id="1766" r:id="rId23"/>
    <p:sldId id="1767" r:id="rId24"/>
    <p:sldId id="1768" r:id="rId25"/>
    <p:sldId id="1769" r:id="rId26"/>
    <p:sldId id="1770" r:id="rId27"/>
    <p:sldId id="1771" r:id="rId28"/>
    <p:sldId id="1772" r:id="rId29"/>
    <p:sldId id="1773" r:id="rId30"/>
    <p:sldId id="1774" r:id="rId31"/>
    <p:sldId id="1748" r:id="rId32"/>
    <p:sldId id="1781" r:id="rId33"/>
    <p:sldId id="1782" r:id="rId34"/>
    <p:sldId id="1783" r:id="rId35"/>
    <p:sldId id="1784" r:id="rId36"/>
    <p:sldId id="1761" r:id="rId37"/>
    <p:sldId id="1776" r:id="rId38"/>
    <p:sldId id="1777" r:id="rId39"/>
    <p:sldId id="1752" r:id="rId40"/>
    <p:sldId id="1778" r:id="rId41"/>
    <p:sldId id="1749" r:id="rId42"/>
    <p:sldId id="1779" r:id="rId43"/>
    <p:sldId id="1780" r:id="rId44"/>
    <p:sldId id="1743" r:id="rId45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CE433C91-6E51-4165-B182-C4FD0E99DA8D}">
          <p14:sldIdLst>
            <p14:sldId id="1741"/>
            <p14:sldId id="1740"/>
            <p14:sldId id="1733"/>
            <p14:sldId id="1750"/>
            <p14:sldId id="1753"/>
            <p14:sldId id="1754"/>
            <p14:sldId id="1747"/>
            <p14:sldId id="1755"/>
            <p14:sldId id="1756"/>
            <p14:sldId id="1757"/>
            <p14:sldId id="1751"/>
            <p14:sldId id="1758"/>
            <p14:sldId id="1759"/>
            <p14:sldId id="1760"/>
            <p14:sldId id="1762"/>
            <p14:sldId id="1763"/>
            <p14:sldId id="1764"/>
            <p14:sldId id="1765"/>
            <p14:sldId id="1766"/>
            <p14:sldId id="1767"/>
            <p14:sldId id="1768"/>
            <p14:sldId id="1769"/>
            <p14:sldId id="1770"/>
            <p14:sldId id="1771"/>
            <p14:sldId id="1772"/>
            <p14:sldId id="1773"/>
            <p14:sldId id="1774"/>
            <p14:sldId id="1748"/>
            <p14:sldId id="1781"/>
            <p14:sldId id="1782"/>
            <p14:sldId id="1783"/>
            <p14:sldId id="1784"/>
            <p14:sldId id="1761"/>
            <p14:sldId id="1776"/>
            <p14:sldId id="1777"/>
            <p14:sldId id="1752"/>
            <p14:sldId id="1778"/>
            <p14:sldId id="1749"/>
            <p14:sldId id="1779"/>
            <p14:sldId id="1780"/>
            <p14:sldId id="17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5E8B2D-C3B3-0F6F-3666-68041730AD7E}" name="Kessel, Dean" initials="KD" userId="S::d.kessel@legion.org::cb84bf22-b8c6-4dc3-907d-fd31a20a81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F32"/>
    <a:srgbClr val="D72131"/>
    <a:srgbClr val="163C6C"/>
    <a:srgbClr val="F8F8F8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5C683-11F1-4259-A37D-A08B7DD62A83}" v="26" dt="2026-04-22T18:31:31.4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492" autoAdjust="0"/>
  </p:normalViewPr>
  <p:slideViewPr>
    <p:cSldViewPr snapToGrid="0">
      <p:cViewPr varScale="1">
        <p:scale>
          <a:sx n="65" d="100"/>
          <a:sy n="65" d="100"/>
        </p:scale>
        <p:origin x="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ett, Nicholas  H." userId="225ac6e5-0295-4708-8822-75d7509ba33a" providerId="ADAL" clId="{A26A8A3C-D54F-49D9-B25D-0BCAED778503}"/>
    <pc:docChg chg="undo redo custSel modSld">
      <pc:chgData name="Arnett, Nicholas  H." userId="225ac6e5-0295-4708-8822-75d7509ba33a" providerId="ADAL" clId="{A26A8A3C-D54F-49D9-B25D-0BCAED778503}" dt="2026-04-22T19:56:10.884" v="1645" actId="20577"/>
      <pc:docMkLst>
        <pc:docMk/>
      </pc:docMkLst>
      <pc:sldChg chg="modSp mod">
        <pc:chgData name="Arnett, Nicholas  H." userId="225ac6e5-0295-4708-8822-75d7509ba33a" providerId="ADAL" clId="{A26A8A3C-D54F-49D9-B25D-0BCAED778503}" dt="2026-04-22T16:55:39.256" v="38" actId="20577"/>
        <pc:sldMkLst>
          <pc:docMk/>
          <pc:sldMk cId="793978010" sldId="1741"/>
        </pc:sldMkLst>
        <pc:spChg chg="mod">
          <ac:chgData name="Arnett, Nicholas  H." userId="225ac6e5-0295-4708-8822-75d7509ba33a" providerId="ADAL" clId="{A26A8A3C-D54F-49D9-B25D-0BCAED778503}" dt="2026-04-22T16:55:31.278" v="31" actId="20577"/>
          <ac:spMkLst>
            <pc:docMk/>
            <pc:sldMk cId="793978010" sldId="1741"/>
            <ac:spMk id="2" creationId="{09AEDE24-AB90-FFD6-7EEA-C5D2DC474824}"/>
          </ac:spMkLst>
        </pc:spChg>
        <pc:spChg chg="mod">
          <ac:chgData name="Arnett, Nicholas  H." userId="225ac6e5-0295-4708-8822-75d7509ba33a" providerId="ADAL" clId="{A26A8A3C-D54F-49D9-B25D-0BCAED778503}" dt="2026-04-22T16:55:39.256" v="38" actId="20577"/>
          <ac:spMkLst>
            <pc:docMk/>
            <pc:sldMk cId="793978010" sldId="1741"/>
            <ac:spMk id="3" creationId="{AA5EEE2F-8A50-3176-99F3-D6FD96F4B7BF}"/>
          </ac:spMkLst>
        </pc:spChg>
      </pc:sldChg>
      <pc:sldChg chg="modSp mod">
        <pc:chgData name="Arnett, Nicholas  H." userId="225ac6e5-0295-4708-8822-75d7509ba33a" providerId="ADAL" clId="{A26A8A3C-D54F-49D9-B25D-0BCAED778503}" dt="2026-04-22T19:56:10.884" v="1645" actId="20577"/>
        <pc:sldMkLst>
          <pc:docMk/>
          <pc:sldMk cId="4281570270" sldId="1750"/>
        </pc:sldMkLst>
        <pc:spChg chg="mod">
          <ac:chgData name="Arnett, Nicholas  H." userId="225ac6e5-0295-4708-8822-75d7509ba33a" providerId="ADAL" clId="{A26A8A3C-D54F-49D9-B25D-0BCAED778503}" dt="2026-04-22T19:56:10.884" v="1645" actId="20577"/>
          <ac:spMkLst>
            <pc:docMk/>
            <pc:sldMk cId="4281570270" sldId="1750"/>
            <ac:spMk id="7" creationId="{6E92EB6E-62AF-B86B-5CEF-810BC8B5BF08}"/>
          </ac:spMkLst>
        </pc:spChg>
        <pc:spChg chg="mod">
          <ac:chgData name="Arnett, Nicholas  H." userId="225ac6e5-0295-4708-8822-75d7509ba33a" providerId="ADAL" clId="{A26A8A3C-D54F-49D9-B25D-0BCAED778503}" dt="2026-04-22T19:55:59.139" v="1644" actId="20577"/>
          <ac:spMkLst>
            <pc:docMk/>
            <pc:sldMk cId="4281570270" sldId="1750"/>
            <ac:spMk id="10" creationId="{7A289F36-1D9D-0B2F-8BA0-6C37E3F5D24E}"/>
          </ac:spMkLst>
        </pc:spChg>
      </pc:sldChg>
      <pc:sldChg chg="modSp mod">
        <pc:chgData name="Arnett, Nicholas  H." userId="225ac6e5-0295-4708-8822-75d7509ba33a" providerId="ADAL" clId="{A26A8A3C-D54F-49D9-B25D-0BCAED778503}" dt="2026-04-22T16:56:42.924" v="76" actId="20577"/>
        <pc:sldMkLst>
          <pc:docMk/>
          <pc:sldMk cId="2910150238" sldId="1753"/>
        </pc:sldMkLst>
        <pc:spChg chg="mod">
          <ac:chgData name="Arnett, Nicholas  H." userId="225ac6e5-0295-4708-8822-75d7509ba33a" providerId="ADAL" clId="{A26A8A3C-D54F-49D9-B25D-0BCAED778503}" dt="2026-04-22T16:56:42.924" v="76" actId="20577"/>
          <ac:spMkLst>
            <pc:docMk/>
            <pc:sldMk cId="2910150238" sldId="1753"/>
            <ac:spMk id="2" creationId="{C8125025-3CB2-5EDE-5441-2152E9913BFE}"/>
          </ac:spMkLst>
        </pc:spChg>
      </pc:sldChg>
      <pc:sldChg chg="addSp modSp mod">
        <pc:chgData name="Arnett, Nicholas  H." userId="225ac6e5-0295-4708-8822-75d7509ba33a" providerId="ADAL" clId="{A26A8A3C-D54F-49D9-B25D-0BCAED778503}" dt="2026-04-22T16:58:54.726" v="151" actId="20577"/>
        <pc:sldMkLst>
          <pc:docMk/>
          <pc:sldMk cId="935745847" sldId="1755"/>
        </pc:sldMkLst>
        <pc:spChg chg="add mod">
          <ac:chgData name="Arnett, Nicholas  H." userId="225ac6e5-0295-4708-8822-75d7509ba33a" providerId="ADAL" clId="{A26A8A3C-D54F-49D9-B25D-0BCAED778503}" dt="2026-04-22T16:57:41.240" v="79" actId="1076"/>
          <ac:spMkLst>
            <pc:docMk/>
            <pc:sldMk cId="935745847" sldId="1755"/>
            <ac:spMk id="2" creationId="{D87510C7-6713-95A8-2388-7870E86480CC}"/>
          </ac:spMkLst>
        </pc:spChg>
        <pc:spChg chg="add mod">
          <ac:chgData name="Arnett, Nicholas  H." userId="225ac6e5-0295-4708-8822-75d7509ba33a" providerId="ADAL" clId="{A26A8A3C-D54F-49D9-B25D-0BCAED778503}" dt="2026-04-22T16:57:41.240" v="79" actId="1076"/>
          <ac:spMkLst>
            <pc:docMk/>
            <pc:sldMk cId="935745847" sldId="1755"/>
            <ac:spMk id="7" creationId="{9AC98971-4AFD-8CDC-EE63-1D4DB6A6FE25}"/>
          </ac:spMkLst>
        </pc:spChg>
        <pc:spChg chg="add mod">
          <ac:chgData name="Arnett, Nicholas  H." userId="225ac6e5-0295-4708-8822-75d7509ba33a" providerId="ADAL" clId="{A26A8A3C-D54F-49D9-B25D-0BCAED778503}" dt="2026-04-22T16:57:41.240" v="79" actId="1076"/>
          <ac:spMkLst>
            <pc:docMk/>
            <pc:sldMk cId="935745847" sldId="1755"/>
            <ac:spMk id="8" creationId="{96F8B59D-545F-4954-DD65-4DE998DC01A1}"/>
          </ac:spMkLst>
        </pc:spChg>
        <pc:spChg chg="mod">
          <ac:chgData name="Arnett, Nicholas  H." userId="225ac6e5-0295-4708-8822-75d7509ba33a" providerId="ADAL" clId="{A26A8A3C-D54F-49D9-B25D-0BCAED778503}" dt="2026-04-22T16:58:33.650" v="110" actId="313"/>
          <ac:spMkLst>
            <pc:docMk/>
            <pc:sldMk cId="935745847" sldId="1755"/>
            <ac:spMk id="15" creationId="{225B45BF-0323-D85A-838C-418011EE76AB}"/>
          </ac:spMkLst>
        </pc:spChg>
        <pc:spChg chg="mod">
          <ac:chgData name="Arnett, Nicholas  H." userId="225ac6e5-0295-4708-8822-75d7509ba33a" providerId="ADAL" clId="{A26A8A3C-D54F-49D9-B25D-0BCAED778503}" dt="2026-04-22T16:57:53.744" v="80"/>
          <ac:spMkLst>
            <pc:docMk/>
            <pc:sldMk cId="935745847" sldId="1755"/>
            <ac:spMk id="16" creationId="{3509E5C6-2BFF-5059-954E-AC96FAAD126E}"/>
          </ac:spMkLst>
        </pc:spChg>
        <pc:spChg chg="mod">
          <ac:chgData name="Arnett, Nicholas  H." userId="225ac6e5-0295-4708-8822-75d7509ba33a" providerId="ADAL" clId="{A26A8A3C-D54F-49D9-B25D-0BCAED778503}" dt="2026-04-22T16:58:22.720" v="100" actId="20577"/>
          <ac:spMkLst>
            <pc:docMk/>
            <pc:sldMk cId="935745847" sldId="1755"/>
            <ac:spMk id="17" creationId="{FDFA20E6-5E8B-893C-A870-F4266BF2A226}"/>
          </ac:spMkLst>
        </pc:spChg>
        <pc:spChg chg="mod">
          <ac:chgData name="Arnett, Nicholas  H." userId="225ac6e5-0295-4708-8822-75d7509ba33a" providerId="ADAL" clId="{A26A8A3C-D54F-49D9-B25D-0BCAED778503}" dt="2026-04-22T16:58:00.640" v="81"/>
          <ac:spMkLst>
            <pc:docMk/>
            <pc:sldMk cId="935745847" sldId="1755"/>
            <ac:spMk id="18" creationId="{F676A291-1F71-06C2-7C34-DE9DA52B1C1C}"/>
          </ac:spMkLst>
        </pc:spChg>
        <pc:spChg chg="mod">
          <ac:chgData name="Arnett, Nicholas  H." userId="225ac6e5-0295-4708-8822-75d7509ba33a" providerId="ADAL" clId="{A26A8A3C-D54F-49D9-B25D-0BCAED778503}" dt="2026-04-22T16:58:54.726" v="151" actId="20577"/>
          <ac:spMkLst>
            <pc:docMk/>
            <pc:sldMk cId="935745847" sldId="1755"/>
            <ac:spMk id="19" creationId="{95BB7C22-7F18-A0E5-E0A2-B279BA1D131F}"/>
          </ac:spMkLst>
        </pc:spChg>
        <pc:spChg chg="mod">
          <ac:chgData name="Arnett, Nicholas  H." userId="225ac6e5-0295-4708-8822-75d7509ba33a" providerId="ADAL" clId="{A26A8A3C-D54F-49D9-B25D-0BCAED778503}" dt="2026-04-22T16:58:07.773" v="82"/>
          <ac:spMkLst>
            <pc:docMk/>
            <pc:sldMk cId="935745847" sldId="1755"/>
            <ac:spMk id="20" creationId="{D18BE772-CA5F-1F66-54D0-A9F3E49229B4}"/>
          </ac:spMkLst>
        </pc:spChg>
      </pc:sldChg>
      <pc:sldChg chg="modSp mod">
        <pc:chgData name="Arnett, Nicholas  H." userId="225ac6e5-0295-4708-8822-75d7509ba33a" providerId="ADAL" clId="{A26A8A3C-D54F-49D9-B25D-0BCAED778503}" dt="2026-04-22T17:00:09.818" v="185" actId="20577"/>
        <pc:sldMkLst>
          <pc:docMk/>
          <pc:sldMk cId="3891139477" sldId="1756"/>
        </pc:sldMkLst>
        <pc:spChg chg="mod">
          <ac:chgData name="Arnett, Nicholas  H." userId="225ac6e5-0295-4708-8822-75d7509ba33a" providerId="ADAL" clId="{A26A8A3C-D54F-49D9-B25D-0BCAED778503}" dt="2026-04-22T17:00:09.818" v="185" actId="20577"/>
          <ac:spMkLst>
            <pc:docMk/>
            <pc:sldMk cId="3891139477" sldId="1756"/>
            <ac:spMk id="7" creationId="{0F677C15-B152-86B5-D789-739940AEC877}"/>
          </ac:spMkLst>
        </pc:spChg>
        <pc:spChg chg="mod">
          <ac:chgData name="Arnett, Nicholas  H." userId="225ac6e5-0295-4708-8822-75d7509ba33a" providerId="ADAL" clId="{A26A8A3C-D54F-49D9-B25D-0BCAED778503}" dt="2026-04-22T16:59:32.158" v="160" actId="20577"/>
          <ac:spMkLst>
            <pc:docMk/>
            <pc:sldMk cId="3891139477" sldId="1756"/>
            <ac:spMk id="11" creationId="{B506E4A9-E273-B8C9-BFA8-D31C35FB0A5D}"/>
          </ac:spMkLst>
        </pc:spChg>
      </pc:sldChg>
      <pc:sldChg chg="modSp mod">
        <pc:chgData name="Arnett, Nicholas  H." userId="225ac6e5-0295-4708-8822-75d7509ba33a" providerId="ADAL" clId="{A26A8A3C-D54F-49D9-B25D-0BCAED778503}" dt="2026-04-22T17:00:42.490" v="197" actId="20577"/>
        <pc:sldMkLst>
          <pc:docMk/>
          <pc:sldMk cId="131754764" sldId="1757"/>
        </pc:sldMkLst>
        <pc:spChg chg="mod">
          <ac:chgData name="Arnett, Nicholas  H." userId="225ac6e5-0295-4708-8822-75d7509ba33a" providerId="ADAL" clId="{A26A8A3C-D54F-49D9-B25D-0BCAED778503}" dt="2026-04-22T17:00:42.490" v="197" actId="20577"/>
          <ac:spMkLst>
            <pc:docMk/>
            <pc:sldMk cId="131754764" sldId="1757"/>
            <ac:spMk id="9" creationId="{7F74DEB2-36AA-56E1-08D9-9BA7D0FCDFBD}"/>
          </ac:spMkLst>
        </pc:spChg>
      </pc:sldChg>
      <pc:sldChg chg="addSp delSp modSp mod">
        <pc:chgData name="Arnett, Nicholas  H." userId="225ac6e5-0295-4708-8822-75d7509ba33a" providerId="ADAL" clId="{A26A8A3C-D54F-49D9-B25D-0BCAED778503}" dt="2026-04-22T18:25:39.627" v="1560" actId="20577"/>
        <pc:sldMkLst>
          <pc:docMk/>
          <pc:sldMk cId="2330642801" sldId="1758"/>
        </pc:sldMkLst>
        <pc:spChg chg="mod">
          <ac:chgData name="Arnett, Nicholas  H." userId="225ac6e5-0295-4708-8822-75d7509ba33a" providerId="ADAL" clId="{A26A8A3C-D54F-49D9-B25D-0BCAED778503}" dt="2026-04-22T18:25:39.627" v="1560" actId="20577"/>
          <ac:spMkLst>
            <pc:docMk/>
            <pc:sldMk cId="2330642801" sldId="1758"/>
            <ac:spMk id="2" creationId="{1D00F719-AAEE-68FD-A508-D7487B1C9785}"/>
          </ac:spMkLst>
        </pc:spChg>
        <pc:spChg chg="mod">
          <ac:chgData name="Arnett, Nicholas  H." userId="225ac6e5-0295-4708-8822-75d7509ba33a" providerId="ADAL" clId="{A26A8A3C-D54F-49D9-B25D-0BCAED778503}" dt="2026-04-22T17:53:36.457" v="687" actId="27636"/>
          <ac:spMkLst>
            <pc:docMk/>
            <pc:sldMk cId="2330642801" sldId="1758"/>
            <ac:spMk id="3" creationId="{3311054C-6290-E3CB-E147-9390685AC339}"/>
          </ac:spMkLst>
        </pc:spChg>
        <pc:picChg chg="add mod ord modCrop">
          <ac:chgData name="Arnett, Nicholas  H." userId="225ac6e5-0295-4708-8822-75d7509ba33a" providerId="ADAL" clId="{A26A8A3C-D54F-49D9-B25D-0BCAED778503}" dt="2026-04-22T17:07:53.025" v="402" actId="14100"/>
          <ac:picMkLst>
            <pc:docMk/>
            <pc:sldMk cId="2330642801" sldId="1758"/>
            <ac:picMk id="5" creationId="{B2341F50-2AF6-370F-A738-3FFD4605D729}"/>
          </ac:picMkLst>
        </pc:picChg>
        <pc:picChg chg="del">
          <ac:chgData name="Arnett, Nicholas  H." userId="225ac6e5-0295-4708-8822-75d7509ba33a" providerId="ADAL" clId="{A26A8A3C-D54F-49D9-B25D-0BCAED778503}" dt="2026-04-22T17:07:45.457" v="401" actId="478"/>
          <ac:picMkLst>
            <pc:docMk/>
            <pc:sldMk cId="2330642801" sldId="1758"/>
            <ac:picMk id="6" creationId="{374EDA0F-8C7F-F065-ECD6-A3CB8974712D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7:12:35.404" v="417" actId="1076"/>
        <pc:sldMkLst>
          <pc:docMk/>
          <pc:sldMk cId="23796820" sldId="1759"/>
        </pc:sldMkLst>
        <pc:picChg chg="del">
          <ac:chgData name="Arnett, Nicholas  H." userId="225ac6e5-0295-4708-8822-75d7509ba33a" providerId="ADAL" clId="{A26A8A3C-D54F-49D9-B25D-0BCAED778503}" dt="2026-04-22T17:09:08.127" v="405" actId="478"/>
          <ac:picMkLst>
            <pc:docMk/>
            <pc:sldMk cId="23796820" sldId="1759"/>
            <ac:picMk id="5" creationId="{18035FD1-1908-BC17-F2DE-907B20703BD9}"/>
          </ac:picMkLst>
        </pc:picChg>
        <pc:picChg chg="add del mod">
          <ac:chgData name="Arnett, Nicholas  H." userId="225ac6e5-0295-4708-8822-75d7509ba33a" providerId="ADAL" clId="{A26A8A3C-D54F-49D9-B25D-0BCAED778503}" dt="2026-04-22T17:10:17.158" v="410" actId="478"/>
          <ac:picMkLst>
            <pc:docMk/>
            <pc:sldMk cId="23796820" sldId="1759"/>
            <ac:picMk id="6" creationId="{2F8A26CE-B157-8FC8-6B61-D9F9A6D90BC9}"/>
          </ac:picMkLst>
        </pc:picChg>
        <pc:picChg chg="del">
          <ac:chgData name="Arnett, Nicholas  H." userId="225ac6e5-0295-4708-8822-75d7509ba33a" providerId="ADAL" clId="{A26A8A3C-D54F-49D9-B25D-0BCAED778503}" dt="2026-04-22T17:12:21.997" v="415" actId="478"/>
          <ac:picMkLst>
            <pc:docMk/>
            <pc:sldMk cId="23796820" sldId="1759"/>
            <ac:picMk id="7" creationId="{C0D09FA3-782A-F327-56FC-6E69AA6776AC}"/>
          </ac:picMkLst>
        </pc:picChg>
        <pc:picChg chg="add mod ord">
          <ac:chgData name="Arnett, Nicholas  H." userId="225ac6e5-0295-4708-8822-75d7509ba33a" providerId="ADAL" clId="{A26A8A3C-D54F-49D9-B25D-0BCAED778503}" dt="2026-04-22T17:10:14.599" v="409" actId="167"/>
          <ac:picMkLst>
            <pc:docMk/>
            <pc:sldMk cId="23796820" sldId="1759"/>
            <ac:picMk id="10" creationId="{71DE57D0-C1C2-8AC9-767A-7C63AE8830D1}"/>
          </ac:picMkLst>
        </pc:picChg>
        <pc:picChg chg="add mod modCrop">
          <ac:chgData name="Arnett, Nicholas  H." userId="225ac6e5-0295-4708-8822-75d7509ba33a" providerId="ADAL" clId="{A26A8A3C-D54F-49D9-B25D-0BCAED778503}" dt="2026-04-22T17:12:35.404" v="417" actId="1076"/>
          <ac:picMkLst>
            <pc:docMk/>
            <pc:sldMk cId="23796820" sldId="1759"/>
            <ac:picMk id="12" creationId="{6E984C3D-3616-B9C3-3C52-DE8963015D51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5:21.661" v="1555" actId="20577"/>
        <pc:sldMkLst>
          <pc:docMk/>
          <pc:sldMk cId="2337960395" sldId="1760"/>
        </pc:sldMkLst>
        <pc:spChg chg="mod">
          <ac:chgData name="Arnett, Nicholas  H." userId="225ac6e5-0295-4708-8822-75d7509ba33a" providerId="ADAL" clId="{A26A8A3C-D54F-49D9-B25D-0BCAED778503}" dt="2026-04-22T18:25:21.661" v="1555" actId="20577"/>
          <ac:spMkLst>
            <pc:docMk/>
            <pc:sldMk cId="2337960395" sldId="1760"/>
            <ac:spMk id="2" creationId="{C8F410E6-90DA-7BF7-94B5-B4DB4D3A76B6}"/>
          </ac:spMkLst>
        </pc:spChg>
        <pc:picChg chg="add mod ord">
          <ac:chgData name="Arnett, Nicholas  H." userId="225ac6e5-0295-4708-8822-75d7509ba33a" providerId="ADAL" clId="{A26A8A3C-D54F-49D9-B25D-0BCAED778503}" dt="2026-04-22T17:13:31.185" v="421" actId="167"/>
          <ac:picMkLst>
            <pc:docMk/>
            <pc:sldMk cId="2337960395" sldId="1760"/>
            <ac:picMk id="5" creationId="{FCA0FC9F-FCE1-1B4C-778E-464665057625}"/>
          </ac:picMkLst>
        </pc:picChg>
        <pc:picChg chg="del">
          <ac:chgData name="Arnett, Nicholas  H." userId="225ac6e5-0295-4708-8822-75d7509ba33a" providerId="ADAL" clId="{A26A8A3C-D54F-49D9-B25D-0BCAED778503}" dt="2026-04-22T17:13:33.540" v="422" actId="478"/>
          <ac:picMkLst>
            <pc:docMk/>
            <pc:sldMk cId="2337960395" sldId="1760"/>
            <ac:picMk id="6" creationId="{359CA7FE-2171-774E-C936-C8EA6EF50509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5:52.170" v="1566" actId="20577"/>
        <pc:sldMkLst>
          <pc:docMk/>
          <pc:sldMk cId="1929715700" sldId="1762"/>
        </pc:sldMkLst>
        <pc:spChg chg="mod">
          <ac:chgData name="Arnett, Nicholas  H." userId="225ac6e5-0295-4708-8822-75d7509ba33a" providerId="ADAL" clId="{A26A8A3C-D54F-49D9-B25D-0BCAED778503}" dt="2026-04-22T18:25:52.170" v="1566" actId="20577"/>
          <ac:spMkLst>
            <pc:docMk/>
            <pc:sldMk cId="1929715700" sldId="1762"/>
            <ac:spMk id="2" creationId="{812B8371-AD0E-8D24-7989-69416C653CD9}"/>
          </ac:spMkLst>
        </pc:spChg>
        <pc:picChg chg="add del ord">
          <ac:chgData name="Arnett, Nicholas  H." userId="225ac6e5-0295-4708-8822-75d7509ba33a" providerId="ADAL" clId="{A26A8A3C-D54F-49D9-B25D-0BCAED778503}" dt="2026-04-22T17:15:55.102" v="444" actId="478"/>
          <ac:picMkLst>
            <pc:docMk/>
            <pc:sldMk cId="1929715700" sldId="1762"/>
            <ac:picMk id="5" creationId="{9C38D3ED-7AD5-47E1-1FCE-8AC76B695F2E}"/>
          </ac:picMkLst>
        </pc:picChg>
        <pc:picChg chg="add del mod ord">
          <ac:chgData name="Arnett, Nicholas  H." userId="225ac6e5-0295-4708-8822-75d7509ba33a" providerId="ADAL" clId="{A26A8A3C-D54F-49D9-B25D-0BCAED778503}" dt="2026-04-22T17:15:41.276" v="441" actId="478"/>
          <ac:picMkLst>
            <pc:docMk/>
            <pc:sldMk cId="1929715700" sldId="1762"/>
            <ac:picMk id="6" creationId="{BE9245EA-9F28-87A7-CE61-355ED65B0A96}"/>
          </ac:picMkLst>
        </pc:picChg>
        <pc:picChg chg="add del mod ord">
          <ac:chgData name="Arnett, Nicholas  H." userId="225ac6e5-0295-4708-8822-75d7509ba33a" providerId="ADAL" clId="{A26A8A3C-D54F-49D9-B25D-0BCAED778503}" dt="2026-04-22T17:19:24.854" v="478" actId="478"/>
          <ac:picMkLst>
            <pc:docMk/>
            <pc:sldMk cId="1929715700" sldId="1762"/>
            <ac:picMk id="7" creationId="{77C958B9-2571-AECE-4638-66BE28C35547}"/>
          </ac:picMkLst>
        </pc:picChg>
        <pc:picChg chg="add del mod ord">
          <ac:chgData name="Arnett, Nicholas  H." userId="225ac6e5-0295-4708-8822-75d7509ba33a" providerId="ADAL" clId="{A26A8A3C-D54F-49D9-B25D-0BCAED778503}" dt="2026-04-22T17:29:21.645" v="512" actId="478"/>
          <ac:picMkLst>
            <pc:docMk/>
            <pc:sldMk cId="1929715700" sldId="1762"/>
            <ac:picMk id="9" creationId="{E420D977-8996-BEF9-3477-F83E6686C1FE}"/>
          </ac:picMkLst>
        </pc:picChg>
        <pc:picChg chg="add mod ord">
          <ac:chgData name="Arnett, Nicholas  H." userId="225ac6e5-0295-4708-8822-75d7509ba33a" providerId="ADAL" clId="{A26A8A3C-D54F-49D9-B25D-0BCAED778503}" dt="2026-04-22T17:29:18.720" v="511" actId="167"/>
          <ac:picMkLst>
            <pc:docMk/>
            <pc:sldMk cId="1929715700" sldId="1762"/>
            <ac:picMk id="11" creationId="{09E5A2AB-3E64-327B-F9AE-6CC7F3289050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4:47.694" v="1519" actId="20577"/>
        <pc:sldMkLst>
          <pc:docMk/>
          <pc:sldMk cId="2344094682" sldId="1763"/>
        </pc:sldMkLst>
        <pc:spChg chg="mod">
          <ac:chgData name="Arnett, Nicholas  H." userId="225ac6e5-0295-4708-8822-75d7509ba33a" providerId="ADAL" clId="{A26A8A3C-D54F-49D9-B25D-0BCAED778503}" dt="2026-04-22T18:24:47.694" v="1519" actId="20577"/>
          <ac:spMkLst>
            <pc:docMk/>
            <pc:sldMk cId="2344094682" sldId="1763"/>
            <ac:spMk id="2" creationId="{A64A0316-050F-68A3-2C35-10DCBCCCE93E}"/>
          </ac:spMkLst>
        </pc:spChg>
        <pc:spChg chg="mod">
          <ac:chgData name="Arnett, Nicholas  H." userId="225ac6e5-0295-4708-8822-75d7509ba33a" providerId="ADAL" clId="{A26A8A3C-D54F-49D9-B25D-0BCAED778503}" dt="2026-04-22T17:29:39.591" v="524" actId="20577"/>
          <ac:spMkLst>
            <pc:docMk/>
            <pc:sldMk cId="2344094682" sldId="1763"/>
            <ac:spMk id="3" creationId="{25A48E48-F82A-8053-8FED-BFA371D02961}"/>
          </ac:spMkLst>
        </pc:spChg>
        <pc:picChg chg="del">
          <ac:chgData name="Arnett, Nicholas  H." userId="225ac6e5-0295-4708-8822-75d7509ba33a" providerId="ADAL" clId="{A26A8A3C-D54F-49D9-B25D-0BCAED778503}" dt="2026-04-22T17:16:51.717" v="450" actId="478"/>
          <ac:picMkLst>
            <pc:docMk/>
            <pc:sldMk cId="2344094682" sldId="1763"/>
            <ac:picMk id="5" creationId="{59209DC3-A10F-164B-346F-16F40278634D}"/>
          </ac:picMkLst>
        </pc:picChg>
        <pc:picChg chg="add mod ord">
          <ac:chgData name="Arnett, Nicholas  H." userId="225ac6e5-0295-4708-8822-75d7509ba33a" providerId="ADAL" clId="{A26A8A3C-D54F-49D9-B25D-0BCAED778503}" dt="2026-04-22T17:17:20.717" v="470" actId="1076"/>
          <ac:picMkLst>
            <pc:docMk/>
            <pc:sldMk cId="2344094682" sldId="1763"/>
            <ac:picMk id="6" creationId="{5F3B9EAC-9A6B-7D8A-8C2C-574F781A1635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00:28.072" v="845" actId="114"/>
        <pc:sldMkLst>
          <pc:docMk/>
          <pc:sldMk cId="764822347" sldId="1764"/>
        </pc:sldMkLst>
        <pc:spChg chg="mod">
          <ac:chgData name="Arnett, Nicholas  H." userId="225ac6e5-0295-4708-8822-75d7509ba33a" providerId="ADAL" clId="{A26A8A3C-D54F-49D9-B25D-0BCAED778503}" dt="2026-04-22T18:00:28.072" v="845" actId="114"/>
          <ac:spMkLst>
            <pc:docMk/>
            <pc:sldMk cId="764822347" sldId="1764"/>
            <ac:spMk id="2" creationId="{121078FF-151F-ABB1-4FD0-107FFC10538C}"/>
          </ac:spMkLst>
        </pc:spChg>
        <pc:spChg chg="mod">
          <ac:chgData name="Arnett, Nicholas  H." userId="225ac6e5-0295-4708-8822-75d7509ba33a" providerId="ADAL" clId="{A26A8A3C-D54F-49D9-B25D-0BCAED778503}" dt="2026-04-22T17:27:54.328" v="505" actId="20577"/>
          <ac:spMkLst>
            <pc:docMk/>
            <pc:sldMk cId="764822347" sldId="1764"/>
            <ac:spMk id="3" creationId="{9723A830-39D6-532C-ADE0-5F73D6E4112C}"/>
          </ac:spMkLst>
        </pc:spChg>
        <pc:picChg chg="add mod ord">
          <ac:chgData name="Arnett, Nicholas  H." userId="225ac6e5-0295-4708-8822-75d7509ba33a" providerId="ADAL" clId="{A26A8A3C-D54F-49D9-B25D-0BCAED778503}" dt="2026-04-22T17:22:01.936" v="483" actId="167"/>
          <ac:picMkLst>
            <pc:docMk/>
            <pc:sldMk cId="764822347" sldId="1764"/>
            <ac:picMk id="5" creationId="{D6BF3A23-D884-E59B-9057-C6D3868594DF}"/>
          </ac:picMkLst>
        </pc:picChg>
        <pc:picChg chg="del">
          <ac:chgData name="Arnett, Nicholas  H." userId="225ac6e5-0295-4708-8822-75d7509ba33a" providerId="ADAL" clId="{A26A8A3C-D54F-49D9-B25D-0BCAED778503}" dt="2026-04-22T17:22:06.013" v="484" actId="478"/>
          <ac:picMkLst>
            <pc:docMk/>
            <pc:sldMk cId="764822347" sldId="1764"/>
            <ac:picMk id="6" creationId="{8A930D6C-21FE-3E5C-36D5-9E6F67E7ED62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04:27.531" v="899" actId="20577"/>
        <pc:sldMkLst>
          <pc:docMk/>
          <pc:sldMk cId="1880872762" sldId="1765"/>
        </pc:sldMkLst>
        <pc:spChg chg="mod">
          <ac:chgData name="Arnett, Nicholas  H." userId="225ac6e5-0295-4708-8822-75d7509ba33a" providerId="ADAL" clId="{A26A8A3C-D54F-49D9-B25D-0BCAED778503}" dt="2026-04-22T18:04:27.531" v="899" actId="20577"/>
          <ac:spMkLst>
            <pc:docMk/>
            <pc:sldMk cId="1880872762" sldId="1765"/>
            <ac:spMk id="2" creationId="{2BD79B5F-2AF7-1003-22F5-3DFE93E72D85}"/>
          </ac:spMkLst>
        </pc:spChg>
        <pc:picChg chg="del">
          <ac:chgData name="Arnett, Nicholas  H." userId="225ac6e5-0295-4708-8822-75d7509ba33a" providerId="ADAL" clId="{A26A8A3C-D54F-49D9-B25D-0BCAED778503}" dt="2026-04-22T17:31:42.504" v="532" actId="478"/>
          <ac:picMkLst>
            <pc:docMk/>
            <pc:sldMk cId="1880872762" sldId="1765"/>
            <ac:picMk id="5" creationId="{75073C6F-B228-11B0-AD50-DB4EAD0F1735}"/>
          </ac:picMkLst>
        </pc:picChg>
        <pc:picChg chg="add mod">
          <ac:chgData name="Arnett, Nicholas  H." userId="225ac6e5-0295-4708-8822-75d7509ba33a" providerId="ADAL" clId="{A26A8A3C-D54F-49D9-B25D-0BCAED778503}" dt="2026-04-22T17:31:40.470" v="531" actId="1076"/>
          <ac:picMkLst>
            <pc:docMk/>
            <pc:sldMk cId="1880872762" sldId="1765"/>
            <ac:picMk id="6" creationId="{D59A2CA7-35B5-D494-8E4F-18FEF24CB8BE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6:14.452" v="1568" actId="114"/>
        <pc:sldMkLst>
          <pc:docMk/>
          <pc:sldMk cId="3926627523" sldId="1766"/>
        </pc:sldMkLst>
        <pc:spChg chg="mod">
          <ac:chgData name="Arnett, Nicholas  H." userId="225ac6e5-0295-4708-8822-75d7509ba33a" providerId="ADAL" clId="{A26A8A3C-D54F-49D9-B25D-0BCAED778503}" dt="2026-04-22T18:26:14.452" v="1568" actId="114"/>
          <ac:spMkLst>
            <pc:docMk/>
            <pc:sldMk cId="3926627523" sldId="1766"/>
            <ac:spMk id="2" creationId="{F670B7CF-ACE5-AFDE-FF06-913ABFF09685}"/>
          </ac:spMkLst>
        </pc:spChg>
        <pc:picChg chg="add mod">
          <ac:chgData name="Arnett, Nicholas  H." userId="225ac6e5-0295-4708-8822-75d7509ba33a" providerId="ADAL" clId="{A26A8A3C-D54F-49D9-B25D-0BCAED778503}" dt="2026-04-22T17:37:03.390" v="536" actId="1076"/>
          <ac:picMkLst>
            <pc:docMk/>
            <pc:sldMk cId="3926627523" sldId="1766"/>
            <ac:picMk id="5" creationId="{CF7242C9-C1B7-4CA4-520A-57D0DCE17FD7}"/>
          </ac:picMkLst>
        </pc:picChg>
        <pc:picChg chg="del">
          <ac:chgData name="Arnett, Nicholas  H." userId="225ac6e5-0295-4708-8822-75d7509ba33a" providerId="ADAL" clId="{A26A8A3C-D54F-49D9-B25D-0BCAED778503}" dt="2026-04-22T17:37:05.423" v="537" actId="478"/>
          <ac:picMkLst>
            <pc:docMk/>
            <pc:sldMk cId="3926627523" sldId="1766"/>
            <ac:picMk id="6" creationId="{16827BC1-F4E0-02C9-5AEE-D987DA4510B6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7:52.162" v="1602" actId="27636"/>
        <pc:sldMkLst>
          <pc:docMk/>
          <pc:sldMk cId="3314292337" sldId="1767"/>
        </pc:sldMkLst>
        <pc:spChg chg="mod">
          <ac:chgData name="Arnett, Nicholas  H." userId="225ac6e5-0295-4708-8822-75d7509ba33a" providerId="ADAL" clId="{A26A8A3C-D54F-49D9-B25D-0BCAED778503}" dt="2026-04-22T18:27:52.162" v="1602" actId="27636"/>
          <ac:spMkLst>
            <pc:docMk/>
            <pc:sldMk cId="3314292337" sldId="1767"/>
            <ac:spMk id="2" creationId="{393C3FD8-693D-913B-5E49-5F4BEE1F856C}"/>
          </ac:spMkLst>
        </pc:spChg>
        <pc:grpChg chg="add mod">
          <ac:chgData name="Arnett, Nicholas  H." userId="225ac6e5-0295-4708-8822-75d7509ba33a" providerId="ADAL" clId="{A26A8A3C-D54F-49D9-B25D-0BCAED778503}" dt="2026-04-22T17:40:07.660" v="547" actId="1076"/>
          <ac:grpSpMkLst>
            <pc:docMk/>
            <pc:sldMk cId="3314292337" sldId="1767"/>
            <ac:grpSpMk id="9" creationId="{42090932-E80A-B4D0-7E27-669AD695B5CF}"/>
          </ac:grpSpMkLst>
        </pc:grpChg>
        <pc:picChg chg="add mod modCrop">
          <ac:chgData name="Arnett, Nicholas  H." userId="225ac6e5-0295-4708-8822-75d7509ba33a" providerId="ADAL" clId="{A26A8A3C-D54F-49D9-B25D-0BCAED778503}" dt="2026-04-22T17:39:53.948" v="545" actId="164"/>
          <ac:picMkLst>
            <pc:docMk/>
            <pc:sldMk cId="3314292337" sldId="1767"/>
            <ac:picMk id="5" creationId="{79704D15-7B03-96FA-9879-997CCBD7BC4D}"/>
          </ac:picMkLst>
        </pc:picChg>
        <pc:picChg chg="del">
          <ac:chgData name="Arnett, Nicholas  H." userId="225ac6e5-0295-4708-8822-75d7509ba33a" providerId="ADAL" clId="{A26A8A3C-D54F-49D9-B25D-0BCAED778503}" dt="2026-04-22T17:40:14.089" v="548" actId="478"/>
          <ac:picMkLst>
            <pc:docMk/>
            <pc:sldMk cId="3314292337" sldId="1767"/>
            <ac:picMk id="6" creationId="{FD746D19-2B3D-167E-7E74-4996B25EE0A4}"/>
          </ac:picMkLst>
        </pc:picChg>
        <pc:picChg chg="add mod modCrop">
          <ac:chgData name="Arnett, Nicholas  H." userId="225ac6e5-0295-4708-8822-75d7509ba33a" providerId="ADAL" clId="{A26A8A3C-D54F-49D9-B25D-0BCAED778503}" dt="2026-04-22T17:39:53.948" v="545" actId="164"/>
          <ac:picMkLst>
            <pc:docMk/>
            <pc:sldMk cId="3314292337" sldId="1767"/>
            <ac:picMk id="8" creationId="{D4E13A4E-4376-4602-1159-71665D233A6A}"/>
          </ac:picMkLst>
        </pc:picChg>
        <pc:picChg chg="add del mod">
          <ac:chgData name="Arnett, Nicholas  H." userId="225ac6e5-0295-4708-8822-75d7509ba33a" providerId="ADAL" clId="{A26A8A3C-D54F-49D9-B25D-0BCAED778503}" dt="2026-04-22T17:41:31.505" v="559" actId="21"/>
          <ac:picMkLst>
            <pc:docMk/>
            <pc:sldMk cId="3314292337" sldId="1767"/>
            <ac:picMk id="10" creationId="{15D12D47-F526-0030-B16F-4948494611B6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6:38.542" v="1586" actId="20577"/>
        <pc:sldMkLst>
          <pc:docMk/>
          <pc:sldMk cId="4169221261" sldId="1768"/>
        </pc:sldMkLst>
        <pc:spChg chg="mod">
          <ac:chgData name="Arnett, Nicholas  H." userId="225ac6e5-0295-4708-8822-75d7509ba33a" providerId="ADAL" clId="{A26A8A3C-D54F-49D9-B25D-0BCAED778503}" dt="2026-04-22T18:26:38.542" v="1586" actId="20577"/>
          <ac:spMkLst>
            <pc:docMk/>
            <pc:sldMk cId="4169221261" sldId="1768"/>
            <ac:spMk id="2" creationId="{0BA94A08-1AC3-FC91-4D8F-E6B6C8E75E60}"/>
          </ac:spMkLst>
        </pc:spChg>
        <pc:picChg chg="add del mod modCrop">
          <ac:chgData name="Arnett, Nicholas  H." userId="225ac6e5-0295-4708-8822-75d7509ba33a" providerId="ADAL" clId="{A26A8A3C-D54F-49D9-B25D-0BCAED778503}" dt="2026-04-22T17:41:06.664" v="554" actId="21"/>
          <ac:picMkLst>
            <pc:docMk/>
            <pc:sldMk cId="4169221261" sldId="1768"/>
            <ac:picMk id="5" creationId="{15D12D47-F526-0030-B16F-4948494611B6}"/>
          </ac:picMkLst>
        </pc:picChg>
        <pc:picChg chg="del">
          <ac:chgData name="Arnett, Nicholas  H." userId="225ac6e5-0295-4708-8822-75d7509ba33a" providerId="ADAL" clId="{A26A8A3C-D54F-49D9-B25D-0BCAED778503}" dt="2026-04-22T17:41:38.459" v="561" actId="478"/>
          <ac:picMkLst>
            <pc:docMk/>
            <pc:sldMk cId="4169221261" sldId="1768"/>
            <ac:picMk id="7" creationId="{6E66CBA8-AF28-E5DA-8771-DBA07DC7BEBA}"/>
          </ac:picMkLst>
        </pc:picChg>
        <pc:picChg chg="add mod">
          <ac:chgData name="Arnett, Nicholas  H." userId="225ac6e5-0295-4708-8822-75d7509ba33a" providerId="ADAL" clId="{A26A8A3C-D54F-49D9-B25D-0BCAED778503}" dt="2026-04-22T17:41:35.499" v="560"/>
          <ac:picMkLst>
            <pc:docMk/>
            <pc:sldMk cId="4169221261" sldId="1768"/>
            <ac:picMk id="10" creationId="{15D12D47-F526-0030-B16F-4948494611B6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13:47.176" v="1180" actId="114"/>
        <pc:sldMkLst>
          <pc:docMk/>
          <pc:sldMk cId="1129156072" sldId="1769"/>
        </pc:sldMkLst>
        <pc:spChg chg="mod">
          <ac:chgData name="Arnett, Nicholas  H." userId="225ac6e5-0295-4708-8822-75d7509ba33a" providerId="ADAL" clId="{A26A8A3C-D54F-49D9-B25D-0BCAED778503}" dt="2026-04-22T18:13:47.176" v="1180" actId="114"/>
          <ac:spMkLst>
            <pc:docMk/>
            <pc:sldMk cId="1129156072" sldId="1769"/>
            <ac:spMk id="2" creationId="{E0AAF9A6-FBAC-0522-1B1C-1D30CEEEFC69}"/>
          </ac:spMkLst>
        </pc:spChg>
        <pc:picChg chg="del">
          <ac:chgData name="Arnett, Nicholas  H." userId="225ac6e5-0295-4708-8822-75d7509ba33a" providerId="ADAL" clId="{A26A8A3C-D54F-49D9-B25D-0BCAED778503}" dt="2026-04-22T17:42:54.528" v="571" actId="478"/>
          <ac:picMkLst>
            <pc:docMk/>
            <pc:sldMk cId="1129156072" sldId="1769"/>
            <ac:picMk id="5" creationId="{48B7E248-C990-8A8E-1FAE-3CFB375868A5}"/>
          </ac:picMkLst>
        </pc:picChg>
        <pc:picChg chg="add mod ord">
          <ac:chgData name="Arnett, Nicholas  H." userId="225ac6e5-0295-4708-8822-75d7509ba33a" providerId="ADAL" clId="{A26A8A3C-D54F-49D9-B25D-0BCAED778503}" dt="2026-04-22T17:42:50.407" v="570" actId="167"/>
          <ac:picMkLst>
            <pc:docMk/>
            <pc:sldMk cId="1129156072" sldId="1769"/>
            <ac:picMk id="6" creationId="{8D8F5E28-E03E-1CDF-01A4-64413A837A1B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17:04.583" v="1294" actId="113"/>
        <pc:sldMkLst>
          <pc:docMk/>
          <pc:sldMk cId="2429473452" sldId="1770"/>
        </pc:sldMkLst>
        <pc:spChg chg="mod">
          <ac:chgData name="Arnett, Nicholas  H." userId="225ac6e5-0295-4708-8822-75d7509ba33a" providerId="ADAL" clId="{A26A8A3C-D54F-49D9-B25D-0BCAED778503}" dt="2026-04-22T18:17:04.583" v="1294" actId="113"/>
          <ac:spMkLst>
            <pc:docMk/>
            <pc:sldMk cId="2429473452" sldId="1770"/>
            <ac:spMk id="2" creationId="{E82C00CE-463F-450E-F084-78A963D8D020}"/>
          </ac:spMkLst>
        </pc:spChg>
        <pc:picChg chg="del">
          <ac:chgData name="Arnett, Nicholas  H." userId="225ac6e5-0295-4708-8822-75d7509ba33a" providerId="ADAL" clId="{A26A8A3C-D54F-49D9-B25D-0BCAED778503}" dt="2026-04-22T17:43:55.428" v="578" actId="478"/>
          <ac:picMkLst>
            <pc:docMk/>
            <pc:sldMk cId="2429473452" sldId="1770"/>
            <ac:picMk id="5" creationId="{2F0F96B4-7C9D-3797-C34D-56B89F931D8C}"/>
          </ac:picMkLst>
        </pc:picChg>
        <pc:picChg chg="add mod">
          <ac:chgData name="Arnett, Nicholas  H." userId="225ac6e5-0295-4708-8822-75d7509ba33a" providerId="ADAL" clId="{A26A8A3C-D54F-49D9-B25D-0BCAED778503}" dt="2026-04-22T17:43:48.572" v="575" actId="1076"/>
          <ac:picMkLst>
            <pc:docMk/>
            <pc:sldMk cId="2429473452" sldId="1770"/>
            <ac:picMk id="6" creationId="{668A9023-2B02-F959-40DD-DA279222235D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17:22.079" v="1297" actId="113"/>
        <pc:sldMkLst>
          <pc:docMk/>
          <pc:sldMk cId="4113244312" sldId="1771"/>
        </pc:sldMkLst>
        <pc:spChg chg="mod">
          <ac:chgData name="Arnett, Nicholas  H." userId="225ac6e5-0295-4708-8822-75d7509ba33a" providerId="ADAL" clId="{A26A8A3C-D54F-49D9-B25D-0BCAED778503}" dt="2026-04-22T18:17:22.079" v="1297" actId="113"/>
          <ac:spMkLst>
            <pc:docMk/>
            <pc:sldMk cId="4113244312" sldId="1771"/>
            <ac:spMk id="2" creationId="{24A4A4DC-12CD-6E3C-42A6-2E83D2CAC35B}"/>
          </ac:spMkLst>
        </pc:spChg>
        <pc:picChg chg="add mod ord">
          <ac:chgData name="Arnett, Nicholas  H." userId="225ac6e5-0295-4708-8822-75d7509ba33a" providerId="ADAL" clId="{A26A8A3C-D54F-49D9-B25D-0BCAED778503}" dt="2026-04-22T17:44:29.792" v="582" actId="167"/>
          <ac:picMkLst>
            <pc:docMk/>
            <pc:sldMk cId="4113244312" sldId="1771"/>
            <ac:picMk id="5" creationId="{6A502FD9-7190-AB0E-8A17-4F36B9ED370F}"/>
          </ac:picMkLst>
        </pc:picChg>
        <pc:picChg chg="del">
          <ac:chgData name="Arnett, Nicholas  H." userId="225ac6e5-0295-4708-8822-75d7509ba33a" providerId="ADAL" clId="{A26A8A3C-D54F-49D9-B25D-0BCAED778503}" dt="2026-04-22T17:44:32.413" v="583" actId="478"/>
          <ac:picMkLst>
            <pc:docMk/>
            <pc:sldMk cId="4113244312" sldId="1771"/>
            <ac:picMk id="6" creationId="{7D6C72CC-2A60-B95C-1F85-ADBC412AB425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7:13.748" v="1598" actId="113"/>
        <pc:sldMkLst>
          <pc:docMk/>
          <pc:sldMk cId="3189840607" sldId="1772"/>
        </pc:sldMkLst>
        <pc:spChg chg="mod">
          <ac:chgData name="Arnett, Nicholas  H." userId="225ac6e5-0295-4708-8822-75d7509ba33a" providerId="ADAL" clId="{A26A8A3C-D54F-49D9-B25D-0BCAED778503}" dt="2026-04-22T18:27:13.748" v="1598" actId="113"/>
          <ac:spMkLst>
            <pc:docMk/>
            <pc:sldMk cId="3189840607" sldId="1772"/>
            <ac:spMk id="2" creationId="{F505D8C0-5BD2-4F4F-2305-0E4EEC379A65}"/>
          </ac:spMkLst>
        </pc:spChg>
        <pc:picChg chg="add mod">
          <ac:chgData name="Arnett, Nicholas  H." userId="225ac6e5-0295-4708-8822-75d7509ba33a" providerId="ADAL" clId="{A26A8A3C-D54F-49D9-B25D-0BCAED778503}" dt="2026-04-22T17:45:43.234" v="593" actId="1076"/>
          <ac:picMkLst>
            <pc:docMk/>
            <pc:sldMk cId="3189840607" sldId="1772"/>
            <ac:picMk id="5" creationId="{742BDDC4-2D18-EE56-3492-E641DF0B5CEF}"/>
          </ac:picMkLst>
        </pc:picChg>
        <pc:picChg chg="del">
          <ac:chgData name="Arnett, Nicholas  H." userId="225ac6e5-0295-4708-8822-75d7509ba33a" providerId="ADAL" clId="{A26A8A3C-D54F-49D9-B25D-0BCAED778503}" dt="2026-04-22T17:45:36.648" v="592" actId="478"/>
          <ac:picMkLst>
            <pc:docMk/>
            <pc:sldMk cId="3189840607" sldId="1772"/>
            <ac:picMk id="6" creationId="{31D4D857-2B9C-DD7A-7F66-36428A0CDEE0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23:31.781" v="1491" actId="113"/>
        <pc:sldMkLst>
          <pc:docMk/>
          <pc:sldMk cId="939704608" sldId="1773"/>
        </pc:sldMkLst>
        <pc:spChg chg="mod">
          <ac:chgData name="Arnett, Nicholas  H." userId="225ac6e5-0295-4708-8822-75d7509ba33a" providerId="ADAL" clId="{A26A8A3C-D54F-49D9-B25D-0BCAED778503}" dt="2026-04-22T18:23:31.781" v="1491" actId="113"/>
          <ac:spMkLst>
            <pc:docMk/>
            <pc:sldMk cId="939704608" sldId="1773"/>
            <ac:spMk id="2" creationId="{161556DF-11C7-1FF4-52E9-2B6CA27CC53F}"/>
          </ac:spMkLst>
        </pc:spChg>
        <pc:picChg chg="del">
          <ac:chgData name="Arnett, Nicholas  H." userId="225ac6e5-0295-4708-8822-75d7509ba33a" providerId="ADAL" clId="{A26A8A3C-D54F-49D9-B25D-0BCAED778503}" dt="2026-04-22T17:46:36.033" v="600" actId="478"/>
          <ac:picMkLst>
            <pc:docMk/>
            <pc:sldMk cId="939704608" sldId="1773"/>
            <ac:picMk id="5" creationId="{EDEEEB2A-7CA0-E783-12A2-21A2247B9536}"/>
          </ac:picMkLst>
        </pc:picChg>
        <pc:picChg chg="add mod ord">
          <ac:chgData name="Arnett, Nicholas  H." userId="225ac6e5-0295-4708-8822-75d7509ba33a" providerId="ADAL" clId="{A26A8A3C-D54F-49D9-B25D-0BCAED778503}" dt="2026-04-22T17:46:33.574" v="599" actId="167"/>
          <ac:picMkLst>
            <pc:docMk/>
            <pc:sldMk cId="939704608" sldId="1773"/>
            <ac:picMk id="6" creationId="{321A906C-7317-FF37-68DF-FDE06E3023CF}"/>
          </ac:picMkLst>
        </pc:picChg>
      </pc:sldChg>
      <pc:sldChg chg="addSp delSp modSp mod">
        <pc:chgData name="Arnett, Nicholas  H." userId="225ac6e5-0295-4708-8822-75d7509ba33a" providerId="ADAL" clId="{A26A8A3C-D54F-49D9-B25D-0BCAED778503}" dt="2026-04-22T18:33:04.227" v="1643" actId="27636"/>
        <pc:sldMkLst>
          <pc:docMk/>
          <pc:sldMk cId="3014984060" sldId="1774"/>
        </pc:sldMkLst>
        <pc:spChg chg="mod">
          <ac:chgData name="Arnett, Nicholas  H." userId="225ac6e5-0295-4708-8822-75d7509ba33a" providerId="ADAL" clId="{A26A8A3C-D54F-49D9-B25D-0BCAED778503}" dt="2026-04-22T18:33:04.227" v="1643" actId="27636"/>
          <ac:spMkLst>
            <pc:docMk/>
            <pc:sldMk cId="3014984060" sldId="1774"/>
            <ac:spMk id="2" creationId="{9CC9F686-2959-1D16-9188-761601D51DE4}"/>
          </ac:spMkLst>
        </pc:spChg>
        <pc:spChg chg="add del mod">
          <ac:chgData name="Arnett, Nicholas  H." userId="225ac6e5-0295-4708-8822-75d7509ba33a" providerId="ADAL" clId="{A26A8A3C-D54F-49D9-B25D-0BCAED778503}" dt="2026-04-22T18:29:36.961" v="1612" actId="478"/>
          <ac:spMkLst>
            <pc:docMk/>
            <pc:sldMk cId="3014984060" sldId="1774"/>
            <ac:spMk id="4" creationId="{BC43B97A-885C-1B87-4586-1B18F364958B}"/>
          </ac:spMkLst>
        </pc:spChg>
        <pc:spChg chg="add del mod">
          <ac:chgData name="Arnett, Nicholas  H." userId="225ac6e5-0295-4708-8822-75d7509ba33a" providerId="ADAL" clId="{A26A8A3C-D54F-49D9-B25D-0BCAED778503}" dt="2026-04-22T18:29:35.778" v="1611" actId="478"/>
          <ac:spMkLst>
            <pc:docMk/>
            <pc:sldMk cId="3014984060" sldId="1774"/>
            <ac:spMk id="5" creationId="{73CA0500-8530-5B46-1EFE-C1FBCA3488CC}"/>
          </ac:spMkLst>
        </pc:spChg>
        <pc:spChg chg="add mod">
          <ac:chgData name="Arnett, Nicholas  H." userId="225ac6e5-0295-4708-8822-75d7509ba33a" providerId="ADAL" clId="{A26A8A3C-D54F-49D9-B25D-0BCAED778503}" dt="2026-04-22T18:30:25.375" v="1619" actId="1582"/>
          <ac:spMkLst>
            <pc:docMk/>
            <pc:sldMk cId="3014984060" sldId="1774"/>
            <ac:spMk id="7" creationId="{BF9DD98D-3DD8-9755-77BA-49CB36E4172F}"/>
          </ac:spMkLst>
        </pc:spChg>
        <pc:spChg chg="del mod">
          <ac:chgData name="Arnett, Nicholas  H." userId="225ac6e5-0295-4708-8822-75d7509ba33a" providerId="ADAL" clId="{A26A8A3C-D54F-49D9-B25D-0BCAED778503}" dt="2026-04-22T18:29:00.280" v="1606" actId="478"/>
          <ac:spMkLst>
            <pc:docMk/>
            <pc:sldMk cId="3014984060" sldId="1774"/>
            <ac:spMk id="9" creationId="{FBB5AAD4-594F-FD91-D0E7-D4C386CBB265}"/>
          </ac:spMkLst>
        </pc:spChg>
        <pc:spChg chg="add mod">
          <ac:chgData name="Arnett, Nicholas  H." userId="225ac6e5-0295-4708-8822-75d7509ba33a" providerId="ADAL" clId="{A26A8A3C-D54F-49D9-B25D-0BCAED778503}" dt="2026-04-22T18:32:42.530" v="1638" actId="14100"/>
          <ac:spMkLst>
            <pc:docMk/>
            <pc:sldMk cId="3014984060" sldId="1774"/>
            <ac:spMk id="10" creationId="{2A69D5C1-1B08-B351-6913-89F985605C6F}"/>
          </ac:spMkLst>
        </pc:spChg>
        <pc:spChg chg="add mod">
          <ac:chgData name="Arnett, Nicholas  H." userId="225ac6e5-0295-4708-8822-75d7509ba33a" providerId="ADAL" clId="{A26A8A3C-D54F-49D9-B25D-0BCAED778503}" dt="2026-04-22T18:32:49.420" v="1639" actId="14100"/>
          <ac:spMkLst>
            <pc:docMk/>
            <pc:sldMk cId="3014984060" sldId="1774"/>
            <ac:spMk id="11" creationId="{3AE4937C-CDC3-F564-04FE-C8A83F73903D}"/>
          </ac:spMkLst>
        </pc:spChg>
        <pc:picChg chg="mod">
          <ac:chgData name="Arnett, Nicholas  H." userId="225ac6e5-0295-4708-8822-75d7509ba33a" providerId="ADAL" clId="{A26A8A3C-D54F-49D9-B25D-0BCAED778503}" dt="2026-04-22T18:29:51.421" v="1615" actId="1076"/>
          <ac:picMkLst>
            <pc:docMk/>
            <pc:sldMk cId="3014984060" sldId="1774"/>
            <ac:picMk id="6" creationId="{00CCACC8-BC6D-8749-5B82-6EC963955223}"/>
          </ac:picMkLst>
        </pc:picChg>
        <pc:picChg chg="mod">
          <ac:chgData name="Arnett, Nicholas  H." userId="225ac6e5-0295-4708-8822-75d7509ba33a" providerId="ADAL" clId="{A26A8A3C-D54F-49D9-B25D-0BCAED778503}" dt="2026-04-22T17:49:56.822" v="624" actId="1076"/>
          <ac:picMkLst>
            <pc:docMk/>
            <pc:sldMk cId="3014984060" sldId="1774"/>
            <ac:picMk id="8" creationId="{CD79462C-0866-7944-21A5-E551BEC1A0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9BD708-6E15-9C17-3DF7-D3D756492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EA9F2-F3EA-9BCE-177E-614C333C0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66222-A093-4A85-A23F-8DBA11A965E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9972A-783E-89EE-0F0B-1624A1C85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E2E2-1640-2F82-57B2-FCCA0A1A40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EBE5-968D-423B-AB4E-1A04006B5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623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venir Next" panose="020B0503020202020204" pitchFamily="34" charset="0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02AB5-41D4-C274-052B-71A8668ED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81395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680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TO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8572449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8572449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5" name="Picture 4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29F06526-7C15-61B0-2CA0-A27D57277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02" y="21336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3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346276-0CBB-E81D-9895-527B77901DA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B3F28-A3CE-ABA0-F76A-277803DB3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6869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9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4D49-BE63-86EC-7390-E3446885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 dirty="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BCCDF-DFC2-593A-4228-06752C212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 dirty="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3790AAB-4981-BED4-05AC-F1BC4D02F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3850" y="1923899"/>
            <a:ext cx="3880477" cy="59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Presenter Name, Title</a:t>
            </a:r>
          </a:p>
        </p:txBody>
      </p:sp>
      <p:pic>
        <p:nvPicPr>
          <p:cNvPr id="2" name="Picture 1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0919302F-8EE3-D12E-06D3-2CA565C1EB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FCA8-1544-8C0A-516E-A5127A03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B754-D9B5-2C7D-BBBF-4F688B9EAFC6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BC9E12-564F-6B74-1A29-433EB7B24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AGENDA/TOC</a:t>
            </a:r>
          </a:p>
        </p:txBody>
      </p:sp>
    </p:spTree>
    <p:extLst>
      <p:ext uri="{BB962C8B-B14F-4D97-AF65-F5344CB8AC3E}">
        <p14:creationId xmlns:p14="http://schemas.microsoft.com/office/powerpoint/2010/main" val="247832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8E4BA-44FF-B4F9-8DF5-91B273507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25566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TEXT</a:t>
            </a:r>
          </a:p>
        </p:txBody>
      </p:sp>
      <p:pic>
        <p:nvPicPr>
          <p:cNvPr id="3" name="Picture 2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8F8EC4E1-3DD1-AEFE-9E5D-9C70A4130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A817-CAA6-A66E-D079-0FF45CCA1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07830-A864-D761-976B-8DEC1CB5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BCF51-63FE-3136-9E8F-EC5803B72A1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E3ED741-E911-1082-8546-6FA7A8738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830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C7B88-AD8D-77C3-AFD7-4CC9E4B3D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1741629"/>
            <a:ext cx="7371870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B9C99-35A3-2B83-7686-7EAF30264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2913415"/>
            <a:ext cx="7371870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229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2172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150" y="1741629"/>
            <a:ext cx="14747962" cy="11717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252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54E14-342B-61A2-C4BC-408183C9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207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Titles &amp; Subheadings – Avenir Next Demi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EAF7E-C869-3F0D-99E9-F4245FCC3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Paragraph Text – Avenir Next Regular</a:t>
            </a:r>
          </a:p>
          <a:p>
            <a:pPr lvl="1"/>
            <a:r>
              <a:rPr lang="en-US" dirty="0"/>
              <a:t>Paragraph Text – Avenir Next o Regular</a:t>
            </a:r>
          </a:p>
          <a:p>
            <a:pPr lvl="2"/>
            <a:r>
              <a:rPr lang="en-US" dirty="0"/>
              <a:t>Paragraph Text – Avenir Next Regular</a:t>
            </a:r>
          </a:p>
          <a:p>
            <a:pPr lvl="3"/>
            <a:r>
              <a:rPr lang="en-US" dirty="0"/>
              <a:t>Paragraph Text – Avenir Next Regular</a:t>
            </a:r>
          </a:p>
          <a:p>
            <a:pPr lvl="4"/>
            <a:r>
              <a:rPr lang="en-US" dirty="0"/>
              <a:t>Paragraph Text – Avenir Next Regular</a:t>
            </a:r>
          </a:p>
        </p:txBody>
      </p:sp>
    </p:spTree>
    <p:extLst>
      <p:ext uri="{BB962C8B-B14F-4D97-AF65-F5344CB8AC3E}">
        <p14:creationId xmlns:p14="http://schemas.microsoft.com/office/powerpoint/2010/main" val="5904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2" r:id="rId2"/>
    <p:sldLayoutId id="2147483759" r:id="rId3"/>
    <p:sldLayoutId id="2147483760" r:id="rId4"/>
    <p:sldLayoutId id="2147483771" r:id="rId5"/>
    <p:sldLayoutId id="2147483761" r:id="rId6"/>
    <p:sldLayoutId id="2147483762" r:id="rId7"/>
    <p:sldLayoutId id="2147483769" r:id="rId8"/>
    <p:sldLayoutId id="2147483775" r:id="rId9"/>
    <p:sldLayoutId id="2147483776" r:id="rId10"/>
    <p:sldLayoutId id="2147483770" r:id="rId11"/>
    <p:sldLayoutId id="2147483763" r:id="rId12"/>
    <p:sldLayoutId id="2147483764" r:id="rId13"/>
    <p:sldLayoutId id="2147483777" r:id="rId14"/>
    <p:sldLayoutId id="2147483773" r:id="rId15"/>
    <p:sldLayoutId id="2147483774" r:id="rId16"/>
    <p:sldLayoutId id="2147483778" r:id="rId17"/>
    <p:sldLayoutId id="2147483779" r:id="rId18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5023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30046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95068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60091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.org/publica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EDE24-AB90-FFD6-7EEA-C5D2DC474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IT DONE: CPR/CSR</a:t>
            </a:r>
          </a:p>
          <a:p>
            <a:r>
              <a:rPr lang="en-US" dirty="0"/>
              <a:t>Training Tuesday – April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EEE2F-8A50-3176-99F3-D6FD96F4B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Nick Arnett (MO),</a:t>
            </a:r>
          </a:p>
          <a:p>
            <a:r>
              <a:rPr lang="en-US" dirty="0"/>
              <a:t>Staff Liaison (Midwest Region),</a:t>
            </a:r>
          </a:p>
          <a:p>
            <a:r>
              <a:rPr lang="en-US" dirty="0"/>
              <a:t>CPR/CSR Program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79397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A04C-DF62-86D2-63C6-EA2FA423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1A630-E1B2-0009-A94A-4A73EA939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 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6B5453-7150-A3D6-467E-ED15C46BA7B7}"/>
              </a:ext>
            </a:extLst>
          </p:cNvPr>
          <p:cNvSpPr/>
          <p:nvPr/>
        </p:nvSpPr>
        <p:spPr>
          <a:xfrm>
            <a:off x="6394859" y="1736464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 AWARDS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60462-F58B-9AA4-D3C6-188FC582922C}"/>
              </a:ext>
            </a:extLst>
          </p:cNvPr>
          <p:cNvSpPr/>
          <p:nvPr/>
        </p:nvSpPr>
        <p:spPr>
          <a:xfrm>
            <a:off x="6384131" y="2755873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REPORTING POST ACTIVITY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74DEB2-36AA-56E1-08D9-9BA7D0FCDFBD}"/>
              </a:ext>
            </a:extLst>
          </p:cNvPr>
          <p:cNvSpPr/>
          <p:nvPr/>
        </p:nvSpPr>
        <p:spPr>
          <a:xfrm>
            <a:off x="1822859" y="1736464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AUGUST/NATL. CONV.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F06F8-2301-3116-0FFE-19366ED475DA}"/>
              </a:ext>
            </a:extLst>
          </p:cNvPr>
          <p:cNvSpPr/>
          <p:nvPr/>
        </p:nvSpPr>
        <p:spPr>
          <a:xfrm>
            <a:off x="1812131" y="2755873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SEPTEMBER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9594A-320E-CAD6-6AF2-B854A9395CFA}"/>
              </a:ext>
            </a:extLst>
          </p:cNvPr>
          <p:cNvSpPr/>
          <p:nvPr/>
        </p:nvSpPr>
        <p:spPr>
          <a:xfrm>
            <a:off x="10966859" y="1736464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100% SUBMISSION AWARDS TO QUALIFYING DEPARTMENTS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918FA5-A936-B4B5-4157-C5067336F46A}"/>
              </a:ext>
            </a:extLst>
          </p:cNvPr>
          <p:cNvSpPr/>
          <p:nvPr/>
        </p:nvSpPr>
        <p:spPr>
          <a:xfrm>
            <a:off x="10956131" y="2755873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CPR/CSR DATA SUBMITTED FOR FALL MEETINGS STAFF REPORT, CONGRESSIONAL REPORTS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9072AE-B6BC-E546-3591-DC1F5F239990}"/>
              </a:ext>
            </a:extLst>
          </p:cNvPr>
          <p:cNvCxnSpPr/>
          <p:nvPr/>
        </p:nvCxnSpPr>
        <p:spPr>
          <a:xfrm>
            <a:off x="1812131" y="3903259"/>
            <a:ext cx="137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61D7E5-B2D6-E860-0459-91D414EC325A}"/>
              </a:ext>
            </a:extLst>
          </p:cNvPr>
          <p:cNvSpPr txBox="1"/>
          <p:nvPr/>
        </p:nvSpPr>
        <p:spPr>
          <a:xfrm>
            <a:off x="1822859" y="4299045"/>
            <a:ext cx="137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PROCESS REPEATS….</a:t>
            </a:r>
          </a:p>
        </p:txBody>
      </p:sp>
    </p:spTree>
    <p:extLst>
      <p:ext uri="{BB962C8B-B14F-4D97-AF65-F5344CB8AC3E}">
        <p14:creationId xmlns:p14="http://schemas.microsoft.com/office/powerpoint/2010/main" val="13175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F75BA-752A-7237-3AFC-2F489A1BD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881B6-50D8-12C4-D276-BE49EAA70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CPR/CSR FORM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211889-0430-A42C-6BE6-7B9C315FE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REVIEW</a:t>
            </a:r>
          </a:p>
        </p:txBody>
      </p:sp>
    </p:spTree>
    <p:extLst>
      <p:ext uri="{BB962C8B-B14F-4D97-AF65-F5344CB8AC3E}">
        <p14:creationId xmlns:p14="http://schemas.microsoft.com/office/powerpoint/2010/main" val="37723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AE7B-7F8D-838A-B498-6F5C12F92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341F50-2AF6-370F-A738-3FFD4605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50" t="3035" r="10972"/>
          <a:stretch>
            <a:fillRect/>
          </a:stretch>
        </p:blipFill>
        <p:spPr>
          <a:xfrm>
            <a:off x="11813214" y="1594338"/>
            <a:ext cx="4106724" cy="62132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1054C-6290-E3CB-E147-9390685AC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COVER PAGE/MYLEGION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00F719-AAEE-68FD-A508-D7487B1C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SUMMARY: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have the right form? </a:t>
            </a:r>
            <a:r>
              <a:rPr lang="en-US" b="1" dirty="0">
                <a:solidFill>
                  <a:srgbClr val="D72131"/>
                </a:solidFill>
              </a:rPr>
              <a:t>CHECK THE YEAR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Blanks lines and sections are ok… </a:t>
            </a: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BLANK FORMS ARE NOT OK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Some fields </a:t>
            </a:r>
            <a:r>
              <a:rPr lang="en-US" dirty="0">
                <a:solidFill>
                  <a:srgbClr val="000000"/>
                </a:solidFill>
                <a:latin typeface="Avenir Next" panose="020B0503020202020204"/>
              </a:rPr>
              <a:t>are for numbers; </a:t>
            </a:r>
            <a:r>
              <a:rPr lang="en-US" b="1" dirty="0">
                <a:solidFill>
                  <a:srgbClr val="000000"/>
                </a:solidFill>
                <a:latin typeface="Avenir Next" panose="020B0503020202020204"/>
              </a:rPr>
              <a:t>ROUND TO THE WHOLE VALUE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venir Next" panose="020B0503020202020204"/>
              </a:rPr>
              <a:t>Others are for yes/no; </a:t>
            </a: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dirty="0">
                <a:solidFill>
                  <a:srgbClr val="000000"/>
                </a:solidFill>
                <a:latin typeface="Avenir Next" panose="020B0503020202020204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venir Next" panose="020B0503020202020204"/>
              </a:rPr>
              <a:t>“YES” = NOT BLANK</a:t>
            </a:r>
            <a:endParaRPr lang="en-US" b="1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Do yourself a favor: </a:t>
            </a:r>
            <a:r>
              <a:rPr lang="en-US" b="1" dirty="0">
                <a:solidFill>
                  <a:schemeClr val="tx2"/>
                </a:solidFill>
                <a:latin typeface="Avenir Next" panose="020B0503020202020204"/>
              </a:rPr>
              <a:t>TRY MYLEGION…</a:t>
            </a:r>
          </a:p>
          <a:p>
            <a:pPr marL="1164580" lvl="1" indent="-514350" algn="just">
              <a:buFont typeface="+mj-lt"/>
              <a:buAutoNum type="alphaLcPeriod"/>
            </a:pPr>
            <a:r>
              <a:rPr lang="en-US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MyLegion submissions: </a:t>
            </a:r>
            <a:r>
              <a:rPr lang="en-US" b="1" i="0" u="none" strike="noStrike" baseline="0" dirty="0">
                <a:solidFill>
                  <a:schemeClr val="tx2"/>
                </a:solidFill>
                <a:latin typeface="Avenir Next" panose="020B0503020202020204"/>
              </a:rPr>
              <a:t>SAVE DRAFT </a:t>
            </a:r>
            <a:r>
              <a:rPr lang="en-US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vs </a:t>
            </a: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SUBMIT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FILLABLE PDF AVAILABLE @</a:t>
            </a:r>
            <a:r>
              <a:rPr lang="en-US" b="1" u="sng" dirty="0">
                <a:solidFill>
                  <a:srgbClr val="D72131"/>
                </a:solidFill>
                <a:latin typeface="Avenir Next" panose="020B0503020202020204"/>
                <a:hlinkClick r:id="rId3"/>
              </a:rPr>
              <a:t> legion.org/publications</a:t>
            </a:r>
            <a:endParaRPr lang="en-US" b="1" i="0" u="sng" strike="noStrike" baseline="0" dirty="0">
              <a:solidFill>
                <a:srgbClr val="D72131"/>
              </a:solidFill>
              <a:latin typeface="Avenir Next" panose="020B0503020202020204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Paper submissions (NOW ON 8 ½ X 11!): </a:t>
            </a:r>
          </a:p>
          <a:p>
            <a:pPr marL="1164580" lvl="1" indent="-514350" algn="just">
              <a:buFont typeface="+mj-lt"/>
              <a:buAutoNum type="alphaL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SEND ONE TO </a:t>
            </a: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DEPTARMTENT/DETACHMENT</a:t>
            </a:r>
          </a:p>
          <a:p>
            <a:pPr marL="1814810" lvl="2" indent="-514350" algn="just">
              <a:buFont typeface="+mj-lt"/>
              <a:buAutoNum type="romanL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KEEP COPY FOR POST/SQDN, form no longer in triplicate</a:t>
            </a:r>
            <a:endParaRPr lang="en-US" b="1" dirty="0">
              <a:solidFill>
                <a:srgbClr val="D72131"/>
              </a:solidFill>
              <a:latin typeface="Avenir Next" panose="020B0503020202020204"/>
            </a:endParaRPr>
          </a:p>
          <a:p>
            <a:pPr marL="1164580" lvl="1" indent="-514350" algn="just">
              <a:buFont typeface="+mj-lt"/>
              <a:buAutoNum type="alphaL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DEPARTMENT/DETACHMENT SNAIL MAIL OR SCAN/EMAIL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*ADDTITIONAL. DOC. FOR ANYTHING NOT COVERED.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4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54F5-D1AF-7551-BA66-BDDE30676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DE57D0-C1C2-8AC9-767A-7C63AE88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56" y="1442106"/>
            <a:ext cx="11857748" cy="24813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6D460-78A1-D14B-D6CB-7FAFCB9E0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 INFO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400C7-E669-2B2D-F916-98D10F49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913240"/>
            <a:ext cx="14955977" cy="6882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Final 2023-204 membership  = total number of active 2024 members by 12/31/2024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B64B842-3D2B-5499-65B4-86C5282613C9}"/>
              </a:ext>
            </a:extLst>
          </p:cNvPr>
          <p:cNvSpPr txBox="1">
            <a:spLocks/>
          </p:cNvSpPr>
          <p:nvPr/>
        </p:nvSpPr>
        <p:spPr>
          <a:xfrm>
            <a:off x="1192142" y="7599785"/>
            <a:ext cx="14955977" cy="193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If the reporting entity is District/Detachment, the report </a:t>
            </a: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ONLY INCLUDES </a:t>
            </a: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data approved/expended by Officers and Members of that entity.</a:t>
            </a:r>
          </a:p>
          <a:p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These </a:t>
            </a: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ARE NOT </a:t>
            </a: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cumulative of the Squadrons/Districts that they represent.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984C3D-3616-B9C3-3C52-DE896301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695"/>
          <a:stretch>
            <a:fillRect/>
          </a:stretch>
        </p:blipFill>
        <p:spPr>
          <a:xfrm>
            <a:off x="2741256" y="4601497"/>
            <a:ext cx="11857748" cy="24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08887-01D3-E2B8-E721-F95DB6037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A0FC9F-FCE1-1B4C-778E-46466505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40" y="1747288"/>
            <a:ext cx="12611981" cy="21386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174E6-E49C-72D8-2A29-CCC2A4D9C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 &amp; R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F410E6-90DA-7BF7-94B5-B4DB4D3A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913240"/>
            <a:ext cx="14955977" cy="52424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7. “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Cases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” include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ANY specific interaction between the post service and an individual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 (member/veteran/service member/military family) in reference to a benefit. 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	Ex. Claims/disability/appeals, GI Bill/education, military burial/funeral benefits, etc.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8.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donation from post to individual. Not TFA, NEF or any other dept./natl. program. </a:t>
            </a:r>
          </a:p>
          <a:p>
            <a:r>
              <a:rPr lang="en-US" sz="2800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9.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Any and all volunteer time </a:t>
            </a:r>
            <a:r>
              <a:rPr lang="en-US" sz="2800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of members/officers at any VA facility;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WHOLE NUMBER</a:t>
            </a:r>
            <a:r>
              <a:rPr lang="en-US" sz="2800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pPr algn="just"/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10. Total financial contribution to this program only.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pPr algn="just"/>
            <a:r>
              <a:rPr lang="en-US" sz="2800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11.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pPr algn="just"/>
            <a:r>
              <a:rPr lang="en-US" sz="280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12. Total number of post participants in this program only.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13.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pPr algn="just"/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14. 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Total number of post participants in this program only.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15. Total number of events. Ex. Training/briefing/info session, promotions, activities, etc.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algn="just"/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410DE-40B8-63A2-C0D5-6046748C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E5A2AB-3E64-327B-F9AE-6CC7F328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39" y="1747287"/>
            <a:ext cx="12611980" cy="26493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01CE-B4DD-2B87-F94A-D7EED8862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 &amp; R SECTION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B8371-AD0E-8D24-7989-69416C65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583723"/>
            <a:ext cx="14955977" cy="457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Total amount of donations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provided to each of these facilities, organizations, projects, programs, or events;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ROUND TO 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Total number of volunteer hours 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associated with each one of these programs;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ROUND TO WHOLE NUMBER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algn="just"/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algn="just"/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If a donation doesn’t fall into one of these, then add it to “11/12. Other VA&amp;R Projects” instead.</a:t>
            </a:r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1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6033-B6A3-8465-99F4-8CD1098A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3B9EAC-9A6B-7D8A-8C2C-574F781A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07" y="1754835"/>
            <a:ext cx="11696547" cy="30821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48E48-F82A-8053-8FED-BFA371D02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NATL. SEC.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A0316-050F-68A3-2C35-10DCBCCC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837032"/>
            <a:ext cx="14955977" cy="4881395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16.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Total number of blood units donated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by post members/officers during blood drives.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17.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Total number of blood donors 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from the post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during blood drives.</a:t>
            </a:r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514350" indent="-514350">
              <a:buAutoNum type="arabicPeriod" startAt="18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If purchased from emblem sales and presented by post officer/member, then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COUNT IT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19-26, 29.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27. If a single post member/officer participates in an official capacity, then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COUNT IT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28.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All costs spent on these services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; flower arrangements/bereavement gifts count;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  <a:endParaRPr lang="en-US" sz="2800" b="1" dirty="0">
              <a:solidFill>
                <a:srgbClr val="1A1A19"/>
              </a:solidFill>
              <a:latin typeface="Avenir Next" panose="020B0503020202020204"/>
            </a:endParaRP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30. These incl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ude indoors and outdoors. Ex. Weapons, vehicles, military equipment.</a:t>
            </a:r>
          </a:p>
          <a:p>
            <a:r>
              <a:rPr lang="en-US" sz="2800" i="1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*National </a:t>
            </a:r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Security section n</a:t>
            </a:r>
            <a:r>
              <a:rPr lang="en-US" sz="2800" i="1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ot applicable to CSR.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9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7F02-012E-56EF-2C88-B37F266D9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BF3A23-D884-E59B-9057-C6D38685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09" y="1753513"/>
            <a:ext cx="12661054" cy="20468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3A830-39D6-532C-ADE0-5F73D6E41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MEDIA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1078FF-151F-ABB1-4FD0-107FFC10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255476"/>
            <a:ext cx="14955977" cy="4900247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31 – 35.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36 – 38. Post members, officers, programs/services, or the post itself.</a:t>
            </a:r>
          </a:p>
          <a:p>
            <a:r>
              <a:rPr lang="en-US" sz="2800" i="1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*Media and Communications s</a:t>
            </a:r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ection n</a:t>
            </a:r>
            <a:r>
              <a:rPr lang="en-US" sz="2800" i="1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ot applicable to CSR.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2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5183-5933-0F51-B59D-18DEC753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F92CA-FCF4-8EFA-08FB-773EE1CE7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VE &amp; E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D79B5F-2AF7-1003-22F5-3DFE93E7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5334000"/>
            <a:ext cx="14955977" cy="3821724"/>
          </a:xfrm>
        </p:spPr>
        <p:txBody>
          <a:bodyPr>
            <a:normAutofit fontScale="92500" lnSpcReduction="20000"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39, 40, 45-54.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39-40. </a:t>
            </a:r>
            <a:r>
              <a:rPr lang="en-US" sz="2800" dirty="0">
                <a:latin typeface="Avenir Next" panose="020B0503020202020204"/>
              </a:rPr>
              <a:t>If the position was filled at anytime during the reporting year and reported to department.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41.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Even one participant counts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as participating in this event.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42.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Referrals to these programs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43-44. If you helped a veteran find a job or a training program, then it counts.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45. Advertised/promoted or recommended for ANY VE&amp;E related award. 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46-48.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Award recommendations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submitted through proper channels.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49-54. Awarded by anyone.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A2CA7-35B5-D494-8E4F-18FEF24C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641" y="1753513"/>
            <a:ext cx="10746978" cy="34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C00BC-E82D-31C9-B32A-D9475949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E7F99-E186-CC51-6C3D-3A7E8C0ED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VE &amp; E SECTION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70B7CF-ACE5-AFDE-FF06-913ABFF09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657600"/>
            <a:ext cx="14955977" cy="54981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Odd: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Total amount of donations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 provided to any and all VE&amp;E Projects.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Even: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Total number of volunteer hours 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associated with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to any and all VE&amp;E Projects.</a:t>
            </a: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*If it was VE&amp;E related and done by the squadron, then count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242C9-C1B7-4CA4-520A-57D0DCE1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810" y="1753513"/>
            <a:ext cx="12200639" cy="7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E32E1-3E6F-AD81-A69D-8068E83C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Overview &amp;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CPR/CSR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CPR/CSR Form Section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MyLegion Submissions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Awards &amp; Recognitions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&amp; Mentorship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Conclusion &amp;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EEB94-A955-A891-6509-E296603D8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14859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6525-8B6F-9D88-79C4-D544FA8C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BF3D0-ABC7-83DF-5D1D-12BD57AEF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AMERICAN.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C3FD8-693D-913B-5E49-5F4BEE1F8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536830"/>
            <a:ext cx="14955977" cy="4618893"/>
          </a:xfrm>
        </p:spPr>
        <p:txBody>
          <a:bodyPr>
            <a:normAutofit fontScale="92500" lnSpcReduction="20000"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58, 59, 61, 63, 66, 69 &amp; 71.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55. How many boys did the post send to Boys State?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Partial sponsorships count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.</a:t>
            </a:r>
            <a:endParaRPr lang="en-US" sz="2800" dirty="0"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56. Total cost of Boys State sponsorship;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  <a:endParaRPr lang="en-US" sz="2800" b="1" dirty="0">
              <a:solidFill>
                <a:srgbClr val="1A1A19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57 &amp; 65. Total donation;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60. Total cost to sponsor/supply Legion baseball team(s). 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62. any other youth teams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64. Get the troop membership counts of units sponsored.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67. Number of contestants in post sponsored oratorical.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Partial sponsorships count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68 &amp; 72. Any costs to the post associated;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70. Total number of school awards presented. Students, teachers and administrators.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090932-E80A-B4D0-7E27-669AD695B5CF}"/>
              </a:ext>
            </a:extLst>
          </p:cNvPr>
          <p:cNvGrpSpPr/>
          <p:nvPr/>
        </p:nvGrpSpPr>
        <p:grpSpPr>
          <a:xfrm>
            <a:off x="3537068" y="1497037"/>
            <a:ext cx="10266124" cy="2875670"/>
            <a:chOff x="4726438" y="1497037"/>
            <a:chExt cx="7887385" cy="2376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704D15-7B03-96FA-9879-997CCBD7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1488" b="33004"/>
            <a:stretch>
              <a:fillRect/>
            </a:stretch>
          </p:blipFill>
          <p:spPr>
            <a:xfrm>
              <a:off x="4726438" y="2825262"/>
              <a:ext cx="7887383" cy="10483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E13A4E-4376-4602-1159-71665D233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0350"/>
            <a:stretch>
              <a:fillRect/>
            </a:stretch>
          </p:blipFill>
          <p:spPr>
            <a:xfrm>
              <a:off x="4726440" y="1497037"/>
              <a:ext cx="7887383" cy="1328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29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8459-1886-ABA3-FBEA-1B543FF1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42A7C-1B9B-189C-3B13-D534C3591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AMERICAN.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94A08-1AC3-FC91-4D8F-E6B6C8E7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618892"/>
            <a:ext cx="14955977" cy="4536832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75, 77-82, 88 &amp; 91.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BLANK; if at least one member participated, count it.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73. Total number of scholarships from post.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Partial scholarships count.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76. Cost to participate/sponsor this program;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  <a:endParaRPr lang="en-US" sz="2800" b="1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83. Total number of any and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all community service hours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performed by members/officers; count each “man hour”…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NUMBER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84. Include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all related costs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to community service projects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POST PROJECTS DON’T COUNT.</a:t>
            </a:r>
            <a:endParaRPr lang="en-US" sz="2800" b="1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86 &amp; 89. Total count of youth participants; not volunteers.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87 &amp; 90. Total cost to post with participating/sponsoring these programs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;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12D47-F526-0030-B16F-49484946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49"/>
          <a:stretch>
            <a:fillRect/>
          </a:stretch>
        </p:blipFill>
        <p:spPr>
          <a:xfrm>
            <a:off x="3537068" y="1497038"/>
            <a:ext cx="10266121" cy="29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2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B5D23-E320-776D-6610-ECC238B7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8F5E28-E03E-1CDF-01A4-64413A83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39" y="1753512"/>
            <a:ext cx="12617735" cy="51396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23C4F-2038-4687-7021-A0FC85B1C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AMERICAN. SECTION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AF9A6-FBAC-0522-1B1C-1D30CEEE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6794036"/>
            <a:ext cx="14955977" cy="2361688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Total amount of donations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provided to each of these facilities, organizations, projects, programs, or events.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Total number of volunteer hours 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associated with each one of these programs; round to whole number.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*These are from the squadron ONLY. Make sure the post &amp; squadron are only counting their own donations and hours served.</a:t>
            </a:r>
          </a:p>
        </p:txBody>
      </p:sp>
    </p:spTree>
    <p:extLst>
      <p:ext uri="{BB962C8B-B14F-4D97-AF65-F5344CB8AC3E}">
        <p14:creationId xmlns:p14="http://schemas.microsoft.com/office/powerpoint/2010/main" val="112915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E0863-0D12-5214-9947-1F5DD465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C904E-9715-6562-BAFA-A58BBAF04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CHILDREN &amp; YOUTH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2C00CE-463F-450E-F084-78A963D8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5618472"/>
            <a:ext cx="14955977" cy="353725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97-99, 100 &amp; 102.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BLANK; if at least one member participated,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COUNT IT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93. This is for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children ONLY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 Do not double count VA&amp;R #8 emergency aid given to veterans.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WHOLE DOLLAR.</a:t>
            </a:r>
            <a:endParaRPr lang="en-US" sz="2800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94. This is an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approximate value of items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/goods donated. Ex. Toys for Tots, etc.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95. Include an approximate number of children helped from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both cash and item donations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96. Total volunteer hours served within any of the programs or activities in this section.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101, 104-106. This falls into a “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gray area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”… use your best judgement ;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 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103&amp; 107. Just cost to these specific programs/functions;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A9023-2B02-F959-40DD-DA279222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88" y="1753510"/>
            <a:ext cx="11977902" cy="38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C0E4-59E1-B7B8-912E-B12BD2ED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502FD9-7190-AB0E-8A17-4F36B9ED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33" y="1753512"/>
            <a:ext cx="12557716" cy="23780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D0130-BCF7-535F-1142-AF6166244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CHILDREN &amp; YOUTH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4A4DC-12CD-6E3C-42A6-2E83D2CA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431323"/>
            <a:ext cx="14955977" cy="47244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Total amount of donations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provided to each of these facilities, organizations, projects, programs, or events.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Total number of volunteer hours 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associated with each one of these programs; round to whole number.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*These are from the squadron ONLY. Make sure the post &amp; squadron are only counting their own donations and hours served.</a:t>
            </a:r>
          </a:p>
        </p:txBody>
      </p:sp>
    </p:spTree>
    <p:extLst>
      <p:ext uri="{BB962C8B-B14F-4D97-AF65-F5344CB8AC3E}">
        <p14:creationId xmlns:p14="http://schemas.microsoft.com/office/powerpoint/2010/main" val="411324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6CC8-F3DF-ABBD-63E4-F6403C5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0DC46-D84B-8834-6BD9-A2780FB82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INTERNAL AFFAIRS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5D8C0-5BD2-4F4F-2305-0E4EEC37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994689"/>
            <a:ext cx="14955977" cy="4594787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108, 113, 115, 118, 120, 122 &amp; 124.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BLANK; if one member,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COUNT IT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  <a:endParaRPr lang="en-US" sz="2800" b="1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109. Total ALR membership number at the end of the calendar year. Ex. 2024 total -&gt; 2024-2025 CPR.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110.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All funds raised/donated 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by ALR events;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111, 116 &amp; 119. What did the post spend for these operations/programs?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117.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 Only post donations to the national program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123. How many Legion Family Days hosted? Ex. Any post sponsored family event for the community.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125. Any and all other fundraising not specifically addressed.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WHOLE DOLLAR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126. Any and all other volunteer hours not specifically addressed.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WHOLE NUMBER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.</a:t>
            </a:r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BDDC4-2D18-EE56-3492-E641DF0B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994" y="1619820"/>
            <a:ext cx="9422271" cy="33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4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7FD0-A466-B920-AB70-515C193B2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A906C-7317-FF37-68DF-FDE06E30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45" y="1776958"/>
            <a:ext cx="12358770" cy="7460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8A0A-A28D-76CA-B5BF-5E2003886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INTERNAL AFFAIRS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556DF-11C7-1FF4-52E9-2B6CA27C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165231"/>
            <a:ext cx="14955977" cy="599049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</a:t>
            </a:r>
            <a:r>
              <a:rPr lang="en-US" sz="2800" b="1" dirty="0">
                <a:solidFill>
                  <a:srgbClr val="1A1A19"/>
                </a:solidFill>
                <a:latin typeface="Avenir Next" panose="020B0503020202020204"/>
              </a:rPr>
              <a:t>All other </a:t>
            </a:r>
            <a:r>
              <a:rPr lang="en-US" sz="2800" b="1" dirty="0">
                <a:solidFill>
                  <a:srgbClr val="000000"/>
                </a:solidFill>
                <a:latin typeface="Avenir Next" panose="020B0503020202020204"/>
              </a:rPr>
              <a:t>donations 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not specifically addressed.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</a:t>
            </a:r>
            <a:r>
              <a:rPr lang="en-US" sz="2800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All other volunteer hours 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not specifically addressed.</a:t>
            </a: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*These are from the squadron ONLY. Make sure the post &amp; squadron are only counting their own donations and hours served.</a:t>
            </a:r>
          </a:p>
        </p:txBody>
      </p:sp>
    </p:spTree>
    <p:extLst>
      <p:ext uri="{BB962C8B-B14F-4D97-AF65-F5344CB8AC3E}">
        <p14:creationId xmlns:p14="http://schemas.microsoft.com/office/powerpoint/2010/main" val="939704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C596-FFC9-3158-26C9-2AFC355B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CCACC8-BC6D-8749-5B82-6EC96395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33" y="3008685"/>
            <a:ext cx="12335195" cy="1235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22ED6-6AC4-EBA8-8117-BF276AB44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POST/SQDN CERTIFICATION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C9F686-2959-1D16-9188-761601D5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06" y="4711297"/>
            <a:ext cx="14955977" cy="25087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Commander or Adjutant can certify this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Fillable PDF </a:t>
            </a:r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may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 allow for an electronic signature</a:t>
            </a:r>
            <a:r>
              <a:rPr lang="en-US" sz="2800">
                <a:solidFill>
                  <a:srgbClr val="1A1A19"/>
                </a:solidFill>
                <a:latin typeface="Avenir Next" panose="020B0503020202020204"/>
              </a:rPr>
              <a:t>; 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A1A19"/>
                </a:solidFill>
                <a:latin typeface="Avenir Next" panose="020B0503020202020204"/>
              </a:rPr>
              <a:t>acceptable </a:t>
            </a:r>
            <a:r>
              <a:rPr lang="en-US" sz="2400" dirty="0">
                <a:solidFill>
                  <a:srgbClr val="1A1A19"/>
                </a:solidFill>
                <a:latin typeface="Avenir Next" panose="020B0503020202020204"/>
              </a:rPr>
              <a:t>to print, sign &amp; scan/mail to 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Certify each page!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Digital submission through MyLegion. “SUBMIT”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9462C-0866-7944-21A5-E551BEC1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11" y="1716255"/>
            <a:ext cx="12266168" cy="10231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9DD98D-3DD8-9755-77BA-49CB36E4172F}"/>
              </a:ext>
            </a:extLst>
          </p:cNvPr>
          <p:cNvSpPr/>
          <p:nvPr/>
        </p:nvSpPr>
        <p:spPr>
          <a:xfrm>
            <a:off x="2063262" y="2739415"/>
            <a:ext cx="1277815" cy="754610"/>
          </a:xfrm>
          <a:prstGeom prst="ellipse">
            <a:avLst/>
          </a:prstGeom>
          <a:noFill/>
          <a:ln w="38100">
            <a:solidFill>
              <a:srgbClr val="D61F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2A69D5C1-1B08-B351-6913-89F985605C6F}"/>
              </a:ext>
            </a:extLst>
          </p:cNvPr>
          <p:cNvSpPr/>
          <p:nvPr/>
        </p:nvSpPr>
        <p:spPr>
          <a:xfrm rot="16200000" flipH="1" flipV="1">
            <a:off x="-1056157" y="4760650"/>
            <a:ext cx="3357604" cy="1057721"/>
          </a:xfrm>
          <a:prstGeom prst="bentUpArrow">
            <a:avLst>
              <a:gd name="adj1" fmla="val 6158"/>
              <a:gd name="adj2" fmla="val 13917"/>
              <a:gd name="adj3" fmla="val 25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3AE4937C-CDC3-F564-04FE-C8A83F73903D}"/>
              </a:ext>
            </a:extLst>
          </p:cNvPr>
          <p:cNvSpPr/>
          <p:nvPr/>
        </p:nvSpPr>
        <p:spPr>
          <a:xfrm rot="16200000" flipV="1">
            <a:off x="701216" y="2401247"/>
            <a:ext cx="754609" cy="1969479"/>
          </a:xfrm>
          <a:prstGeom prst="bentUpArrow">
            <a:avLst>
              <a:gd name="adj1" fmla="val 9483"/>
              <a:gd name="adj2" fmla="val 13917"/>
              <a:gd name="adj3" fmla="val 25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8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AB21B-F856-DC2B-F715-27E16709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9C4DC-042E-4DEA-D389-68B85BDE1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MYLEGION SUBMISSIONS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284998-D6FD-52E3-0186-F0B17C36D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REPORTING DONE EASY</a:t>
            </a:r>
          </a:p>
        </p:txBody>
      </p:sp>
    </p:spTree>
    <p:extLst>
      <p:ext uri="{BB962C8B-B14F-4D97-AF65-F5344CB8AC3E}">
        <p14:creationId xmlns:p14="http://schemas.microsoft.com/office/powerpoint/2010/main" val="152173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997F-1629-C32D-8EA5-F8E3BDB51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C4125-C558-1108-EE76-D2CDF7CB3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2179" y="3950126"/>
            <a:ext cx="8813124" cy="50026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Pre-requisite: Register with MyLegion and gain reporting access (*Adjutant/Commander)</a:t>
            </a:r>
          </a:p>
          <a:p>
            <a:pPr marL="514350" indent="-514350">
              <a:buAutoNum type="arabicPeriod"/>
            </a:pPr>
            <a:r>
              <a:rPr lang="en-US" dirty="0"/>
              <a:t>Login</a:t>
            </a:r>
          </a:p>
          <a:p>
            <a:pPr marL="514350" indent="-514350">
              <a:buAutoNum type="arabicPeriod"/>
            </a:pPr>
            <a:r>
              <a:rPr lang="en-US" dirty="0"/>
              <a:t>“MY ACCOUNT”</a:t>
            </a:r>
          </a:p>
          <a:p>
            <a:pPr marL="514350" indent="-514350">
              <a:buAutoNum type="arabicPeriod"/>
            </a:pPr>
            <a:r>
              <a:rPr lang="en-US" dirty="0"/>
              <a:t>“My Groups” &amp; select post in drop down menu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F2BF5-CDCB-65E4-0C8A-45F67FA65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E4122-6776-6DDA-B5E0-7526CC8C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1492831"/>
            <a:ext cx="9472481" cy="157747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A34E238-A9FB-67B2-3007-744667C9B3C7}"/>
              </a:ext>
            </a:extLst>
          </p:cNvPr>
          <p:cNvSpPr/>
          <p:nvPr/>
        </p:nvSpPr>
        <p:spPr>
          <a:xfrm rot="10800000">
            <a:off x="9495691" y="2086707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D2CA02-ABDB-AADA-B6B8-AC75847FEDF9}"/>
              </a:ext>
            </a:extLst>
          </p:cNvPr>
          <p:cNvSpPr/>
          <p:nvPr/>
        </p:nvSpPr>
        <p:spPr>
          <a:xfrm>
            <a:off x="339969" y="1383323"/>
            <a:ext cx="10456985" cy="20984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E705-3E7E-FEA1-D585-10A21372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2" y="3950125"/>
            <a:ext cx="6969297" cy="45256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0CE615-855D-E1A2-4443-348CFE4338F2}"/>
              </a:ext>
            </a:extLst>
          </p:cNvPr>
          <p:cNvSpPr/>
          <p:nvPr/>
        </p:nvSpPr>
        <p:spPr>
          <a:xfrm>
            <a:off x="1770184" y="4349261"/>
            <a:ext cx="3305907" cy="867508"/>
          </a:xfrm>
          <a:prstGeom prst="ellipse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D04BCD0-DA73-CBC7-B900-C9F16EC162B1}"/>
              </a:ext>
            </a:extLst>
          </p:cNvPr>
          <p:cNvSpPr/>
          <p:nvPr/>
        </p:nvSpPr>
        <p:spPr>
          <a:xfrm rot="10800000">
            <a:off x="5212315" y="4460630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1E0292-054D-52A2-F5B1-88C143216BC0}"/>
              </a:ext>
            </a:extLst>
          </p:cNvPr>
          <p:cNvSpPr/>
          <p:nvPr/>
        </p:nvSpPr>
        <p:spPr>
          <a:xfrm>
            <a:off x="481013" y="4080681"/>
            <a:ext cx="6969297" cy="4640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A2F9C-C332-4DE2-069B-AF43B36BD9A7}"/>
              </a:ext>
            </a:extLst>
          </p:cNvPr>
          <p:cNvSpPr txBox="1"/>
          <p:nvPr/>
        </p:nvSpPr>
        <p:spPr>
          <a:xfrm>
            <a:off x="9983338" y="2239814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9A5D1-A453-0096-FAD4-5B60EA97C248}"/>
              </a:ext>
            </a:extLst>
          </p:cNvPr>
          <p:cNvSpPr txBox="1"/>
          <p:nvPr/>
        </p:nvSpPr>
        <p:spPr>
          <a:xfrm>
            <a:off x="5689834" y="4613738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1910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E4470-5685-AD33-747C-2D0F73AB4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GOALS &amp; OVERVIEW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602114-CACB-0C71-6811-7C8A20458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INTENT &amp; BACKGROUND</a:t>
            </a:r>
          </a:p>
        </p:txBody>
      </p:sp>
    </p:spTree>
    <p:extLst>
      <p:ext uri="{BB962C8B-B14F-4D97-AF65-F5344CB8AC3E}">
        <p14:creationId xmlns:p14="http://schemas.microsoft.com/office/powerpoint/2010/main" val="2846426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3FE4F-D92B-2D39-7553-223C383F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CF5A4-6FBE-3609-E0AE-E655B590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5134" y="1801505"/>
            <a:ext cx="8376396" cy="4012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Select “Submit CPR/CSR Reports”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Ensure “OPEN” is selected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Locate the report for the current year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Select “Edit”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dirty="0"/>
              <a:t>note “Draft” vs “Submitted”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6E41-8460-2CC9-B9F6-BCDE618C6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642DD-502A-8340-6DBA-3DE5E466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3" y="1680707"/>
            <a:ext cx="6591871" cy="4290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EABF76-5A86-06EA-383C-8D335442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33" y="6196606"/>
            <a:ext cx="11393490" cy="316274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B07DF75-F450-0A15-07DB-79DEB44995F6}"/>
              </a:ext>
            </a:extLst>
          </p:cNvPr>
          <p:cNvSpPr/>
          <p:nvPr/>
        </p:nvSpPr>
        <p:spPr>
          <a:xfrm rot="10800000">
            <a:off x="2917470" y="4707077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A445C7-1D21-30BC-F859-B4B07FD90280}"/>
              </a:ext>
            </a:extLst>
          </p:cNvPr>
          <p:cNvSpPr/>
          <p:nvPr/>
        </p:nvSpPr>
        <p:spPr>
          <a:xfrm>
            <a:off x="438507" y="6573846"/>
            <a:ext cx="2318342" cy="867508"/>
          </a:xfrm>
          <a:prstGeom prst="ellipse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F45A9F9-68D1-1D64-BF47-B77AE85D2740}"/>
              </a:ext>
            </a:extLst>
          </p:cNvPr>
          <p:cNvSpPr/>
          <p:nvPr/>
        </p:nvSpPr>
        <p:spPr>
          <a:xfrm rot="10800000">
            <a:off x="11203936" y="8285065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613D40-B95D-10BF-8CBB-07CCD43E798D}"/>
              </a:ext>
            </a:extLst>
          </p:cNvPr>
          <p:cNvSpPr/>
          <p:nvPr/>
        </p:nvSpPr>
        <p:spPr>
          <a:xfrm>
            <a:off x="438507" y="1680708"/>
            <a:ext cx="6792097" cy="42904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A3ADD9-F1A3-131D-EA1E-D6C6A52A0B91}"/>
              </a:ext>
            </a:extLst>
          </p:cNvPr>
          <p:cNvSpPr/>
          <p:nvPr/>
        </p:nvSpPr>
        <p:spPr>
          <a:xfrm>
            <a:off x="438507" y="6176850"/>
            <a:ext cx="12062842" cy="33219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771F3-5F59-7CF9-8FA6-272BAD92A48B}"/>
              </a:ext>
            </a:extLst>
          </p:cNvPr>
          <p:cNvSpPr txBox="1"/>
          <p:nvPr/>
        </p:nvSpPr>
        <p:spPr>
          <a:xfrm>
            <a:off x="3442669" y="4860185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05ECD-97DA-CB21-E5A2-D02DF6C3BD9D}"/>
              </a:ext>
            </a:extLst>
          </p:cNvPr>
          <p:cNvSpPr txBox="1"/>
          <p:nvPr/>
        </p:nvSpPr>
        <p:spPr>
          <a:xfrm>
            <a:off x="1401735" y="6661329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2E386-2D60-64D0-D49B-3A059ADC7B29}"/>
              </a:ext>
            </a:extLst>
          </p:cNvPr>
          <p:cNvSpPr txBox="1"/>
          <p:nvPr/>
        </p:nvSpPr>
        <p:spPr>
          <a:xfrm>
            <a:off x="11674174" y="8438173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02018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5413B-C25C-03C3-999B-603457AED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A32831-4B4B-2D11-F85D-9B12C0EB0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1680708"/>
            <a:ext cx="9083827" cy="60050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71AA96-6A79-7A3A-C8A9-9E77D71A0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5445" y="3025516"/>
            <a:ext cx="7440168" cy="4012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Select “Edit”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dirty="0"/>
              <a:t>Contact Information should be auto-generated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1161-1F8D-1D04-B543-54A9664C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1A7FEA3-C596-C0CF-5CB8-4E7281F89681}"/>
              </a:ext>
            </a:extLst>
          </p:cNvPr>
          <p:cNvSpPr/>
          <p:nvPr/>
        </p:nvSpPr>
        <p:spPr>
          <a:xfrm rot="10800000">
            <a:off x="2251005" y="5951298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41E1CC-FA21-A58A-446C-A63FF3577921}"/>
              </a:ext>
            </a:extLst>
          </p:cNvPr>
          <p:cNvSpPr/>
          <p:nvPr/>
        </p:nvSpPr>
        <p:spPr>
          <a:xfrm>
            <a:off x="438507" y="1680708"/>
            <a:ext cx="9126333" cy="6005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60A25-850A-1B55-B859-8878596E2B6F}"/>
              </a:ext>
            </a:extLst>
          </p:cNvPr>
          <p:cNvSpPr txBox="1"/>
          <p:nvPr/>
        </p:nvSpPr>
        <p:spPr>
          <a:xfrm>
            <a:off x="2784965" y="6104405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24127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71E7C-D60F-7F28-AC06-E2476ADDA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E790D0-2D07-6A29-C211-BB49142F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07" y="1680708"/>
            <a:ext cx="9053345" cy="510584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D222B-9A68-A838-0B6C-2CE7C8DA7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5445" y="3025516"/>
            <a:ext cx="7440168" cy="4012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Complete each field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“Save as Draft” if NOT READY TO SUBMIT; otherwise, “Next”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“Submit Final” when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0870-163F-EFAE-8D01-E2E172EF9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C2BE057-66CA-8EED-5F6D-43F6BD04C3E3}"/>
              </a:ext>
            </a:extLst>
          </p:cNvPr>
          <p:cNvSpPr/>
          <p:nvPr/>
        </p:nvSpPr>
        <p:spPr>
          <a:xfrm rot="10800000">
            <a:off x="2769620" y="4386968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02C5CB-B5E9-B49D-38E1-D750D74E2CD2}"/>
              </a:ext>
            </a:extLst>
          </p:cNvPr>
          <p:cNvSpPr/>
          <p:nvPr/>
        </p:nvSpPr>
        <p:spPr>
          <a:xfrm>
            <a:off x="438507" y="1680708"/>
            <a:ext cx="9126333" cy="52523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547D84-3B9D-412B-D097-80A401EC5E92}"/>
              </a:ext>
            </a:extLst>
          </p:cNvPr>
          <p:cNvSpPr/>
          <p:nvPr/>
        </p:nvSpPr>
        <p:spPr>
          <a:xfrm rot="10800000">
            <a:off x="2769620" y="5089035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3B7055-45B6-2F81-9028-21C4433B8598}"/>
              </a:ext>
            </a:extLst>
          </p:cNvPr>
          <p:cNvSpPr/>
          <p:nvPr/>
        </p:nvSpPr>
        <p:spPr>
          <a:xfrm rot="10800000">
            <a:off x="2769620" y="6199078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B6CF4-027A-1BB8-949D-97F1794A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9" y="7073150"/>
            <a:ext cx="6690940" cy="22861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9DD3D4-E46B-5656-A8CE-4DBEA3156EB7}"/>
              </a:ext>
            </a:extLst>
          </p:cNvPr>
          <p:cNvSpPr/>
          <p:nvPr/>
        </p:nvSpPr>
        <p:spPr>
          <a:xfrm>
            <a:off x="438507" y="7095255"/>
            <a:ext cx="9126333" cy="22861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EBD4C6-EEEA-620E-3E14-6A83E5D07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399" y="7245383"/>
            <a:ext cx="5650173" cy="20786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5E80CD-42CA-45C3-9E19-6D09D5606AFE}"/>
              </a:ext>
            </a:extLst>
          </p:cNvPr>
          <p:cNvSpPr/>
          <p:nvPr/>
        </p:nvSpPr>
        <p:spPr>
          <a:xfrm>
            <a:off x="9785445" y="7095552"/>
            <a:ext cx="7116311" cy="22861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6D0690-CC1C-9A8F-0F2A-52B8C59A13C5}"/>
              </a:ext>
            </a:extLst>
          </p:cNvPr>
          <p:cNvSpPr/>
          <p:nvPr/>
        </p:nvSpPr>
        <p:spPr>
          <a:xfrm>
            <a:off x="130763" y="8848040"/>
            <a:ext cx="2641887" cy="644769"/>
          </a:xfrm>
          <a:prstGeom prst="ellipse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B2CF6EF-C42C-2B58-7825-A207815C77F3}"/>
              </a:ext>
            </a:extLst>
          </p:cNvPr>
          <p:cNvSpPr/>
          <p:nvPr/>
        </p:nvSpPr>
        <p:spPr>
          <a:xfrm rot="10800000">
            <a:off x="2769620" y="8848041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B984B5E-6034-1122-0110-57A935E49A2B}"/>
              </a:ext>
            </a:extLst>
          </p:cNvPr>
          <p:cNvSpPr/>
          <p:nvPr/>
        </p:nvSpPr>
        <p:spPr>
          <a:xfrm rot="10800000">
            <a:off x="13386611" y="8525655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22CA23-5263-107C-8498-880AD82577C2}"/>
              </a:ext>
            </a:extLst>
          </p:cNvPr>
          <p:cNvSpPr/>
          <p:nvPr/>
        </p:nvSpPr>
        <p:spPr>
          <a:xfrm>
            <a:off x="12104914" y="8525655"/>
            <a:ext cx="1184033" cy="644770"/>
          </a:xfrm>
          <a:prstGeom prst="rect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FE2BFB-0F36-0635-8793-89A5345523C0}"/>
              </a:ext>
            </a:extLst>
          </p:cNvPr>
          <p:cNvSpPr txBox="1"/>
          <p:nvPr/>
        </p:nvSpPr>
        <p:spPr>
          <a:xfrm>
            <a:off x="3225479" y="4536880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0A3706-1FAE-030A-0AEB-848A71411E94}"/>
              </a:ext>
            </a:extLst>
          </p:cNvPr>
          <p:cNvSpPr txBox="1"/>
          <p:nvPr/>
        </p:nvSpPr>
        <p:spPr>
          <a:xfrm>
            <a:off x="3225479" y="5270582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BA7CD-95BF-7C4C-E42D-1099C24CEFE8}"/>
              </a:ext>
            </a:extLst>
          </p:cNvPr>
          <p:cNvSpPr txBox="1"/>
          <p:nvPr/>
        </p:nvSpPr>
        <p:spPr>
          <a:xfrm>
            <a:off x="3225479" y="6380625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02B59F-470B-4D23-C8D5-E5942EA868F8}"/>
              </a:ext>
            </a:extLst>
          </p:cNvPr>
          <p:cNvSpPr txBox="1"/>
          <p:nvPr/>
        </p:nvSpPr>
        <p:spPr>
          <a:xfrm>
            <a:off x="3217108" y="9016358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F2CF83-E6B5-A14A-C8DD-F9840150DF4B}"/>
              </a:ext>
            </a:extLst>
          </p:cNvPr>
          <p:cNvSpPr txBox="1"/>
          <p:nvPr/>
        </p:nvSpPr>
        <p:spPr>
          <a:xfrm>
            <a:off x="13810821" y="8693277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32484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2638-0D7A-7A9D-D097-DFA3FC5B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BD5E3-7CE4-84F3-537B-936F03DB5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AWARDS &amp; RECOGNITIONS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67EC04-E500-0C81-7090-B0ED46BF6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APPRECIATING EXCELLENCE</a:t>
            </a:r>
          </a:p>
        </p:txBody>
      </p:sp>
    </p:spTree>
    <p:extLst>
      <p:ext uri="{BB962C8B-B14F-4D97-AF65-F5344CB8AC3E}">
        <p14:creationId xmlns:p14="http://schemas.microsoft.com/office/powerpoint/2010/main" val="3632837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CE0C-029C-2C2A-AB37-7D1326D3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7A7BE-F8F2-6766-49CE-D3C27DB8D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>
            <a:normAutofit/>
          </a:bodyPr>
          <a:lstStyle/>
          <a:p>
            <a:r>
              <a:rPr lang="en-US" dirty="0"/>
              <a:t>DEPARTMENT 100% CPR AWARD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Plaque awarded to any department on stage at national convention that achieves 100% post reporting by July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*Administrative post submissions do not count for nor against department figures.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*MyLegion CPR and paper submissions are included in these figures.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6F18E-0A61-268C-A480-930D64169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18" y="1696278"/>
            <a:ext cx="6078592" cy="7088736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CC89-7814-F1B5-893B-F3D2BDA4B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3159553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5D959-96BC-A52F-36B0-3DD4786AB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C5B6F-55E3-F200-5C98-0318ACEEA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>
            <a:normAutofit/>
          </a:bodyPr>
          <a:lstStyle/>
          <a:p>
            <a:r>
              <a:rPr lang="en-US" dirty="0"/>
              <a:t>100% CHILDREN &amp; YOUTH POST NARRATIVE REPORTING AWARD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For a department to qualify for this award, the department chairman must have received a copy of a narrative report from each of his or her posts.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These in turn are compiled by the chairman into a single department narrative report, which is mailed to the Americanism Division, separate from the CPR.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When you have determined that your department has achieved 100% C&amp;Y narrative reporting, fill out the appropriate form, attach a copy of each report and forward it to the Americanism Division.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Only those departments having 100% Children &amp; Youth post reporting should submit this report for verification.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Next" panose="020B0503020202020204"/>
              </a:rPr>
              <a:t>Information can be found in the </a:t>
            </a:r>
            <a:r>
              <a:rPr lang="en-US" sz="2400" i="1" dirty="0">
                <a:solidFill>
                  <a:srgbClr val="000000"/>
                </a:solidFill>
                <a:latin typeface="Avenir Next" panose="020B0503020202020204"/>
              </a:rPr>
              <a:t>Children &amp; Youth Department Chairman Program Guide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/>
              </a:rPr>
              <a:t> at legion.org.</a:t>
            </a:r>
          </a:p>
          <a:p>
            <a:endParaRPr lang="en-US" sz="2400" dirty="0">
              <a:latin typeface="Avenir Next" panose="020B0503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A9F2C-9BF9-032D-7E4E-F6B085015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AWARDS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65612-29AB-A1B1-B54C-CB35B9E0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359" y="1696278"/>
            <a:ext cx="5425910" cy="72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1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84B-3095-888A-54FA-30B1DA4B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19275-DC7D-781C-8726-BD97E1983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&amp; MENTORSHIP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72637F-6A43-33AE-3A4A-AF66191E9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100%</a:t>
            </a:r>
          </a:p>
        </p:txBody>
      </p:sp>
    </p:spTree>
    <p:extLst>
      <p:ext uri="{BB962C8B-B14F-4D97-AF65-F5344CB8AC3E}">
        <p14:creationId xmlns:p14="http://schemas.microsoft.com/office/powerpoint/2010/main" val="2385577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80F1-8F00-C90E-00C9-51C9DD28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D52D6-586D-7A86-0E63-75DE014A5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&amp; MENTOR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18777F-2260-CEF6-7EF8-F4AB6BE3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D72131"/>
                </a:solidFill>
              </a:rPr>
              <a:t>Ensure posts/squadrons have access to the CPR/CSR: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</a:rPr>
              <a:t>Distribute paper copies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</a:rPr>
              <a:t>Share fillable pdf and/or location on legion.org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</a:rPr>
              <a:t>Adjutant/commander rights to MyLegion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Provide training/education opportunities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New post/squadron adjutant/commander and district officer training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Encourage good administrative practices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Keep &amp; organize records/documentation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Make it easier with MyLegion</a:t>
            </a:r>
            <a:endParaRPr lang="en-US" b="1" i="0" u="none" strike="noStrike" baseline="0" dirty="0">
              <a:solidFill>
                <a:srgbClr val="D72131"/>
              </a:solidFill>
              <a:latin typeface="Avenir Next" panose="020B0503020202020204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latin typeface="Avenir Next" panose="020B0503020202020204"/>
              </a:rPr>
              <a:t>Set expectations &amp; provide feedback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Avenir Next" panose="020B0503020202020204"/>
              </a:rPr>
              <a:t>Communicate deadlines; Periodic reminders; Send status updates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Use district commanders/officers to directly assist posts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One-on-one assistance will be required for some posts/squadrons</a:t>
            </a: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644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AF885-0EB6-23C3-1B34-04A3E1F07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71680-6D25-32A2-B3A9-DC16642F1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 &amp; REVIEW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4A73AC4-057A-71E5-16D4-3CA846CBB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3965280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A63EA-6C29-AC87-8CBF-EF6561EB6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A1DF85-F060-B4B5-179B-B530CA27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Overview &amp;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CPR/CSR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CPR/CSR Form Section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MyLegion Submissions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Awards &amp; Recognitions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Training &amp; Mentorship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Conclusion &amp;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44F87-2D01-41AE-E246-C06BFD6C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2402224"/>
            <a:ext cx="9347270" cy="565509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72395-4A92-3694-FDF4-A030ECB9B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43924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4DE77-8AD2-4C41-A910-A4CD0363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11B0B-E8D4-2EDE-F48A-AD7CB093B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BBC2D-690A-14EA-275A-DAE1697CB94B}"/>
              </a:ext>
            </a:extLst>
          </p:cNvPr>
          <p:cNvSpPr/>
          <p:nvPr/>
        </p:nvSpPr>
        <p:spPr>
          <a:xfrm>
            <a:off x="2559844" y="1982126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 OF SIGNIFICANCE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9453C-3150-D3BB-7E34-5F90D6F0C684}"/>
              </a:ext>
            </a:extLst>
          </p:cNvPr>
          <p:cNvSpPr/>
          <p:nvPr/>
        </p:nvSpPr>
        <p:spPr>
          <a:xfrm>
            <a:off x="2559844" y="3361898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FOUNDATIONAL 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C3342-4013-2290-FBEB-B35E1BF12315}"/>
              </a:ext>
            </a:extLst>
          </p:cNvPr>
          <p:cNvSpPr/>
          <p:nvPr/>
        </p:nvSpPr>
        <p:spPr>
          <a:xfrm>
            <a:off x="2559844" y="4706405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COMPLETION GUIDE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2EB6E-62AF-B86B-5CEF-810BC8B5BF08}"/>
              </a:ext>
            </a:extLst>
          </p:cNvPr>
          <p:cNvSpPr/>
          <p:nvPr/>
        </p:nvSpPr>
        <p:spPr>
          <a:xfrm>
            <a:off x="10208419" y="1982126"/>
            <a:ext cx="4572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ADMINISTRATIVE </a:t>
            </a:r>
            <a:r>
              <a:rPr lang="en-US" dirty="0"/>
              <a:t>TIMELINE OF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6389B-94D1-FE61-6E52-C1D8138BA8C3}"/>
              </a:ext>
            </a:extLst>
          </p:cNvPr>
          <p:cNvSpPr/>
          <p:nvPr/>
        </p:nvSpPr>
        <p:spPr>
          <a:xfrm>
            <a:off x="10208419" y="3361898"/>
            <a:ext cx="4572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AWARDS &amp; RECOGNITION PROGRAMS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2AECE-CA5A-ED8C-D24F-320B7F4F132C}"/>
              </a:ext>
            </a:extLst>
          </p:cNvPr>
          <p:cNvSpPr/>
          <p:nvPr/>
        </p:nvSpPr>
        <p:spPr>
          <a:xfrm>
            <a:off x="10208419" y="4706405"/>
            <a:ext cx="4572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MENTORSHIP/TRAINING GUIDANCE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89F36-1D9D-0B2F-8BA0-6C37E3F5D24E}"/>
              </a:ext>
            </a:extLst>
          </p:cNvPr>
          <p:cNvSpPr/>
          <p:nvPr/>
        </p:nvSpPr>
        <p:spPr>
          <a:xfrm>
            <a:off x="5791964" y="7146877"/>
            <a:ext cx="5756334" cy="1751463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100% SUBMISSION RATE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DE91233-E38C-4325-064D-518A541A2534}"/>
              </a:ext>
            </a:extLst>
          </p:cNvPr>
          <p:cNvSpPr/>
          <p:nvPr/>
        </p:nvSpPr>
        <p:spPr>
          <a:xfrm>
            <a:off x="4646050" y="2954403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2FDBB53-5C94-8EBE-18C2-BF2444956F0C}"/>
              </a:ext>
            </a:extLst>
          </p:cNvPr>
          <p:cNvSpPr/>
          <p:nvPr/>
        </p:nvSpPr>
        <p:spPr>
          <a:xfrm>
            <a:off x="4648289" y="4322467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FA48A8A-3592-3E58-AFFD-88DA80882D4A}"/>
              </a:ext>
            </a:extLst>
          </p:cNvPr>
          <p:cNvSpPr/>
          <p:nvPr/>
        </p:nvSpPr>
        <p:spPr>
          <a:xfrm>
            <a:off x="12304240" y="2960892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4E3CE44-E544-43DD-E995-94B3C084497E}"/>
              </a:ext>
            </a:extLst>
          </p:cNvPr>
          <p:cNvSpPr/>
          <p:nvPr/>
        </p:nvSpPr>
        <p:spPr>
          <a:xfrm>
            <a:off x="12309199" y="4316542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7F25BBB-8C45-48C1-15A9-E582074C96FE}"/>
              </a:ext>
            </a:extLst>
          </p:cNvPr>
          <p:cNvSpPr/>
          <p:nvPr/>
        </p:nvSpPr>
        <p:spPr>
          <a:xfrm>
            <a:off x="5883446" y="5926641"/>
            <a:ext cx="5573370" cy="91439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1B575-3DAE-E628-BEEC-18328F790BFA}"/>
              </a:ext>
            </a:extLst>
          </p:cNvPr>
          <p:cNvSpPr txBox="1"/>
          <p:nvPr/>
        </p:nvSpPr>
        <p:spPr>
          <a:xfrm>
            <a:off x="2559844" y="1555845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POSTS/SQUADRONS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A599C-8C44-EA2B-61B4-841CB37179AA}"/>
              </a:ext>
            </a:extLst>
          </p:cNvPr>
          <p:cNvSpPr txBox="1"/>
          <p:nvPr/>
        </p:nvSpPr>
        <p:spPr>
          <a:xfrm>
            <a:off x="10229779" y="1555845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DEPARTMENTS/DETACHMENTS</a:t>
            </a:r>
          </a:p>
        </p:txBody>
      </p:sp>
    </p:spTree>
    <p:extLst>
      <p:ext uri="{BB962C8B-B14F-4D97-AF65-F5344CB8AC3E}">
        <p14:creationId xmlns:p14="http://schemas.microsoft.com/office/powerpoint/2010/main" val="4281570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4AB7-96E5-8157-C896-DBF421780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3E87-C122-0786-DE70-E9C152027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952DE-A759-5B5F-28C8-6D495796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 anchor="ctr"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rgbClr val="D7213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rgbClr val="D7213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>
                <a:solidFill>
                  <a:srgbClr val="D72131"/>
                </a:solidFill>
              </a:rPr>
              <a:t>CPR/CSR are due July 1 (but accepted until September…)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rgbClr val="D7213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Do yourself a favor: </a:t>
            </a:r>
            <a:r>
              <a:rPr lang="en-US" b="1" dirty="0">
                <a:solidFill>
                  <a:schemeClr val="tx2"/>
                </a:solidFill>
                <a:latin typeface="Avenir Next" panose="020B0503020202020204"/>
              </a:rPr>
              <a:t>TRY MYLEGION…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  <a:latin typeface="Avenir Next" panose="020B0503020202020204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Good administrative practices reduce headaches…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i="0" u="none" strike="noStrike" baseline="0" dirty="0">
              <a:solidFill>
                <a:srgbClr val="D72131"/>
              </a:solidFill>
              <a:latin typeface="Avenir Next" panose="020B0503020202020204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>
                <a:latin typeface="Avenir Next" panose="020B0503020202020204"/>
              </a:rPr>
              <a:t>Training &amp; Mentorship, use your districts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i="0" u="none" strike="noStrike" baseline="0" dirty="0">
              <a:latin typeface="Avenir Next" panose="020B0503020202020204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Better data + Higher reporting rates = Legion Impact</a:t>
            </a:r>
            <a:endParaRPr lang="en-US" b="1" dirty="0">
              <a:solidFill>
                <a:srgbClr val="D72131"/>
              </a:solidFill>
              <a:latin typeface="Avenir Next" panose="020B0503020202020204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3135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3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AC4F-30EE-F6A7-F5C3-3F610F32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E233-C884-3957-6503-A8DA554CA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25025-3CB2-5EDE-5441-2152E991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NEC Resolution No. 7: Consolidated Post Reporting System Established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dirty="0"/>
              <a:t>October 9-10, 1974, submitted by the Internal Affairs Commission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“RESOLVED, By the National Executive Committee of The American Legion in regular meeting assembled in Indianapolis, Indiana, October 9-10, 1974, That the National Headquarters </a:t>
            </a:r>
            <a:r>
              <a:rPr lang="en-US" dirty="0">
                <a:highlight>
                  <a:srgbClr val="FFFF00"/>
                </a:highlight>
              </a:rPr>
              <a:t>provide a report form suitable for use by all American Legion posts in reporting their major activities and that all posts be urged to submit reports on this form to National Headquarters</a:t>
            </a:r>
            <a:r>
              <a:rPr lang="en-US" dirty="0"/>
              <a:t> through the various Department Headquarters to report their major activities for the twelve-month period June 1, 1974, through May 31, 1975…”</a:t>
            </a:r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Outline of Authorization (for Internal Affairs Commission)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To formulate and recommend policies and to </a:t>
            </a:r>
            <a:r>
              <a:rPr lang="en-US" b="0" i="0" u="none" strike="noStrike" baseline="0" dirty="0">
                <a:solidFill>
                  <a:srgbClr val="221E1F"/>
                </a:solidFill>
                <a:highlight>
                  <a:srgbClr val="FFFF00"/>
                </a:highlight>
                <a:latin typeface="Avenir Next" panose="020B0503020202020204"/>
              </a:rPr>
              <a:t>oversee the implementation of adopted policies relating to activities conducted for organizational purposes</a:t>
            </a: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, including but not limited to such policies as do not properly come within the scope of any other national commission.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To </a:t>
            </a:r>
            <a:r>
              <a:rPr lang="en-US" b="0" i="0" u="none" strike="noStrike" baseline="0" dirty="0">
                <a:solidFill>
                  <a:srgbClr val="221E1F"/>
                </a:solidFill>
                <a:highlight>
                  <a:srgbClr val="FFFF00"/>
                </a:highlight>
                <a:latin typeface="Avenir Next" panose="020B0503020202020204"/>
              </a:rPr>
              <a:t>review and give guidance to the necessary administrative operations </a:t>
            </a: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of the National Headquarters. 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Such other purposes as may be assigned to it by the National Executive Committee.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221E1F"/>
              </a:solidFill>
              <a:latin typeface="SAXZF N+ Myriad Pro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8E04B-EA68-467D-2185-1898B635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78E4-D563-9F92-3D26-E44EB3F7D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 &amp; INTENT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3ABE52-1D5E-E26D-0CCF-99F1138B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CAPTURE DATA: “To assist departments in the documentation of the various activities a specific post has done during the twelve-month reporting period, June 1 through May 31.”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221E1F"/>
              </a:solidFill>
              <a:latin typeface="SAXZF N+ Myriad Pro"/>
            </a:endParaRPr>
          </a:p>
          <a:p>
            <a:pPr marL="463550" indent="-4635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CONGRESSIONAL REPORTING: To provide information to </a:t>
            </a:r>
            <a:r>
              <a:rPr lang="en-US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the National Commander and others testifying on Capitol Hill “as mandated by our federal charter.”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8EC78-2DC3-5D81-2297-80364DFFC95D}"/>
              </a:ext>
            </a:extLst>
          </p:cNvPr>
          <p:cNvSpPr txBox="1"/>
          <p:nvPr/>
        </p:nvSpPr>
        <p:spPr>
          <a:xfrm>
            <a:off x="3903506" y="4980600"/>
            <a:ext cx="9533250" cy="42473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endParaRPr lang="en-US" sz="5400" b="1" i="0" u="none" strike="noStrike" baseline="0" dirty="0">
              <a:solidFill>
                <a:schemeClr val="bg1"/>
              </a:solidFill>
              <a:latin typeface="Avenir Next" panose="020B0503020202020204"/>
            </a:endParaRPr>
          </a:p>
          <a:p>
            <a:r>
              <a:rPr lang="en-US" sz="5400" b="1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… TO TELL </a:t>
            </a:r>
          </a:p>
          <a:p>
            <a:r>
              <a:rPr lang="en-US" sz="5400" b="1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THE AMERICAN LEGION </a:t>
            </a:r>
          </a:p>
          <a:p>
            <a:r>
              <a:rPr lang="en-US" sz="5400" b="1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STORY!</a:t>
            </a: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7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F1CC-E6E2-D7DF-217F-FF14DD20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D0916-504D-391E-9736-332A8B8DE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CPR/CSR TIMELINE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5F79EA-A5BC-870A-5C41-3710802CE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DATES &amp; DEADLINES</a:t>
            </a:r>
          </a:p>
        </p:txBody>
      </p:sp>
    </p:spTree>
    <p:extLst>
      <p:ext uri="{BB962C8B-B14F-4D97-AF65-F5344CB8AC3E}">
        <p14:creationId xmlns:p14="http://schemas.microsoft.com/office/powerpoint/2010/main" val="77186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B5A5-B520-9610-E588-02299864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9899B-C418-5084-41C7-89F41324E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TIMELINE – POST/SQDN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9D17C-5B9E-A1B6-C690-2145596F4D2A}"/>
              </a:ext>
            </a:extLst>
          </p:cNvPr>
          <p:cNvSpPr/>
          <p:nvPr/>
        </p:nvSpPr>
        <p:spPr>
          <a:xfrm>
            <a:off x="6384131" y="1709168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REPORTING TIMEFRAME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9BB47-ED77-F7D3-156B-2A7F40081ED7}"/>
              </a:ext>
            </a:extLst>
          </p:cNvPr>
          <p:cNvSpPr/>
          <p:nvPr/>
        </p:nvSpPr>
        <p:spPr>
          <a:xfrm>
            <a:off x="6384131" y="3088940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ACTIVE IN MYLEGION; </a:t>
            </a:r>
          </a:p>
          <a:p>
            <a:pPr algn="ctr"/>
            <a:r>
              <a:rPr lang="en-US" b="1" dirty="0"/>
              <a:t>AVAILABLE AT LEGION.ORG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CE709-5412-CBEA-7DB2-ABF0C21DBE2F}"/>
              </a:ext>
            </a:extLst>
          </p:cNvPr>
          <p:cNvSpPr/>
          <p:nvPr/>
        </p:nvSpPr>
        <p:spPr>
          <a:xfrm>
            <a:off x="6384131" y="443344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PRINTED COPIES AVAILABLE AT DEPARTEMNT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E58B5-E8DA-ED4C-C5BC-9E07C5C68A8F}"/>
              </a:ext>
            </a:extLst>
          </p:cNvPr>
          <p:cNvSpPr/>
          <p:nvPr/>
        </p:nvSpPr>
        <p:spPr>
          <a:xfrm>
            <a:off x="1812131" y="1709168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JUNE 1 THROUGH MAY 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763E8-57F2-D9CE-0EB0-BE038020E458}"/>
              </a:ext>
            </a:extLst>
          </p:cNvPr>
          <p:cNvSpPr/>
          <p:nvPr/>
        </p:nvSpPr>
        <p:spPr>
          <a:xfrm>
            <a:off x="1812131" y="3088940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NOVEMBER/DECEMBER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129619-CFBC-A9E9-F3C7-B6D1BB0A760B}"/>
              </a:ext>
            </a:extLst>
          </p:cNvPr>
          <p:cNvSpPr/>
          <p:nvPr/>
        </p:nvSpPr>
        <p:spPr>
          <a:xfrm>
            <a:off x="1812131" y="443344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FEBRUARY/MARCH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E42D58-7203-6668-BD67-BFB98BD96C1B}"/>
              </a:ext>
            </a:extLst>
          </p:cNvPr>
          <p:cNvSpPr/>
          <p:nvPr/>
        </p:nvSpPr>
        <p:spPr>
          <a:xfrm>
            <a:off x="10956131" y="1709168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 POST/SQDN EVENTS WITHIN THIS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6F8A6-C733-6F2B-D12B-2675CC43FA33}"/>
              </a:ext>
            </a:extLst>
          </p:cNvPr>
          <p:cNvSpPr/>
          <p:nvPr/>
        </p:nvSpPr>
        <p:spPr>
          <a:xfrm>
            <a:off x="10956131" y="3088940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DIGITAL SUBMISSIONS THRU MYLEGION;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FORMS AVAILABLE FOR PRINT &amp; MAIL, SCAN &amp; EMAIL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5BCD5-8A96-C076-936F-7CFFD01C5EB8}"/>
              </a:ext>
            </a:extLst>
          </p:cNvPr>
          <p:cNvSpPr/>
          <p:nvPr/>
        </p:nvSpPr>
        <p:spPr>
          <a:xfrm>
            <a:off x="10956131" y="443344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DISSEMINATED BY DEPARTMENT FOR TRADITIONAL SUBMISSIONS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B45BF-0323-D85A-838C-418011EE76AB}"/>
              </a:ext>
            </a:extLst>
          </p:cNvPr>
          <p:cNvSpPr/>
          <p:nvPr/>
        </p:nvSpPr>
        <p:spPr>
          <a:xfrm>
            <a:off x="6384131" y="5764104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“CPR/CSR SUBMISSION SEASON”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09E5C6-2BFF-5059-954E-AC96FAAD126E}"/>
              </a:ext>
            </a:extLst>
          </p:cNvPr>
          <p:cNvSpPr/>
          <p:nvPr/>
        </p:nvSpPr>
        <p:spPr>
          <a:xfrm>
            <a:off x="6384131" y="7108611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CPR/CSR SUBMISSION DEADLINE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A20E6-5E8B-893C-A870-F4266BF2A226}"/>
              </a:ext>
            </a:extLst>
          </p:cNvPr>
          <p:cNvSpPr/>
          <p:nvPr/>
        </p:nvSpPr>
        <p:spPr>
          <a:xfrm>
            <a:off x="1812131" y="5764104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MAY - JUNE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76A291-1F71-06C2-7C34-DE9DA52B1C1C}"/>
              </a:ext>
            </a:extLst>
          </p:cNvPr>
          <p:cNvSpPr/>
          <p:nvPr/>
        </p:nvSpPr>
        <p:spPr>
          <a:xfrm>
            <a:off x="1812131" y="7108611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JULY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BB7C22-7F18-A0E5-E0A2-B279BA1D131F}"/>
              </a:ext>
            </a:extLst>
          </p:cNvPr>
          <p:cNvSpPr/>
          <p:nvPr/>
        </p:nvSpPr>
        <p:spPr>
          <a:xfrm>
            <a:off x="10956131" y="5764104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IDEAL TIMEFRAME FOR CPR/CSR SUBMISSIONS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8BE772-CA5F-1F66-54D0-A9F3E49229B4}"/>
              </a:ext>
            </a:extLst>
          </p:cNvPr>
          <p:cNvSpPr/>
          <p:nvPr/>
        </p:nvSpPr>
        <p:spPr>
          <a:xfrm>
            <a:off x="10956131" y="7108611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DUE DATE FOR DEPARTMENT </a:t>
            </a:r>
          </a:p>
          <a:p>
            <a:r>
              <a:rPr lang="en-US" b="1" dirty="0">
                <a:solidFill>
                  <a:schemeClr val="tx1"/>
                </a:solidFill>
              </a:rPr>
              <a:t>AWARD CONSIDERATIONS FOR </a:t>
            </a:r>
          </a:p>
          <a:p>
            <a:r>
              <a:rPr lang="en-US" b="1" dirty="0">
                <a:solidFill>
                  <a:schemeClr val="tx1"/>
                </a:solidFill>
              </a:rPr>
              <a:t>NATIONAL CONVENTION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BE1628-2F9B-7F0B-E85A-C9ACC5A4E95D}"/>
              </a:ext>
            </a:extLst>
          </p:cNvPr>
          <p:cNvCxnSpPr/>
          <p:nvPr/>
        </p:nvCxnSpPr>
        <p:spPr>
          <a:xfrm>
            <a:off x="1812131" y="2852382"/>
            <a:ext cx="137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87510C7-6713-95A8-2388-7870E86480CC}"/>
              </a:ext>
            </a:extLst>
          </p:cNvPr>
          <p:cNvSpPr/>
          <p:nvPr/>
        </p:nvSpPr>
        <p:spPr>
          <a:xfrm>
            <a:off x="6384131" y="8453118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END OF CPR/CSR SUBMISSIONS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98971-4AFD-8CDC-EE63-1D4DB6A6FE25}"/>
              </a:ext>
            </a:extLst>
          </p:cNvPr>
          <p:cNvSpPr/>
          <p:nvPr/>
        </p:nvSpPr>
        <p:spPr>
          <a:xfrm>
            <a:off x="1812131" y="8453118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SEPTEMBER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8B59D-545F-4954-DD65-4DE998DC01A1}"/>
              </a:ext>
            </a:extLst>
          </p:cNvPr>
          <p:cNvSpPr/>
          <p:nvPr/>
        </p:nvSpPr>
        <p:spPr>
          <a:xfrm>
            <a:off x="10956131" y="8453118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MYLEGION SUBMISSION CLOSES; MAILED SUBMISSIONS NO LONGER PROCESSED</a:t>
            </a:r>
          </a:p>
        </p:txBody>
      </p:sp>
    </p:spTree>
    <p:extLst>
      <p:ext uri="{BB962C8B-B14F-4D97-AF65-F5344CB8AC3E}">
        <p14:creationId xmlns:p14="http://schemas.microsoft.com/office/powerpoint/2010/main" val="93574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0A5BD-7EDD-091B-9D1C-8AFCDD1D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9BB7-C306-F92D-03AF-779092608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 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0753D-1CD5-6DEF-F61C-B53203C8A79D}"/>
              </a:ext>
            </a:extLst>
          </p:cNvPr>
          <p:cNvSpPr/>
          <p:nvPr/>
        </p:nvSpPr>
        <p:spPr>
          <a:xfrm>
            <a:off x="6394859" y="1736464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REPORTING TIMEFRAME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E08CA-93E9-7F7D-751A-77F03331C0EC}"/>
              </a:ext>
            </a:extLst>
          </p:cNvPr>
          <p:cNvSpPr/>
          <p:nvPr/>
        </p:nvSpPr>
        <p:spPr>
          <a:xfrm>
            <a:off x="6384131" y="299676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FORM REVIEW &amp; 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2F1F7-F4C0-A657-23A3-6BEC029E036F}"/>
              </a:ext>
            </a:extLst>
          </p:cNvPr>
          <p:cNvSpPr/>
          <p:nvPr/>
        </p:nvSpPr>
        <p:spPr>
          <a:xfrm>
            <a:off x="6394859" y="3992502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FORM IMPLEMENTATION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0ACDA-558D-F051-03E5-12E41FF9A8EC}"/>
              </a:ext>
            </a:extLst>
          </p:cNvPr>
          <p:cNvSpPr/>
          <p:nvPr/>
        </p:nvSpPr>
        <p:spPr>
          <a:xfrm>
            <a:off x="1822859" y="1736464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JUNE 1 THROUGH MAY 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A5EDE-FE3D-6A0A-759C-FD3EF1774B2C}"/>
              </a:ext>
            </a:extLst>
          </p:cNvPr>
          <p:cNvSpPr/>
          <p:nvPr/>
        </p:nvSpPr>
        <p:spPr>
          <a:xfrm>
            <a:off x="1812131" y="299676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OCTOBER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6E4A9-E273-B8C9-BFA8-D31C35FB0A5D}"/>
              </a:ext>
            </a:extLst>
          </p:cNvPr>
          <p:cNvSpPr/>
          <p:nvPr/>
        </p:nvSpPr>
        <p:spPr>
          <a:xfrm>
            <a:off x="1822859" y="3992502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LATE NOVEMBER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75F35-680E-FF26-4CAF-D182DD4932A6}"/>
              </a:ext>
            </a:extLst>
          </p:cNvPr>
          <p:cNvSpPr/>
          <p:nvPr/>
        </p:nvSpPr>
        <p:spPr>
          <a:xfrm>
            <a:off x="10966859" y="1736464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 POST/SQDN EVENTS WITHIN THIS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1E033-8E3B-F86E-2C04-DC0E344AF4DF}"/>
              </a:ext>
            </a:extLst>
          </p:cNvPr>
          <p:cNvSpPr/>
          <p:nvPr/>
        </p:nvSpPr>
        <p:spPr>
          <a:xfrm>
            <a:off x="10956131" y="299676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COMMISSION/SUBCOM RECOMMENDS/APPROVES CHANGES; EDITS SENT TO MEDIA &amp; COMM DIV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AADFB-637F-1B16-C2C3-B6AFC9C209EA}"/>
              </a:ext>
            </a:extLst>
          </p:cNvPr>
          <p:cNvSpPr/>
          <p:nvPr/>
        </p:nvSpPr>
        <p:spPr>
          <a:xfrm>
            <a:off x="10966859" y="3992502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DIGITAL FORMS TO LEGION.ORG; IT DIV ADJUSTMENTS IN MYLEGION; PREVIEW &amp; PRINT REQUEST TO DEPARTMENTS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05EF8-7B5F-3452-E7D5-275927F9C1EE}"/>
              </a:ext>
            </a:extLst>
          </p:cNvPr>
          <p:cNvSpPr/>
          <p:nvPr/>
        </p:nvSpPr>
        <p:spPr>
          <a:xfrm>
            <a:off x="6394859" y="498823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PRINT REQUEST DEADLINE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14344-B77A-7481-3CAA-592DCE6512A6}"/>
              </a:ext>
            </a:extLst>
          </p:cNvPr>
          <p:cNvSpPr/>
          <p:nvPr/>
        </p:nvSpPr>
        <p:spPr>
          <a:xfrm>
            <a:off x="6394859" y="5992982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PRINT ORDERS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19375-379C-98F5-BB5D-C983D756A673}"/>
              </a:ext>
            </a:extLst>
          </p:cNvPr>
          <p:cNvSpPr/>
          <p:nvPr/>
        </p:nvSpPr>
        <p:spPr>
          <a:xfrm>
            <a:off x="1822859" y="498823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DECEMBER 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CA8598-A16A-0B98-244E-0029593AE58C}"/>
              </a:ext>
            </a:extLst>
          </p:cNvPr>
          <p:cNvSpPr/>
          <p:nvPr/>
        </p:nvSpPr>
        <p:spPr>
          <a:xfrm>
            <a:off x="1822859" y="5992982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JANUARY/FEBRUARY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17AC7-21B5-1FB3-ABF0-93886FAC004B}"/>
              </a:ext>
            </a:extLst>
          </p:cNvPr>
          <p:cNvSpPr/>
          <p:nvPr/>
        </p:nvSpPr>
        <p:spPr>
          <a:xfrm>
            <a:off x="10966859" y="498823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DEPARTMENTS REQUEST FOR PRINTED CPR/CSR FROM NATIONAL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1E1D4A-360C-4EB9-C7BF-F0E40C3A56DE}"/>
              </a:ext>
            </a:extLst>
          </p:cNvPr>
          <p:cNvSpPr/>
          <p:nvPr/>
        </p:nvSpPr>
        <p:spPr>
          <a:xfrm>
            <a:off x="10966859" y="5992982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PRINT ORDER MADE, RECEIVED &amp; MAILED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93BA3F-B4A3-4372-68DC-48D900386212}"/>
              </a:ext>
            </a:extLst>
          </p:cNvPr>
          <p:cNvCxnSpPr/>
          <p:nvPr/>
        </p:nvCxnSpPr>
        <p:spPr>
          <a:xfrm>
            <a:off x="1822859" y="2825086"/>
            <a:ext cx="137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81BD37-91C3-7285-80E6-DDA47C7C30DA}"/>
              </a:ext>
            </a:extLst>
          </p:cNvPr>
          <p:cNvSpPr/>
          <p:nvPr/>
        </p:nvSpPr>
        <p:spPr>
          <a:xfrm>
            <a:off x="6394859" y="699772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SUBMISSION PROGRESS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77C15-B152-86B5-D789-739940AEC877}"/>
              </a:ext>
            </a:extLst>
          </p:cNvPr>
          <p:cNvSpPr/>
          <p:nvPr/>
        </p:nvSpPr>
        <p:spPr>
          <a:xfrm>
            <a:off x="1822859" y="699772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LATE APRIL – END OF 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09BF78-CA9B-3DCD-2EBC-8681E0DC6555}"/>
              </a:ext>
            </a:extLst>
          </p:cNvPr>
          <p:cNvSpPr/>
          <p:nvPr/>
        </p:nvSpPr>
        <p:spPr>
          <a:xfrm>
            <a:off x="10966859" y="699772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WEEKLY SUBMISSION UPDATES TO NATIONAL COMMANDER AND DEPARTENTS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F97DB4-1789-FA00-1ABE-3118D06DD326}"/>
              </a:ext>
            </a:extLst>
          </p:cNvPr>
          <p:cNvSpPr/>
          <p:nvPr/>
        </p:nvSpPr>
        <p:spPr>
          <a:xfrm>
            <a:off x="6394859" y="8017136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SUBMISSION DEADLINE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187847-2E58-4605-F6DF-BA5D47B037B3}"/>
              </a:ext>
            </a:extLst>
          </p:cNvPr>
          <p:cNvSpPr/>
          <p:nvPr/>
        </p:nvSpPr>
        <p:spPr>
          <a:xfrm>
            <a:off x="1822859" y="8017136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JUL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D57E6-4309-307E-4685-E3A59E5C78B6}"/>
              </a:ext>
            </a:extLst>
          </p:cNvPr>
          <p:cNvSpPr/>
          <p:nvPr/>
        </p:nvSpPr>
        <p:spPr>
          <a:xfrm>
            <a:off x="10966859" y="8017136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REPORT RAN FOR AWARDS</a:t>
            </a:r>
          </a:p>
        </p:txBody>
      </p:sp>
    </p:spTree>
    <p:extLst>
      <p:ext uri="{BB962C8B-B14F-4D97-AF65-F5344CB8AC3E}">
        <p14:creationId xmlns:p14="http://schemas.microsoft.com/office/powerpoint/2010/main" val="3891139477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Legion Theme">
  <a:themeElements>
    <a:clrScheme name="TAL Custom">
      <a:dk1>
        <a:srgbClr val="231F20"/>
      </a:dk1>
      <a:lt1>
        <a:srgbClr val="FFFFFF"/>
      </a:lt1>
      <a:dk2>
        <a:srgbClr val="1B3D6D"/>
      </a:dk2>
      <a:lt2>
        <a:srgbClr val="E7E6E6"/>
      </a:lt2>
      <a:accent1>
        <a:srgbClr val="D72031"/>
      </a:accent1>
      <a:accent2>
        <a:srgbClr val="FFFFFF"/>
      </a:accent2>
      <a:accent3>
        <a:srgbClr val="1B3D6D"/>
      </a:accent3>
      <a:accent4>
        <a:srgbClr val="7F7F7F"/>
      </a:accent4>
      <a:accent5>
        <a:srgbClr val="D72131"/>
      </a:accent5>
      <a:accent6>
        <a:srgbClr val="F2F2F2"/>
      </a:accent6>
      <a:hlink>
        <a:srgbClr val="1B3D6D"/>
      </a:hlink>
      <a:folHlink>
        <a:srgbClr val="1B3D6D"/>
      </a:folHlink>
    </a:clrScheme>
    <a:fontScheme name="TAL Standard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TAL TEMPLATE EEB V2" id="{C105FDC0-7C2C-4615-808C-1157473FDAD0}" vid="{889EC9CC-2E98-4A41-A222-783DB7FD0339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996780-8ee3-477e-ac96-c28f58c3e646" xsi:nil="true"/>
    <lcf76f155ced4ddcb4097134ff3c332f xmlns="678c04f6-f183-44c2-9cd0-bee70d2694e8">
      <Terms xmlns="http://schemas.microsoft.com/office/infopath/2007/PartnerControls"/>
    </lcf76f155ced4ddcb4097134ff3c332f>
    <SharedWithUsers xmlns="f2996780-8ee3-477e-ac96-c28f58c3e64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633947B556F48813B56F8D9C17A6C" ma:contentTypeVersion="14" ma:contentTypeDescription="Create a new document." ma:contentTypeScope="" ma:versionID="23a6aa8502fc882d145e45a315cc54a5">
  <xsd:schema xmlns:xsd="http://www.w3.org/2001/XMLSchema" xmlns:xs="http://www.w3.org/2001/XMLSchema" xmlns:p="http://schemas.microsoft.com/office/2006/metadata/properties" xmlns:ns2="678c04f6-f183-44c2-9cd0-bee70d2694e8" xmlns:ns3="f2996780-8ee3-477e-ac96-c28f58c3e646" targetNamespace="http://schemas.microsoft.com/office/2006/metadata/properties" ma:root="true" ma:fieldsID="4c247f2320ebe840bf46af9795b2fd93" ns2:_="" ns3:_="">
    <xsd:import namespace="678c04f6-f183-44c2-9cd0-bee70d2694e8"/>
    <xsd:import namespace="f2996780-8ee3-477e-ac96-c28f58c3e64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c04f6-f183-44c2-9cd0-bee70d2694e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c981da-f853-451a-a046-e71042c6e6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96780-8ee3-477e-ac96-c28f58c3e64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00104a9-b7a2-4e49-a79d-6a7c8c9706e6}" ma:internalName="TaxCatchAll" ma:showField="CatchAllData" ma:web="f2996780-8ee3-477e-ac96-c28f58c3e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CFC471-5ACB-4C5D-8C08-A06F19649396}">
  <ds:schemaRefs>
    <ds:schemaRef ds:uri="http://schemas.microsoft.com/office/2006/metadata/properties"/>
    <ds:schemaRef ds:uri="f2996780-8ee3-477e-ac96-c28f58c3e646"/>
    <ds:schemaRef ds:uri="http://purl.org/dc/dcmitype/"/>
    <ds:schemaRef ds:uri="http://purl.org/dc/elements/1.1/"/>
    <ds:schemaRef ds:uri="678c04f6-f183-44c2-9cd0-bee70d2694e8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11CB92-B314-4CB4-A5EF-A4E5F6094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c04f6-f183-44c2-9cd0-bee70d2694e8"/>
    <ds:schemaRef ds:uri="f2996780-8ee3-477e-ac96-c28f58c3e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612F0F-5350-43A8-96E7-1CD8DD314A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TAL TEMPLATE EEB V2</Template>
  <TotalTime>1229</TotalTime>
  <Words>2753</Words>
  <Application>Microsoft Office PowerPoint</Application>
  <PresentationFormat>Custom</PresentationFormat>
  <Paragraphs>318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Avenir Next</vt:lpstr>
      <vt:lpstr>Avenir Next Demi Bold</vt:lpstr>
      <vt:lpstr>SAXZF N+ Myriad Pro</vt:lpstr>
      <vt:lpstr>American Legion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Bossen, Erin</dc:creator>
  <cp:lastModifiedBy>Arnett, Nicholas  H.</cp:lastModifiedBy>
  <cp:revision>5</cp:revision>
  <cp:lastPrinted>2021-10-04T12:15:22Z</cp:lastPrinted>
  <dcterms:created xsi:type="dcterms:W3CDTF">2025-01-16T19:04:33Z</dcterms:created>
  <dcterms:modified xsi:type="dcterms:W3CDTF">2026-04-22T19:56:15Z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c91b28-7e0e-4bfd-870f-ca289b7f09ce_Enabled">
    <vt:lpwstr>true</vt:lpwstr>
  </property>
  <property fmtid="{D5CDD505-2E9C-101B-9397-08002B2CF9AE}" pid="3" name="MSIP_Label_ecc91b28-7e0e-4bfd-870f-ca289b7f09ce_SetDate">
    <vt:lpwstr>2022-08-12T10:27:40Z</vt:lpwstr>
  </property>
  <property fmtid="{D5CDD505-2E9C-101B-9397-08002B2CF9AE}" pid="4" name="MSIP_Label_ecc91b28-7e0e-4bfd-870f-ca289b7f09ce_Method">
    <vt:lpwstr>Standard</vt:lpwstr>
  </property>
  <property fmtid="{D5CDD505-2E9C-101B-9397-08002B2CF9AE}" pid="5" name="MSIP_Label_ecc91b28-7e0e-4bfd-870f-ca289b7f09ce_Name">
    <vt:lpwstr>Confidential</vt:lpwstr>
  </property>
  <property fmtid="{D5CDD505-2E9C-101B-9397-08002B2CF9AE}" pid="6" name="MSIP_Label_ecc91b28-7e0e-4bfd-870f-ca289b7f09ce_SiteId">
    <vt:lpwstr>dd9d243c-8688-470f-8812-4ceb7ac50b6c</vt:lpwstr>
  </property>
  <property fmtid="{D5CDD505-2E9C-101B-9397-08002B2CF9AE}" pid="7" name="MSIP_Label_ecc91b28-7e0e-4bfd-870f-ca289b7f09ce_ActionId">
    <vt:lpwstr>89b74791-f7fc-4de7-a335-4b9acadae9e0</vt:lpwstr>
  </property>
  <property fmtid="{D5CDD505-2E9C-101B-9397-08002B2CF9AE}" pid="8" name="MSIP_Label_ecc91b28-7e0e-4bfd-870f-ca289b7f09ce_ContentBits">
    <vt:lpwstr>0</vt:lpwstr>
  </property>
  <property fmtid="{D5CDD505-2E9C-101B-9397-08002B2CF9AE}" pid="9" name="ContentTypeId">
    <vt:lpwstr>0x01010085F633947B556F48813B56F8D9C17A6C</vt:lpwstr>
  </property>
  <property fmtid="{D5CDD505-2E9C-101B-9397-08002B2CF9AE}" pid="10" name="MediaServiceImageTags">
    <vt:lpwstr/>
  </property>
</Properties>
</file>