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80" r:id="rId5"/>
  </p:sldMasterIdLst>
  <p:notesMasterIdLst>
    <p:notesMasterId r:id="rId36"/>
  </p:notesMasterIdLst>
  <p:sldIdLst>
    <p:sldId id="1737" r:id="rId6"/>
    <p:sldId id="1752" r:id="rId7"/>
    <p:sldId id="1751" r:id="rId8"/>
    <p:sldId id="339" r:id="rId9"/>
    <p:sldId id="273" r:id="rId10"/>
    <p:sldId id="271" r:id="rId11"/>
    <p:sldId id="1756" r:id="rId12"/>
    <p:sldId id="1757" r:id="rId13"/>
    <p:sldId id="1743" r:id="rId14"/>
    <p:sldId id="296" r:id="rId15"/>
    <p:sldId id="1745" r:id="rId16"/>
    <p:sldId id="1755" r:id="rId17"/>
    <p:sldId id="1742" r:id="rId18"/>
    <p:sldId id="1758" r:id="rId19"/>
    <p:sldId id="1759" r:id="rId20"/>
    <p:sldId id="1760" r:id="rId21"/>
    <p:sldId id="297" r:id="rId22"/>
    <p:sldId id="1740" r:id="rId23"/>
    <p:sldId id="1761" r:id="rId24"/>
    <p:sldId id="1746" r:id="rId25"/>
    <p:sldId id="1762" r:id="rId26"/>
    <p:sldId id="1763" r:id="rId27"/>
    <p:sldId id="1764" r:id="rId28"/>
    <p:sldId id="1769" r:id="rId29"/>
    <p:sldId id="1770" r:id="rId30"/>
    <p:sldId id="1771" r:id="rId31"/>
    <p:sldId id="1772" r:id="rId32"/>
    <p:sldId id="1773" r:id="rId33"/>
    <p:sldId id="1774" r:id="rId34"/>
    <p:sldId id="256" r:id="rId35"/>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37"/>
            <p14:sldId id="1752"/>
            <p14:sldId id="1751"/>
            <p14:sldId id="339"/>
            <p14:sldId id="273"/>
            <p14:sldId id="271"/>
            <p14:sldId id="1756"/>
            <p14:sldId id="1757"/>
            <p14:sldId id="1743"/>
            <p14:sldId id="296"/>
            <p14:sldId id="1745"/>
            <p14:sldId id="1755"/>
            <p14:sldId id="1742"/>
            <p14:sldId id="1758"/>
            <p14:sldId id="1759"/>
            <p14:sldId id="1760"/>
            <p14:sldId id="297"/>
            <p14:sldId id="1740"/>
            <p14:sldId id="1761"/>
            <p14:sldId id="1746"/>
            <p14:sldId id="1762"/>
            <p14:sldId id="1763"/>
            <p14:sldId id="1764"/>
            <p14:sldId id="1769"/>
            <p14:sldId id="1770"/>
            <p14:sldId id="1771"/>
            <p14:sldId id="1772"/>
            <p14:sldId id="1773"/>
            <p14:sldId id="1774"/>
            <p14:sldId id="2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6C"/>
    <a:srgbClr val="D61F32"/>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EC346-0EF2-4F85-8C7B-0670DB0ACAEC}" v="1138" dt="2023-12-19T21:28:16.708"/>
    <p1510:client id="{BC7E25F3-06E1-47EF-8EE8-D92255DD178C}" v="2" dt="2023-12-19T18:39:00.9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939458-BFEA-463B-9898-06382664590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E8BC7AA-B10D-4925-87B3-C8049E8B9D4E}">
      <dgm:prSet/>
      <dgm:spPr/>
      <dgm:t>
        <a:bodyPr/>
        <a:lstStyle/>
        <a:p>
          <a:r>
            <a:rPr lang="en-US" b="0" i="0"/>
            <a:t>IMPACT</a:t>
          </a:r>
          <a:endParaRPr lang="en-US"/>
        </a:p>
      </dgm:t>
    </dgm:pt>
    <dgm:pt modelId="{49F7B0FF-B478-48F8-BBA5-E4A85B53317F}" type="parTrans" cxnId="{C0B47B18-BE90-4B9A-972F-991426BF30FB}">
      <dgm:prSet/>
      <dgm:spPr/>
      <dgm:t>
        <a:bodyPr/>
        <a:lstStyle/>
        <a:p>
          <a:endParaRPr lang="en-US"/>
        </a:p>
      </dgm:t>
    </dgm:pt>
    <dgm:pt modelId="{E693F047-010D-477E-BE83-FF2A0C944373}" type="sibTrans" cxnId="{C0B47B18-BE90-4B9A-972F-991426BF30FB}">
      <dgm:prSet custT="1"/>
      <dgm:spPr/>
      <dgm:t>
        <a:bodyPr/>
        <a:lstStyle/>
        <a:p>
          <a:r>
            <a:rPr lang="en-US" sz="2400"/>
            <a:t>WHY</a:t>
          </a:r>
        </a:p>
      </dgm:t>
    </dgm:pt>
    <dgm:pt modelId="{6B99B5C8-CE8C-4B3F-885D-DEBB9B387267}">
      <dgm:prSet custT="1"/>
      <dgm:spPr/>
      <dgm:t>
        <a:bodyPr/>
        <a:lstStyle/>
        <a:p>
          <a:r>
            <a:rPr lang="en-US" sz="2200"/>
            <a:t>WHAT’S THE USE</a:t>
          </a:r>
        </a:p>
      </dgm:t>
    </dgm:pt>
    <dgm:pt modelId="{67598765-5EF0-4E12-A1F3-F4C0B14E40F8}" type="parTrans" cxnId="{6CBA96CB-65C2-4E0D-9A9A-483AA81C0A60}">
      <dgm:prSet/>
      <dgm:spPr/>
      <dgm:t>
        <a:bodyPr/>
        <a:lstStyle/>
        <a:p>
          <a:endParaRPr lang="en-US"/>
        </a:p>
      </dgm:t>
    </dgm:pt>
    <dgm:pt modelId="{816BD7DC-A6D7-4410-8DA6-9BEAEDBF0BE9}" type="sibTrans" cxnId="{6CBA96CB-65C2-4E0D-9A9A-483AA81C0A60}">
      <dgm:prSet custT="1"/>
      <dgm:spPr/>
      <dgm:t>
        <a:bodyPr/>
        <a:lstStyle/>
        <a:p>
          <a:r>
            <a:rPr lang="en-US" sz="2400"/>
            <a:t>HOW</a:t>
          </a:r>
        </a:p>
      </dgm:t>
    </dgm:pt>
    <dgm:pt modelId="{40FDA5F5-B079-4229-831A-F9CF4EB17580}">
      <dgm:prSet custT="1"/>
      <dgm:spPr/>
      <dgm:t>
        <a:bodyPr/>
        <a:lstStyle/>
        <a:p>
          <a:r>
            <a:rPr lang="en-US" sz="2400"/>
            <a:t>IDEAS</a:t>
          </a:r>
          <a:endParaRPr lang="en-US" sz="3600"/>
        </a:p>
      </dgm:t>
    </dgm:pt>
    <dgm:pt modelId="{A481BD01-21A4-418B-A94B-EF34450D71A5}" type="parTrans" cxnId="{3D65E43A-8A32-4A7E-B468-D673F3A0ADE0}">
      <dgm:prSet/>
      <dgm:spPr/>
      <dgm:t>
        <a:bodyPr/>
        <a:lstStyle/>
        <a:p>
          <a:endParaRPr lang="en-US"/>
        </a:p>
      </dgm:t>
    </dgm:pt>
    <dgm:pt modelId="{7F4788E1-FB08-42AA-8430-31F445464600}" type="sibTrans" cxnId="{3D65E43A-8A32-4A7E-B468-D673F3A0ADE0}">
      <dgm:prSet/>
      <dgm:spPr/>
      <dgm:t>
        <a:bodyPr/>
        <a:lstStyle/>
        <a:p>
          <a:r>
            <a:rPr lang="en-US"/>
            <a:t>METHOD</a:t>
          </a:r>
        </a:p>
      </dgm:t>
    </dgm:pt>
    <dgm:pt modelId="{7F57C694-EC2A-4C7A-9615-43C623EA37A0}" type="pres">
      <dgm:prSet presAssocID="{94939458-BFEA-463B-9898-063826645903}" presName="Name0" presStyleCnt="0">
        <dgm:presLayoutVars>
          <dgm:chMax/>
          <dgm:chPref/>
          <dgm:dir/>
          <dgm:animLvl val="lvl"/>
        </dgm:presLayoutVars>
      </dgm:prSet>
      <dgm:spPr/>
    </dgm:pt>
    <dgm:pt modelId="{F65343BE-7129-4CAC-99B8-466636808037}" type="pres">
      <dgm:prSet presAssocID="{6E8BC7AA-B10D-4925-87B3-C8049E8B9D4E}" presName="composite" presStyleCnt="0"/>
      <dgm:spPr/>
    </dgm:pt>
    <dgm:pt modelId="{2E542A4C-DB89-4C9A-BB10-84A8E3B9B00D}" type="pres">
      <dgm:prSet presAssocID="{6E8BC7AA-B10D-4925-87B3-C8049E8B9D4E}" presName="Parent1" presStyleLbl="node1" presStyleIdx="0" presStyleCnt="6" custLinFactNeighborX="-3541" custLinFactNeighborY="85228">
        <dgm:presLayoutVars>
          <dgm:chMax val="1"/>
          <dgm:chPref val="1"/>
          <dgm:bulletEnabled val="1"/>
        </dgm:presLayoutVars>
      </dgm:prSet>
      <dgm:spPr/>
    </dgm:pt>
    <dgm:pt modelId="{50289A44-BFD6-4806-9876-333395DDCC83}" type="pres">
      <dgm:prSet presAssocID="{6E8BC7AA-B10D-4925-87B3-C8049E8B9D4E}" presName="Childtext1" presStyleLbl="revTx" presStyleIdx="0" presStyleCnt="3">
        <dgm:presLayoutVars>
          <dgm:chMax val="0"/>
          <dgm:chPref val="0"/>
          <dgm:bulletEnabled val="1"/>
        </dgm:presLayoutVars>
      </dgm:prSet>
      <dgm:spPr/>
    </dgm:pt>
    <dgm:pt modelId="{E4C0BE9C-4177-47C7-B426-09B0EB4BB8A3}" type="pres">
      <dgm:prSet presAssocID="{6E8BC7AA-B10D-4925-87B3-C8049E8B9D4E}" presName="BalanceSpacing" presStyleCnt="0"/>
      <dgm:spPr/>
    </dgm:pt>
    <dgm:pt modelId="{A8544BFB-F9B8-4A51-A5EF-CFF4AE71658C}" type="pres">
      <dgm:prSet presAssocID="{6E8BC7AA-B10D-4925-87B3-C8049E8B9D4E}" presName="BalanceSpacing1" presStyleCnt="0"/>
      <dgm:spPr/>
    </dgm:pt>
    <dgm:pt modelId="{186CEE30-3E3F-4E09-BF5C-92E4ADE3F745}" type="pres">
      <dgm:prSet presAssocID="{E693F047-010D-477E-BE83-FF2A0C944373}" presName="Accent1Text" presStyleLbl="node1" presStyleIdx="1" presStyleCnt="6" custLinFactX="-81589" custLinFactNeighborX="-100000" custLinFactNeighborY="-4296"/>
      <dgm:spPr/>
    </dgm:pt>
    <dgm:pt modelId="{A7E6162E-9718-494E-8928-F99946C71499}" type="pres">
      <dgm:prSet presAssocID="{E693F047-010D-477E-BE83-FF2A0C944373}" presName="spaceBetweenRectangles" presStyleCnt="0"/>
      <dgm:spPr/>
    </dgm:pt>
    <dgm:pt modelId="{EF7FE619-4A95-437E-B339-583675D2A44D}" type="pres">
      <dgm:prSet presAssocID="{40FDA5F5-B079-4229-831A-F9CF4EB17580}" presName="composite" presStyleCnt="0"/>
      <dgm:spPr/>
    </dgm:pt>
    <dgm:pt modelId="{37C7574C-D0FA-4260-8964-9EEA1DCF2756}" type="pres">
      <dgm:prSet presAssocID="{40FDA5F5-B079-4229-831A-F9CF4EB17580}" presName="Parent1" presStyleLbl="node1" presStyleIdx="2" presStyleCnt="6" custLinFactX="-63083" custLinFactNeighborX="-100000" custLinFactNeighborY="-2553">
        <dgm:presLayoutVars>
          <dgm:chMax val="1"/>
          <dgm:chPref val="1"/>
          <dgm:bulletEnabled val="1"/>
        </dgm:presLayoutVars>
      </dgm:prSet>
      <dgm:spPr/>
    </dgm:pt>
    <dgm:pt modelId="{41D9184B-68BB-4F69-B176-0E95666DB72C}" type="pres">
      <dgm:prSet presAssocID="{40FDA5F5-B079-4229-831A-F9CF4EB17580}" presName="Childtext1" presStyleLbl="revTx" presStyleIdx="1" presStyleCnt="3">
        <dgm:presLayoutVars>
          <dgm:chMax val="0"/>
          <dgm:chPref val="0"/>
          <dgm:bulletEnabled val="1"/>
        </dgm:presLayoutVars>
      </dgm:prSet>
      <dgm:spPr/>
    </dgm:pt>
    <dgm:pt modelId="{C85F3966-2396-4B5F-9295-88980ABAD24C}" type="pres">
      <dgm:prSet presAssocID="{40FDA5F5-B079-4229-831A-F9CF4EB17580}" presName="BalanceSpacing" presStyleCnt="0"/>
      <dgm:spPr/>
    </dgm:pt>
    <dgm:pt modelId="{21477233-9286-4E30-9535-D70488162249}" type="pres">
      <dgm:prSet presAssocID="{40FDA5F5-B079-4229-831A-F9CF4EB17580}" presName="BalanceSpacing1" presStyleCnt="0"/>
      <dgm:spPr/>
    </dgm:pt>
    <dgm:pt modelId="{45551D75-3F2E-46BA-B759-601AE9718A0C}" type="pres">
      <dgm:prSet presAssocID="{7F4788E1-FB08-42AA-8430-31F445464600}" presName="Accent1Text" presStyleLbl="node1" presStyleIdx="3" presStyleCnt="6" custLinFactX="-65726" custLinFactNeighborX="-100000" custLinFactNeighborY="-1369"/>
      <dgm:spPr/>
    </dgm:pt>
    <dgm:pt modelId="{B7DD7D58-6842-4806-AE82-4709C66C686B}" type="pres">
      <dgm:prSet presAssocID="{7F4788E1-FB08-42AA-8430-31F445464600}" presName="spaceBetweenRectangles" presStyleCnt="0"/>
      <dgm:spPr/>
    </dgm:pt>
    <dgm:pt modelId="{53B2E8A0-D8BD-45CB-A600-2C1D5260D934}" type="pres">
      <dgm:prSet presAssocID="{6B99B5C8-CE8C-4B3F-885D-DEBB9B387267}" presName="composite" presStyleCnt="0"/>
      <dgm:spPr/>
    </dgm:pt>
    <dgm:pt modelId="{600FCC66-1D1F-4552-9B57-B722E26CEB7C}" type="pres">
      <dgm:prSet presAssocID="{6B99B5C8-CE8C-4B3F-885D-DEBB9B387267}" presName="Parent1" presStyleLbl="node1" presStyleIdx="4" presStyleCnt="6" custLinFactY="-67714" custLinFactNeighborX="-57324" custLinFactNeighborY="-100000">
        <dgm:presLayoutVars>
          <dgm:chMax val="1"/>
          <dgm:chPref val="1"/>
          <dgm:bulletEnabled val="1"/>
        </dgm:presLayoutVars>
      </dgm:prSet>
      <dgm:spPr/>
    </dgm:pt>
    <dgm:pt modelId="{272E4E47-FFA7-43E3-98A4-BC4D89E7E9D5}" type="pres">
      <dgm:prSet presAssocID="{6B99B5C8-CE8C-4B3F-885D-DEBB9B387267}" presName="Childtext1" presStyleLbl="revTx" presStyleIdx="2" presStyleCnt="3">
        <dgm:presLayoutVars>
          <dgm:chMax val="0"/>
          <dgm:chPref val="0"/>
          <dgm:bulletEnabled val="1"/>
        </dgm:presLayoutVars>
      </dgm:prSet>
      <dgm:spPr/>
    </dgm:pt>
    <dgm:pt modelId="{70844CAB-8AE2-4C16-8A05-4C0C15BBA4A5}" type="pres">
      <dgm:prSet presAssocID="{6B99B5C8-CE8C-4B3F-885D-DEBB9B387267}" presName="BalanceSpacing" presStyleCnt="0"/>
      <dgm:spPr/>
    </dgm:pt>
    <dgm:pt modelId="{F0D2FB88-BE2E-4F70-89EC-025F61F68861}" type="pres">
      <dgm:prSet presAssocID="{6B99B5C8-CE8C-4B3F-885D-DEBB9B387267}" presName="BalanceSpacing1" presStyleCnt="0"/>
      <dgm:spPr/>
    </dgm:pt>
    <dgm:pt modelId="{192CC201-D579-4586-9457-5DEB35D6636F}" type="pres">
      <dgm:prSet presAssocID="{816BD7DC-A6D7-4410-8DA6-9BEAEDBF0BE9}" presName="Accent1Text" presStyleLbl="node1" presStyleIdx="5" presStyleCnt="6" custLinFactY="-69373" custLinFactNeighborX="-55327" custLinFactNeighborY="-100000"/>
      <dgm:spPr/>
    </dgm:pt>
  </dgm:ptLst>
  <dgm:cxnLst>
    <dgm:cxn modelId="{037A7013-FC07-49A2-ABBE-9EFC89BEA3F4}" type="presOf" srcId="{7F4788E1-FB08-42AA-8430-31F445464600}" destId="{45551D75-3F2E-46BA-B759-601AE9718A0C}" srcOrd="0" destOrd="0" presId="urn:microsoft.com/office/officeart/2008/layout/AlternatingHexagons"/>
    <dgm:cxn modelId="{C0B47B18-BE90-4B9A-972F-991426BF30FB}" srcId="{94939458-BFEA-463B-9898-063826645903}" destId="{6E8BC7AA-B10D-4925-87B3-C8049E8B9D4E}" srcOrd="0" destOrd="0" parTransId="{49F7B0FF-B478-48F8-BBA5-E4A85B53317F}" sibTransId="{E693F047-010D-477E-BE83-FF2A0C944373}"/>
    <dgm:cxn modelId="{3D65E43A-8A32-4A7E-B468-D673F3A0ADE0}" srcId="{94939458-BFEA-463B-9898-063826645903}" destId="{40FDA5F5-B079-4229-831A-F9CF4EB17580}" srcOrd="1" destOrd="0" parTransId="{A481BD01-21A4-418B-A94B-EF34450D71A5}" sibTransId="{7F4788E1-FB08-42AA-8430-31F445464600}"/>
    <dgm:cxn modelId="{4244175B-124A-4E4A-8586-0DD74A856E98}" type="presOf" srcId="{6E8BC7AA-B10D-4925-87B3-C8049E8B9D4E}" destId="{2E542A4C-DB89-4C9A-BB10-84A8E3B9B00D}" srcOrd="0" destOrd="0" presId="urn:microsoft.com/office/officeart/2008/layout/AlternatingHexagons"/>
    <dgm:cxn modelId="{7F150645-9ADF-449F-B9F7-11C6CABCF2C8}" type="presOf" srcId="{E693F047-010D-477E-BE83-FF2A0C944373}" destId="{186CEE30-3E3F-4E09-BF5C-92E4ADE3F745}" srcOrd="0" destOrd="0" presId="urn:microsoft.com/office/officeart/2008/layout/AlternatingHexagons"/>
    <dgm:cxn modelId="{7261694E-ACB1-48BA-8B68-10972182A244}" type="presOf" srcId="{40FDA5F5-B079-4229-831A-F9CF4EB17580}" destId="{37C7574C-D0FA-4260-8964-9EEA1DCF2756}" srcOrd="0" destOrd="0" presId="urn:microsoft.com/office/officeart/2008/layout/AlternatingHexagons"/>
    <dgm:cxn modelId="{55096C75-7919-4C7B-89B1-AC133E22B118}" type="presOf" srcId="{94939458-BFEA-463B-9898-063826645903}" destId="{7F57C694-EC2A-4C7A-9615-43C623EA37A0}" srcOrd="0" destOrd="0" presId="urn:microsoft.com/office/officeart/2008/layout/AlternatingHexagons"/>
    <dgm:cxn modelId="{6CBA96CB-65C2-4E0D-9A9A-483AA81C0A60}" srcId="{94939458-BFEA-463B-9898-063826645903}" destId="{6B99B5C8-CE8C-4B3F-885D-DEBB9B387267}" srcOrd="2" destOrd="0" parTransId="{67598765-5EF0-4E12-A1F3-F4C0B14E40F8}" sibTransId="{816BD7DC-A6D7-4410-8DA6-9BEAEDBF0BE9}"/>
    <dgm:cxn modelId="{6D39DAD3-2B54-4BF3-9061-9815D2C268CD}" type="presOf" srcId="{6B99B5C8-CE8C-4B3F-885D-DEBB9B387267}" destId="{600FCC66-1D1F-4552-9B57-B722E26CEB7C}" srcOrd="0" destOrd="0" presId="urn:microsoft.com/office/officeart/2008/layout/AlternatingHexagons"/>
    <dgm:cxn modelId="{C2909BE9-0300-482A-A0BB-0CD242013D88}" type="presOf" srcId="{816BD7DC-A6D7-4410-8DA6-9BEAEDBF0BE9}" destId="{192CC201-D579-4586-9457-5DEB35D6636F}" srcOrd="0" destOrd="0" presId="urn:microsoft.com/office/officeart/2008/layout/AlternatingHexagons"/>
    <dgm:cxn modelId="{2921A8AC-0759-4350-BDBC-739C437369D6}" type="presParOf" srcId="{7F57C694-EC2A-4C7A-9615-43C623EA37A0}" destId="{F65343BE-7129-4CAC-99B8-466636808037}" srcOrd="0" destOrd="0" presId="urn:microsoft.com/office/officeart/2008/layout/AlternatingHexagons"/>
    <dgm:cxn modelId="{5FF83F2D-D7EC-495F-AFBC-693C3B26C8EB}" type="presParOf" srcId="{F65343BE-7129-4CAC-99B8-466636808037}" destId="{2E542A4C-DB89-4C9A-BB10-84A8E3B9B00D}" srcOrd="0" destOrd="0" presId="urn:microsoft.com/office/officeart/2008/layout/AlternatingHexagons"/>
    <dgm:cxn modelId="{30230E49-2D04-4AB6-BD8B-E4145816ACBA}" type="presParOf" srcId="{F65343BE-7129-4CAC-99B8-466636808037}" destId="{50289A44-BFD6-4806-9876-333395DDCC83}" srcOrd="1" destOrd="0" presId="urn:microsoft.com/office/officeart/2008/layout/AlternatingHexagons"/>
    <dgm:cxn modelId="{13E2F7C3-D32A-4EA4-9610-16978087ECE9}" type="presParOf" srcId="{F65343BE-7129-4CAC-99B8-466636808037}" destId="{E4C0BE9C-4177-47C7-B426-09B0EB4BB8A3}" srcOrd="2" destOrd="0" presId="urn:microsoft.com/office/officeart/2008/layout/AlternatingHexagons"/>
    <dgm:cxn modelId="{277583E8-DCA2-4FF7-BDBE-0DF9206D6E3B}" type="presParOf" srcId="{F65343BE-7129-4CAC-99B8-466636808037}" destId="{A8544BFB-F9B8-4A51-A5EF-CFF4AE71658C}" srcOrd="3" destOrd="0" presId="urn:microsoft.com/office/officeart/2008/layout/AlternatingHexagons"/>
    <dgm:cxn modelId="{FFDDED0C-A9ED-43A9-B353-EE4E440FC520}" type="presParOf" srcId="{F65343BE-7129-4CAC-99B8-466636808037}" destId="{186CEE30-3E3F-4E09-BF5C-92E4ADE3F745}" srcOrd="4" destOrd="0" presId="urn:microsoft.com/office/officeart/2008/layout/AlternatingHexagons"/>
    <dgm:cxn modelId="{FC96BD43-B92D-4D7D-A66C-C51EBA28FE7D}" type="presParOf" srcId="{7F57C694-EC2A-4C7A-9615-43C623EA37A0}" destId="{A7E6162E-9718-494E-8928-F99946C71499}" srcOrd="1" destOrd="0" presId="urn:microsoft.com/office/officeart/2008/layout/AlternatingHexagons"/>
    <dgm:cxn modelId="{6DA49C93-62AB-487F-8B3B-A4914A6EA7A8}" type="presParOf" srcId="{7F57C694-EC2A-4C7A-9615-43C623EA37A0}" destId="{EF7FE619-4A95-437E-B339-583675D2A44D}" srcOrd="2" destOrd="0" presId="urn:microsoft.com/office/officeart/2008/layout/AlternatingHexagons"/>
    <dgm:cxn modelId="{AAF56964-6673-404A-99BF-A420804E1989}" type="presParOf" srcId="{EF7FE619-4A95-437E-B339-583675D2A44D}" destId="{37C7574C-D0FA-4260-8964-9EEA1DCF2756}" srcOrd="0" destOrd="0" presId="urn:microsoft.com/office/officeart/2008/layout/AlternatingHexagons"/>
    <dgm:cxn modelId="{9FF181CA-7DA9-48BE-9288-B61022460D4D}" type="presParOf" srcId="{EF7FE619-4A95-437E-B339-583675D2A44D}" destId="{41D9184B-68BB-4F69-B176-0E95666DB72C}" srcOrd="1" destOrd="0" presId="urn:microsoft.com/office/officeart/2008/layout/AlternatingHexagons"/>
    <dgm:cxn modelId="{F9CE4761-1DB9-4D9C-B89D-4CE72CF64116}" type="presParOf" srcId="{EF7FE619-4A95-437E-B339-583675D2A44D}" destId="{C85F3966-2396-4B5F-9295-88980ABAD24C}" srcOrd="2" destOrd="0" presId="urn:microsoft.com/office/officeart/2008/layout/AlternatingHexagons"/>
    <dgm:cxn modelId="{0D00D7A8-9BC1-43E8-96E7-71495972908E}" type="presParOf" srcId="{EF7FE619-4A95-437E-B339-583675D2A44D}" destId="{21477233-9286-4E30-9535-D70488162249}" srcOrd="3" destOrd="0" presId="urn:microsoft.com/office/officeart/2008/layout/AlternatingHexagons"/>
    <dgm:cxn modelId="{78CABCDA-F4FC-41BA-A22E-207B06F7128B}" type="presParOf" srcId="{EF7FE619-4A95-437E-B339-583675D2A44D}" destId="{45551D75-3F2E-46BA-B759-601AE9718A0C}" srcOrd="4" destOrd="0" presId="urn:microsoft.com/office/officeart/2008/layout/AlternatingHexagons"/>
    <dgm:cxn modelId="{7D038C1C-625E-49D1-B505-0F618F6985C5}" type="presParOf" srcId="{7F57C694-EC2A-4C7A-9615-43C623EA37A0}" destId="{B7DD7D58-6842-4806-AE82-4709C66C686B}" srcOrd="3" destOrd="0" presId="urn:microsoft.com/office/officeart/2008/layout/AlternatingHexagons"/>
    <dgm:cxn modelId="{E0F9F27C-A020-42FB-9C75-FB51EA1B0F26}" type="presParOf" srcId="{7F57C694-EC2A-4C7A-9615-43C623EA37A0}" destId="{53B2E8A0-D8BD-45CB-A600-2C1D5260D934}" srcOrd="4" destOrd="0" presId="urn:microsoft.com/office/officeart/2008/layout/AlternatingHexagons"/>
    <dgm:cxn modelId="{B090056F-F88A-44D3-A002-71940CBD1796}" type="presParOf" srcId="{53B2E8A0-D8BD-45CB-A600-2C1D5260D934}" destId="{600FCC66-1D1F-4552-9B57-B722E26CEB7C}" srcOrd="0" destOrd="0" presId="urn:microsoft.com/office/officeart/2008/layout/AlternatingHexagons"/>
    <dgm:cxn modelId="{3283573B-6896-4C5D-9474-C80DE68E67AA}" type="presParOf" srcId="{53B2E8A0-D8BD-45CB-A600-2C1D5260D934}" destId="{272E4E47-FFA7-43E3-98A4-BC4D89E7E9D5}" srcOrd="1" destOrd="0" presId="urn:microsoft.com/office/officeart/2008/layout/AlternatingHexagons"/>
    <dgm:cxn modelId="{0F9CE0E0-BBDF-4C3A-A153-6AD6F8725E42}" type="presParOf" srcId="{53B2E8A0-D8BD-45CB-A600-2C1D5260D934}" destId="{70844CAB-8AE2-4C16-8A05-4C0C15BBA4A5}" srcOrd="2" destOrd="0" presId="urn:microsoft.com/office/officeart/2008/layout/AlternatingHexagons"/>
    <dgm:cxn modelId="{8BE5FAA7-0558-47F5-80B4-675959344A2B}" type="presParOf" srcId="{53B2E8A0-D8BD-45CB-A600-2C1D5260D934}" destId="{F0D2FB88-BE2E-4F70-89EC-025F61F68861}" srcOrd="3" destOrd="0" presId="urn:microsoft.com/office/officeart/2008/layout/AlternatingHexagons"/>
    <dgm:cxn modelId="{0DCF4203-9652-4E20-81F3-401E032EDB83}" type="presParOf" srcId="{53B2E8A0-D8BD-45CB-A600-2C1D5260D934}" destId="{192CC201-D579-4586-9457-5DEB35D6636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4E801-1C47-497A-8E37-8495999C7096}" type="doc">
      <dgm:prSet loTypeId="urn:microsoft.com/office/officeart/2011/layout/TabList" loCatId="list" qsTypeId="urn:microsoft.com/office/officeart/2005/8/quickstyle/simple4" qsCatId="simple" csTypeId="urn:microsoft.com/office/officeart/2005/8/colors/accent3_2" csCatId="accent3" phldr="1"/>
      <dgm:spPr/>
      <dgm:t>
        <a:bodyPr/>
        <a:lstStyle/>
        <a:p>
          <a:endParaRPr lang="en-US"/>
        </a:p>
      </dgm:t>
    </dgm:pt>
    <dgm:pt modelId="{3542CD04-10B7-48CD-AF65-C54A1EDA799A}">
      <dgm:prSet phldrT="[Text]"/>
      <dgm:spPr/>
      <dgm:t>
        <a:bodyPr/>
        <a:lstStyle/>
        <a:p>
          <a:r>
            <a:rPr lang="en-US"/>
            <a:t>Honor</a:t>
          </a:r>
        </a:p>
      </dgm:t>
    </dgm:pt>
    <dgm:pt modelId="{8EB9ABA5-A940-4EF8-A49D-9C018FBB7556}" type="parTrans" cxnId="{A006E69C-D773-4534-80E9-DAA32A85D807}">
      <dgm:prSet/>
      <dgm:spPr/>
      <dgm:t>
        <a:bodyPr/>
        <a:lstStyle/>
        <a:p>
          <a:endParaRPr lang="en-US"/>
        </a:p>
      </dgm:t>
    </dgm:pt>
    <dgm:pt modelId="{EC911061-C6FC-4820-8541-BE5A292EC271}" type="sibTrans" cxnId="{A006E69C-D773-4534-80E9-DAA32A85D807}">
      <dgm:prSet/>
      <dgm:spPr/>
      <dgm:t>
        <a:bodyPr/>
        <a:lstStyle/>
        <a:p>
          <a:endParaRPr lang="en-US"/>
        </a:p>
      </dgm:t>
    </dgm:pt>
    <dgm:pt modelId="{A9FD062A-82CE-4EFB-BD42-2A84DA3F1A8D}">
      <dgm:prSet phldrT="[Text]"/>
      <dgm:spPr/>
      <dgm:t>
        <a:bodyPr/>
        <a:lstStyle/>
        <a:p>
          <a:r>
            <a:rPr lang="en-US"/>
            <a:t>People, places, things</a:t>
          </a:r>
        </a:p>
      </dgm:t>
    </dgm:pt>
    <dgm:pt modelId="{FDBC3919-9F12-4B5F-9B78-8B9225A3B816}" type="parTrans" cxnId="{B60200D4-A817-49F6-BB5A-C6020EB32D51}">
      <dgm:prSet/>
      <dgm:spPr/>
      <dgm:t>
        <a:bodyPr/>
        <a:lstStyle/>
        <a:p>
          <a:endParaRPr lang="en-US"/>
        </a:p>
      </dgm:t>
    </dgm:pt>
    <dgm:pt modelId="{7335710B-A26C-4759-92E7-11A610784796}" type="sibTrans" cxnId="{B60200D4-A817-49F6-BB5A-C6020EB32D51}">
      <dgm:prSet/>
      <dgm:spPr/>
      <dgm:t>
        <a:bodyPr/>
        <a:lstStyle/>
        <a:p>
          <a:endParaRPr lang="en-US"/>
        </a:p>
      </dgm:t>
    </dgm:pt>
    <dgm:pt modelId="{28CFAD49-AD9D-49AE-B04F-85490BCF2E63}">
      <dgm:prSet phldrT="[Text]"/>
      <dgm:spPr/>
      <dgm:t>
        <a:bodyPr/>
        <a:lstStyle/>
        <a:p>
          <a:r>
            <a:rPr lang="en-US"/>
            <a:t>Changes</a:t>
          </a:r>
        </a:p>
      </dgm:t>
    </dgm:pt>
    <dgm:pt modelId="{1873FB30-DC16-4370-B5B9-57A327997065}" type="parTrans" cxnId="{D971F66F-1A08-4011-A717-B50068257405}">
      <dgm:prSet/>
      <dgm:spPr/>
      <dgm:t>
        <a:bodyPr/>
        <a:lstStyle/>
        <a:p>
          <a:endParaRPr lang="en-US"/>
        </a:p>
      </dgm:t>
    </dgm:pt>
    <dgm:pt modelId="{E6FC26F3-1C8F-4735-8798-AD6C12257A89}" type="sibTrans" cxnId="{D971F66F-1A08-4011-A717-B50068257405}">
      <dgm:prSet/>
      <dgm:spPr/>
      <dgm:t>
        <a:bodyPr/>
        <a:lstStyle/>
        <a:p>
          <a:endParaRPr lang="en-US"/>
        </a:p>
      </dgm:t>
    </dgm:pt>
    <dgm:pt modelId="{A8C0F8DB-38B3-4F59-A266-A33E96BA57F8}">
      <dgm:prSet phldrT="[Text]"/>
      <dgm:spPr/>
      <dgm:t>
        <a:bodyPr/>
        <a:lstStyle/>
        <a:p>
          <a:r>
            <a:rPr lang="en-US"/>
            <a:t>To better serve membership and our programs</a:t>
          </a:r>
        </a:p>
      </dgm:t>
    </dgm:pt>
    <dgm:pt modelId="{493CDCA6-9AB0-4028-A445-FDA0CEF796DD}" type="parTrans" cxnId="{19BC6D22-A0F9-48E5-A44B-3A8ABE8ABE10}">
      <dgm:prSet/>
      <dgm:spPr/>
      <dgm:t>
        <a:bodyPr/>
        <a:lstStyle/>
        <a:p>
          <a:endParaRPr lang="en-US"/>
        </a:p>
      </dgm:t>
    </dgm:pt>
    <dgm:pt modelId="{2BC1E0B3-B564-4FB2-909A-B52874409EC1}" type="sibTrans" cxnId="{19BC6D22-A0F9-48E5-A44B-3A8ABE8ABE10}">
      <dgm:prSet/>
      <dgm:spPr/>
      <dgm:t>
        <a:bodyPr/>
        <a:lstStyle/>
        <a:p>
          <a:endParaRPr lang="en-US"/>
        </a:p>
      </dgm:t>
    </dgm:pt>
    <dgm:pt modelId="{317BED8E-3DA1-4D33-AED9-094347281E78}">
      <dgm:prSet phldrT="[Text]"/>
      <dgm:spPr/>
      <dgm:t>
        <a:bodyPr/>
        <a:lstStyle/>
        <a:p>
          <a:r>
            <a:rPr lang="en-US"/>
            <a:t>Communicates</a:t>
          </a:r>
        </a:p>
      </dgm:t>
    </dgm:pt>
    <dgm:pt modelId="{4AAC584A-D5BF-4FD4-A793-62B91DC39961}" type="parTrans" cxnId="{BAAD66B8-C395-4FF4-9DF5-2C9D57F99937}">
      <dgm:prSet/>
      <dgm:spPr/>
      <dgm:t>
        <a:bodyPr/>
        <a:lstStyle/>
        <a:p>
          <a:endParaRPr lang="en-US"/>
        </a:p>
      </dgm:t>
    </dgm:pt>
    <dgm:pt modelId="{74E737A3-61CD-4644-84CE-818892397F4F}" type="sibTrans" cxnId="{BAAD66B8-C395-4FF4-9DF5-2C9D57F99937}">
      <dgm:prSet/>
      <dgm:spPr/>
      <dgm:t>
        <a:bodyPr/>
        <a:lstStyle/>
        <a:p>
          <a:endParaRPr lang="en-US"/>
        </a:p>
      </dgm:t>
    </dgm:pt>
    <dgm:pt modelId="{E8460BC6-0735-4D20-8120-14F62F77AF37}">
      <dgm:prSet phldrT="[Text]"/>
      <dgm:spPr/>
      <dgm:t>
        <a:bodyPr/>
        <a:lstStyle/>
        <a:p>
          <a:r>
            <a:rPr lang="en-US"/>
            <a:t>To different organizational levels</a:t>
          </a:r>
        </a:p>
      </dgm:t>
    </dgm:pt>
    <dgm:pt modelId="{236436F7-E79C-42AA-A001-2D64915F9C0E}" type="parTrans" cxnId="{2CE095C0-7923-494B-B8FA-5EDF699C8402}">
      <dgm:prSet/>
      <dgm:spPr/>
      <dgm:t>
        <a:bodyPr/>
        <a:lstStyle/>
        <a:p>
          <a:endParaRPr lang="en-US"/>
        </a:p>
      </dgm:t>
    </dgm:pt>
    <dgm:pt modelId="{E920203B-913D-4CAA-852F-107C38708599}" type="sibTrans" cxnId="{2CE095C0-7923-494B-B8FA-5EDF699C8402}">
      <dgm:prSet/>
      <dgm:spPr/>
      <dgm:t>
        <a:bodyPr/>
        <a:lstStyle/>
        <a:p>
          <a:endParaRPr lang="en-US"/>
        </a:p>
      </dgm:t>
    </dgm:pt>
    <dgm:pt modelId="{CC73842D-7943-480B-815E-5EFF2E5678D6}">
      <dgm:prSet phldrT="[Text]"/>
      <dgm:spPr/>
      <dgm:t>
        <a:bodyPr/>
        <a:lstStyle/>
        <a:p>
          <a:r>
            <a:rPr lang="en-US"/>
            <a:t>Guides </a:t>
          </a:r>
        </a:p>
      </dgm:t>
    </dgm:pt>
    <dgm:pt modelId="{2695B386-1843-4343-9E6A-9B882453BC40}" type="parTrans" cxnId="{949E50FF-9E2D-4C79-8A86-3812D470F443}">
      <dgm:prSet/>
      <dgm:spPr/>
      <dgm:t>
        <a:bodyPr/>
        <a:lstStyle/>
        <a:p>
          <a:endParaRPr lang="en-US"/>
        </a:p>
      </dgm:t>
    </dgm:pt>
    <dgm:pt modelId="{6D6E18A6-88D1-46D0-9C7D-C547D38C06D3}" type="sibTrans" cxnId="{949E50FF-9E2D-4C79-8A86-3812D470F443}">
      <dgm:prSet/>
      <dgm:spPr/>
      <dgm:t>
        <a:bodyPr/>
        <a:lstStyle/>
        <a:p>
          <a:endParaRPr lang="en-US"/>
        </a:p>
      </dgm:t>
    </dgm:pt>
    <dgm:pt modelId="{53B5F2BD-D2F1-4537-A0FD-029B6F785930}">
      <dgm:prSet phldrT="[Text]"/>
      <dgm:spPr/>
      <dgm:t>
        <a:bodyPr/>
        <a:lstStyle/>
        <a:p>
          <a:r>
            <a:rPr lang="en-US"/>
            <a:t>Government leadership on legislatives issues</a:t>
          </a:r>
        </a:p>
      </dgm:t>
    </dgm:pt>
    <dgm:pt modelId="{D5BA052B-70D1-44BD-A73D-6B1C80A2E6E0}" type="parTrans" cxnId="{2BDF7463-3D9F-443F-B8D2-1F81023025E4}">
      <dgm:prSet/>
      <dgm:spPr/>
      <dgm:t>
        <a:bodyPr/>
        <a:lstStyle/>
        <a:p>
          <a:endParaRPr lang="en-US"/>
        </a:p>
      </dgm:t>
    </dgm:pt>
    <dgm:pt modelId="{D0D58EDE-6FA2-4AF3-9F02-DE10FB82921C}" type="sibTrans" cxnId="{2BDF7463-3D9F-443F-B8D2-1F81023025E4}">
      <dgm:prSet/>
      <dgm:spPr/>
      <dgm:t>
        <a:bodyPr/>
        <a:lstStyle/>
        <a:p>
          <a:endParaRPr lang="en-US"/>
        </a:p>
      </dgm:t>
    </dgm:pt>
    <dgm:pt modelId="{6AF98F66-E6E1-4C9F-8051-AC616D2F2998}">
      <dgm:prSet phldrT="[Text]"/>
      <dgm:spPr/>
      <dgm:t>
        <a:bodyPr/>
        <a:lstStyle/>
        <a:p>
          <a:r>
            <a:rPr lang="en-US"/>
            <a:t>Declares</a:t>
          </a:r>
        </a:p>
      </dgm:t>
    </dgm:pt>
    <dgm:pt modelId="{EB097CFF-6B71-4B43-ACF8-388C91CE485C}" type="parTrans" cxnId="{E82DC0A9-50C4-43A5-AB4D-C1876B337144}">
      <dgm:prSet/>
      <dgm:spPr/>
      <dgm:t>
        <a:bodyPr/>
        <a:lstStyle/>
        <a:p>
          <a:endParaRPr lang="en-US"/>
        </a:p>
      </dgm:t>
    </dgm:pt>
    <dgm:pt modelId="{A46085B8-4002-4BE8-B7AA-9FD85B16BF26}" type="sibTrans" cxnId="{E82DC0A9-50C4-43A5-AB4D-C1876B337144}">
      <dgm:prSet/>
      <dgm:spPr/>
      <dgm:t>
        <a:bodyPr/>
        <a:lstStyle/>
        <a:p>
          <a:endParaRPr lang="en-US"/>
        </a:p>
      </dgm:t>
    </dgm:pt>
    <dgm:pt modelId="{E9F97C68-30BA-4ED6-A7CE-EC47AE6F2756}">
      <dgm:prSet phldrT="[Text]"/>
      <dgm:spPr/>
      <dgm:t>
        <a:bodyPr/>
        <a:lstStyle/>
        <a:p>
          <a:r>
            <a:rPr lang="en-US"/>
            <a:t>The American Legion position on issues of the day</a:t>
          </a:r>
        </a:p>
      </dgm:t>
    </dgm:pt>
    <dgm:pt modelId="{DD75C9E5-831A-44A3-B509-5ADC019BC202}" type="parTrans" cxnId="{9A664F33-9A9B-4DA9-B0A1-3F4F82E57800}">
      <dgm:prSet/>
      <dgm:spPr/>
      <dgm:t>
        <a:bodyPr/>
        <a:lstStyle/>
        <a:p>
          <a:endParaRPr lang="en-US"/>
        </a:p>
      </dgm:t>
    </dgm:pt>
    <dgm:pt modelId="{332AD044-92F9-4FEE-8395-83EC69B7C91B}" type="sibTrans" cxnId="{9A664F33-9A9B-4DA9-B0A1-3F4F82E57800}">
      <dgm:prSet/>
      <dgm:spPr/>
      <dgm:t>
        <a:bodyPr/>
        <a:lstStyle/>
        <a:p>
          <a:endParaRPr lang="en-US"/>
        </a:p>
      </dgm:t>
    </dgm:pt>
    <dgm:pt modelId="{1BD8E888-0A34-42A7-84BB-77E492B58372}" type="pres">
      <dgm:prSet presAssocID="{CBE4E801-1C47-497A-8E37-8495999C7096}" presName="Name0" presStyleCnt="0">
        <dgm:presLayoutVars>
          <dgm:chMax/>
          <dgm:chPref val="3"/>
          <dgm:dir/>
          <dgm:animOne val="branch"/>
          <dgm:animLvl val="lvl"/>
        </dgm:presLayoutVars>
      </dgm:prSet>
      <dgm:spPr/>
    </dgm:pt>
    <dgm:pt modelId="{A48501D1-B9A8-4A06-9158-544398AEA299}" type="pres">
      <dgm:prSet presAssocID="{3542CD04-10B7-48CD-AF65-C54A1EDA799A}" presName="composite" presStyleCnt="0"/>
      <dgm:spPr/>
    </dgm:pt>
    <dgm:pt modelId="{C15AAF9C-63FC-459A-B600-7A7C7643D4CA}" type="pres">
      <dgm:prSet presAssocID="{3542CD04-10B7-48CD-AF65-C54A1EDA799A}" presName="FirstChild" presStyleLbl="revTx" presStyleIdx="0" presStyleCnt="5">
        <dgm:presLayoutVars>
          <dgm:chMax val="0"/>
          <dgm:chPref val="0"/>
          <dgm:bulletEnabled val="1"/>
        </dgm:presLayoutVars>
      </dgm:prSet>
      <dgm:spPr/>
    </dgm:pt>
    <dgm:pt modelId="{051613FC-0587-4751-B27D-FD2A263A9603}" type="pres">
      <dgm:prSet presAssocID="{3542CD04-10B7-48CD-AF65-C54A1EDA799A}" presName="Parent" presStyleLbl="alignNode1" presStyleIdx="0" presStyleCnt="5">
        <dgm:presLayoutVars>
          <dgm:chMax val="3"/>
          <dgm:chPref val="3"/>
          <dgm:bulletEnabled val="1"/>
        </dgm:presLayoutVars>
      </dgm:prSet>
      <dgm:spPr/>
    </dgm:pt>
    <dgm:pt modelId="{4E517621-4F9B-4F05-88C9-B860D4448352}" type="pres">
      <dgm:prSet presAssocID="{3542CD04-10B7-48CD-AF65-C54A1EDA799A}" presName="Accent" presStyleLbl="parChTrans1D1" presStyleIdx="0" presStyleCnt="5"/>
      <dgm:spPr/>
    </dgm:pt>
    <dgm:pt modelId="{9DAD447C-C2DB-4766-A52A-5DADFB19B2FE}" type="pres">
      <dgm:prSet presAssocID="{EC911061-C6FC-4820-8541-BE5A292EC271}" presName="sibTrans" presStyleCnt="0"/>
      <dgm:spPr/>
    </dgm:pt>
    <dgm:pt modelId="{D65A62AD-C338-4777-A61F-90E82CC9F3CD}" type="pres">
      <dgm:prSet presAssocID="{28CFAD49-AD9D-49AE-B04F-85490BCF2E63}" presName="composite" presStyleCnt="0"/>
      <dgm:spPr/>
    </dgm:pt>
    <dgm:pt modelId="{C737087B-1775-4251-9AFB-4612E2757964}" type="pres">
      <dgm:prSet presAssocID="{28CFAD49-AD9D-49AE-B04F-85490BCF2E63}" presName="FirstChild" presStyleLbl="revTx" presStyleIdx="1" presStyleCnt="5">
        <dgm:presLayoutVars>
          <dgm:chMax val="0"/>
          <dgm:chPref val="0"/>
          <dgm:bulletEnabled val="1"/>
        </dgm:presLayoutVars>
      </dgm:prSet>
      <dgm:spPr/>
    </dgm:pt>
    <dgm:pt modelId="{3E5D745C-FF52-45C0-8B74-12702CEF0DDA}" type="pres">
      <dgm:prSet presAssocID="{28CFAD49-AD9D-49AE-B04F-85490BCF2E63}" presName="Parent" presStyleLbl="alignNode1" presStyleIdx="1" presStyleCnt="5">
        <dgm:presLayoutVars>
          <dgm:chMax val="3"/>
          <dgm:chPref val="3"/>
          <dgm:bulletEnabled val="1"/>
        </dgm:presLayoutVars>
      </dgm:prSet>
      <dgm:spPr/>
    </dgm:pt>
    <dgm:pt modelId="{0A52CC24-09EA-4CA1-BD5B-8C7ECB6682CD}" type="pres">
      <dgm:prSet presAssocID="{28CFAD49-AD9D-49AE-B04F-85490BCF2E63}" presName="Accent" presStyleLbl="parChTrans1D1" presStyleIdx="1" presStyleCnt="5"/>
      <dgm:spPr/>
    </dgm:pt>
    <dgm:pt modelId="{FB7C20E4-77D2-4AF6-A884-4022D2864BBA}" type="pres">
      <dgm:prSet presAssocID="{E6FC26F3-1C8F-4735-8798-AD6C12257A89}" presName="sibTrans" presStyleCnt="0"/>
      <dgm:spPr/>
    </dgm:pt>
    <dgm:pt modelId="{C09EDE25-A73A-4FDF-A634-80C13188331B}" type="pres">
      <dgm:prSet presAssocID="{317BED8E-3DA1-4D33-AED9-094347281E78}" presName="composite" presStyleCnt="0"/>
      <dgm:spPr/>
    </dgm:pt>
    <dgm:pt modelId="{5811A38A-3BE0-4679-B455-00ABFDD008D1}" type="pres">
      <dgm:prSet presAssocID="{317BED8E-3DA1-4D33-AED9-094347281E78}" presName="FirstChild" presStyleLbl="revTx" presStyleIdx="2" presStyleCnt="5">
        <dgm:presLayoutVars>
          <dgm:chMax val="0"/>
          <dgm:chPref val="0"/>
          <dgm:bulletEnabled val="1"/>
        </dgm:presLayoutVars>
      </dgm:prSet>
      <dgm:spPr/>
    </dgm:pt>
    <dgm:pt modelId="{6DC4A2DF-A05B-46B1-9CBB-E4F2EF3E1011}" type="pres">
      <dgm:prSet presAssocID="{317BED8E-3DA1-4D33-AED9-094347281E78}" presName="Parent" presStyleLbl="alignNode1" presStyleIdx="2" presStyleCnt="5">
        <dgm:presLayoutVars>
          <dgm:chMax val="3"/>
          <dgm:chPref val="3"/>
          <dgm:bulletEnabled val="1"/>
        </dgm:presLayoutVars>
      </dgm:prSet>
      <dgm:spPr/>
    </dgm:pt>
    <dgm:pt modelId="{123A905F-069E-4716-B345-6DE811C2582A}" type="pres">
      <dgm:prSet presAssocID="{317BED8E-3DA1-4D33-AED9-094347281E78}" presName="Accent" presStyleLbl="parChTrans1D1" presStyleIdx="2" presStyleCnt="5"/>
      <dgm:spPr/>
    </dgm:pt>
    <dgm:pt modelId="{7AA02C92-7CBB-4E5B-AAE7-338D9578627D}" type="pres">
      <dgm:prSet presAssocID="{74E737A3-61CD-4644-84CE-818892397F4F}" presName="sibTrans" presStyleCnt="0"/>
      <dgm:spPr/>
    </dgm:pt>
    <dgm:pt modelId="{E63DD723-E07A-4A31-AEF8-65195531CFF3}" type="pres">
      <dgm:prSet presAssocID="{CC73842D-7943-480B-815E-5EFF2E5678D6}" presName="composite" presStyleCnt="0"/>
      <dgm:spPr/>
    </dgm:pt>
    <dgm:pt modelId="{ED1D2BD1-38EC-4E07-8051-52904C9DDFAC}" type="pres">
      <dgm:prSet presAssocID="{CC73842D-7943-480B-815E-5EFF2E5678D6}" presName="FirstChild" presStyleLbl="revTx" presStyleIdx="3" presStyleCnt="5">
        <dgm:presLayoutVars>
          <dgm:chMax val="0"/>
          <dgm:chPref val="0"/>
          <dgm:bulletEnabled val="1"/>
        </dgm:presLayoutVars>
      </dgm:prSet>
      <dgm:spPr/>
    </dgm:pt>
    <dgm:pt modelId="{115B5D51-F70A-44B8-A8C7-C28F64C84EE7}" type="pres">
      <dgm:prSet presAssocID="{CC73842D-7943-480B-815E-5EFF2E5678D6}" presName="Parent" presStyleLbl="alignNode1" presStyleIdx="3" presStyleCnt="5">
        <dgm:presLayoutVars>
          <dgm:chMax val="3"/>
          <dgm:chPref val="3"/>
          <dgm:bulletEnabled val="1"/>
        </dgm:presLayoutVars>
      </dgm:prSet>
      <dgm:spPr/>
    </dgm:pt>
    <dgm:pt modelId="{63BD7C02-3FB0-4B72-9E22-C5BF2DE05DCC}" type="pres">
      <dgm:prSet presAssocID="{CC73842D-7943-480B-815E-5EFF2E5678D6}" presName="Accent" presStyleLbl="parChTrans1D1" presStyleIdx="3" presStyleCnt="5"/>
      <dgm:spPr/>
    </dgm:pt>
    <dgm:pt modelId="{5F683C88-B23B-4DE3-82EE-E5A1E5639B5F}" type="pres">
      <dgm:prSet presAssocID="{6D6E18A6-88D1-46D0-9C7D-C547D38C06D3}" presName="sibTrans" presStyleCnt="0"/>
      <dgm:spPr/>
    </dgm:pt>
    <dgm:pt modelId="{823D29D0-9BF1-45DC-9A4F-11AF1A3EACF0}" type="pres">
      <dgm:prSet presAssocID="{6AF98F66-E6E1-4C9F-8051-AC616D2F2998}" presName="composite" presStyleCnt="0"/>
      <dgm:spPr/>
    </dgm:pt>
    <dgm:pt modelId="{F1C0F863-2E04-439E-8C92-46C067E4CE69}" type="pres">
      <dgm:prSet presAssocID="{6AF98F66-E6E1-4C9F-8051-AC616D2F2998}" presName="FirstChild" presStyleLbl="revTx" presStyleIdx="4" presStyleCnt="5">
        <dgm:presLayoutVars>
          <dgm:chMax val="0"/>
          <dgm:chPref val="0"/>
          <dgm:bulletEnabled val="1"/>
        </dgm:presLayoutVars>
      </dgm:prSet>
      <dgm:spPr/>
    </dgm:pt>
    <dgm:pt modelId="{5BC06976-911B-405A-BDDB-6A61FBD96F7A}" type="pres">
      <dgm:prSet presAssocID="{6AF98F66-E6E1-4C9F-8051-AC616D2F2998}" presName="Parent" presStyleLbl="alignNode1" presStyleIdx="4" presStyleCnt="5">
        <dgm:presLayoutVars>
          <dgm:chMax val="3"/>
          <dgm:chPref val="3"/>
          <dgm:bulletEnabled val="1"/>
        </dgm:presLayoutVars>
      </dgm:prSet>
      <dgm:spPr/>
    </dgm:pt>
    <dgm:pt modelId="{A195913B-910E-4C25-89A3-4559555D124A}" type="pres">
      <dgm:prSet presAssocID="{6AF98F66-E6E1-4C9F-8051-AC616D2F2998}" presName="Accent" presStyleLbl="parChTrans1D1" presStyleIdx="4" presStyleCnt="5"/>
      <dgm:spPr/>
    </dgm:pt>
  </dgm:ptLst>
  <dgm:cxnLst>
    <dgm:cxn modelId="{3687FA1F-CBAB-47B7-9164-7960D8AE52AD}" type="presOf" srcId="{28CFAD49-AD9D-49AE-B04F-85490BCF2E63}" destId="{3E5D745C-FF52-45C0-8B74-12702CEF0DDA}" srcOrd="0" destOrd="0" presId="urn:microsoft.com/office/officeart/2011/layout/TabList"/>
    <dgm:cxn modelId="{19BC6D22-A0F9-48E5-A44B-3A8ABE8ABE10}" srcId="{28CFAD49-AD9D-49AE-B04F-85490BCF2E63}" destId="{A8C0F8DB-38B3-4F59-A266-A33E96BA57F8}" srcOrd="0" destOrd="0" parTransId="{493CDCA6-9AB0-4028-A445-FDA0CEF796DD}" sibTransId="{2BC1E0B3-B564-4FB2-909A-B52874409EC1}"/>
    <dgm:cxn modelId="{721D492B-9945-450A-B553-6E09AE480F83}" type="presOf" srcId="{E9F97C68-30BA-4ED6-A7CE-EC47AE6F2756}" destId="{F1C0F863-2E04-439E-8C92-46C067E4CE69}" srcOrd="0" destOrd="0" presId="urn:microsoft.com/office/officeart/2011/layout/TabList"/>
    <dgm:cxn modelId="{805C7E30-DB22-4824-A005-4EF22D50135A}" type="presOf" srcId="{A9FD062A-82CE-4EFB-BD42-2A84DA3F1A8D}" destId="{C15AAF9C-63FC-459A-B600-7A7C7643D4CA}" srcOrd="0" destOrd="0" presId="urn:microsoft.com/office/officeart/2011/layout/TabList"/>
    <dgm:cxn modelId="{9A664F33-9A9B-4DA9-B0A1-3F4F82E57800}" srcId="{6AF98F66-E6E1-4C9F-8051-AC616D2F2998}" destId="{E9F97C68-30BA-4ED6-A7CE-EC47AE6F2756}" srcOrd="0" destOrd="0" parTransId="{DD75C9E5-831A-44A3-B509-5ADC019BC202}" sibTransId="{332AD044-92F9-4FEE-8395-83EC69B7C91B}"/>
    <dgm:cxn modelId="{2BDF7463-3D9F-443F-B8D2-1F81023025E4}" srcId="{CC73842D-7943-480B-815E-5EFF2E5678D6}" destId="{53B5F2BD-D2F1-4537-A0FD-029B6F785930}" srcOrd="0" destOrd="0" parTransId="{D5BA052B-70D1-44BD-A73D-6B1C80A2E6E0}" sibTransId="{D0D58EDE-6FA2-4AF3-9F02-DE10FB82921C}"/>
    <dgm:cxn modelId="{505D0A64-653C-47C5-AB71-BFBFDF18B625}" type="presOf" srcId="{53B5F2BD-D2F1-4537-A0FD-029B6F785930}" destId="{ED1D2BD1-38EC-4E07-8051-52904C9DDFAC}" srcOrd="0" destOrd="0" presId="urn:microsoft.com/office/officeart/2011/layout/TabList"/>
    <dgm:cxn modelId="{D971F66F-1A08-4011-A717-B50068257405}" srcId="{CBE4E801-1C47-497A-8E37-8495999C7096}" destId="{28CFAD49-AD9D-49AE-B04F-85490BCF2E63}" srcOrd="1" destOrd="0" parTransId="{1873FB30-DC16-4370-B5B9-57A327997065}" sibTransId="{E6FC26F3-1C8F-4735-8798-AD6C12257A89}"/>
    <dgm:cxn modelId="{0D267357-E10B-4D44-9011-6B33BB2AAE2D}" type="presOf" srcId="{CBE4E801-1C47-497A-8E37-8495999C7096}" destId="{1BD8E888-0A34-42A7-84BB-77E492B58372}" srcOrd="0" destOrd="0" presId="urn:microsoft.com/office/officeart/2011/layout/TabList"/>
    <dgm:cxn modelId="{58A90290-97AE-471E-BA81-B0B990B0C63E}" type="presOf" srcId="{317BED8E-3DA1-4D33-AED9-094347281E78}" destId="{6DC4A2DF-A05B-46B1-9CBB-E4F2EF3E1011}" srcOrd="0" destOrd="0" presId="urn:microsoft.com/office/officeart/2011/layout/TabList"/>
    <dgm:cxn modelId="{9D012894-20A8-401C-9C28-8264B1CECB2D}" type="presOf" srcId="{CC73842D-7943-480B-815E-5EFF2E5678D6}" destId="{115B5D51-F70A-44B8-A8C7-C28F64C84EE7}" srcOrd="0" destOrd="0" presId="urn:microsoft.com/office/officeart/2011/layout/TabList"/>
    <dgm:cxn modelId="{61B04F96-4A52-4C82-9598-E31833AA6705}" type="presOf" srcId="{A8C0F8DB-38B3-4F59-A266-A33E96BA57F8}" destId="{C737087B-1775-4251-9AFB-4612E2757964}" srcOrd="0" destOrd="0" presId="urn:microsoft.com/office/officeart/2011/layout/TabList"/>
    <dgm:cxn modelId="{A006E69C-D773-4534-80E9-DAA32A85D807}" srcId="{CBE4E801-1C47-497A-8E37-8495999C7096}" destId="{3542CD04-10B7-48CD-AF65-C54A1EDA799A}" srcOrd="0" destOrd="0" parTransId="{8EB9ABA5-A940-4EF8-A49D-9C018FBB7556}" sibTransId="{EC911061-C6FC-4820-8541-BE5A292EC271}"/>
    <dgm:cxn modelId="{E97CE7A7-F38C-4646-91F5-44FFEAD0DA5A}" type="presOf" srcId="{E8460BC6-0735-4D20-8120-14F62F77AF37}" destId="{5811A38A-3BE0-4679-B455-00ABFDD008D1}" srcOrd="0" destOrd="0" presId="urn:microsoft.com/office/officeart/2011/layout/TabList"/>
    <dgm:cxn modelId="{E82DC0A9-50C4-43A5-AB4D-C1876B337144}" srcId="{CBE4E801-1C47-497A-8E37-8495999C7096}" destId="{6AF98F66-E6E1-4C9F-8051-AC616D2F2998}" srcOrd="4" destOrd="0" parTransId="{EB097CFF-6B71-4B43-ACF8-388C91CE485C}" sibTransId="{A46085B8-4002-4BE8-B7AA-9FD85B16BF26}"/>
    <dgm:cxn modelId="{BAAD66B8-C395-4FF4-9DF5-2C9D57F99937}" srcId="{CBE4E801-1C47-497A-8E37-8495999C7096}" destId="{317BED8E-3DA1-4D33-AED9-094347281E78}" srcOrd="2" destOrd="0" parTransId="{4AAC584A-D5BF-4FD4-A793-62B91DC39961}" sibTransId="{74E737A3-61CD-4644-84CE-818892397F4F}"/>
    <dgm:cxn modelId="{84B9A3BF-BDD5-4A13-83DD-0CA9D56D837B}" type="presOf" srcId="{6AF98F66-E6E1-4C9F-8051-AC616D2F2998}" destId="{5BC06976-911B-405A-BDDB-6A61FBD96F7A}" srcOrd="0" destOrd="0" presId="urn:microsoft.com/office/officeart/2011/layout/TabList"/>
    <dgm:cxn modelId="{2CE095C0-7923-494B-B8FA-5EDF699C8402}" srcId="{317BED8E-3DA1-4D33-AED9-094347281E78}" destId="{E8460BC6-0735-4D20-8120-14F62F77AF37}" srcOrd="0" destOrd="0" parTransId="{236436F7-E79C-42AA-A001-2D64915F9C0E}" sibTransId="{E920203B-913D-4CAA-852F-107C38708599}"/>
    <dgm:cxn modelId="{389694CC-0C7B-4946-844A-16AA9918E7FD}" type="presOf" srcId="{3542CD04-10B7-48CD-AF65-C54A1EDA799A}" destId="{051613FC-0587-4751-B27D-FD2A263A9603}" srcOrd="0" destOrd="0" presId="urn:microsoft.com/office/officeart/2011/layout/TabList"/>
    <dgm:cxn modelId="{B60200D4-A817-49F6-BB5A-C6020EB32D51}" srcId="{3542CD04-10B7-48CD-AF65-C54A1EDA799A}" destId="{A9FD062A-82CE-4EFB-BD42-2A84DA3F1A8D}" srcOrd="0" destOrd="0" parTransId="{FDBC3919-9F12-4B5F-9B78-8B9225A3B816}" sibTransId="{7335710B-A26C-4759-92E7-11A610784796}"/>
    <dgm:cxn modelId="{949E50FF-9E2D-4C79-8A86-3812D470F443}" srcId="{CBE4E801-1C47-497A-8E37-8495999C7096}" destId="{CC73842D-7943-480B-815E-5EFF2E5678D6}" srcOrd="3" destOrd="0" parTransId="{2695B386-1843-4343-9E6A-9B882453BC40}" sibTransId="{6D6E18A6-88D1-46D0-9C7D-C547D38C06D3}"/>
    <dgm:cxn modelId="{DA10709B-B5A6-44B2-86AA-1A47A582F664}" type="presParOf" srcId="{1BD8E888-0A34-42A7-84BB-77E492B58372}" destId="{A48501D1-B9A8-4A06-9158-544398AEA299}" srcOrd="0" destOrd="0" presId="urn:microsoft.com/office/officeart/2011/layout/TabList"/>
    <dgm:cxn modelId="{18D81827-2057-43EF-AD23-9CF181251851}" type="presParOf" srcId="{A48501D1-B9A8-4A06-9158-544398AEA299}" destId="{C15AAF9C-63FC-459A-B600-7A7C7643D4CA}" srcOrd="0" destOrd="0" presId="urn:microsoft.com/office/officeart/2011/layout/TabList"/>
    <dgm:cxn modelId="{3138FA12-A6AE-44B2-B3A5-444B10EE9055}" type="presParOf" srcId="{A48501D1-B9A8-4A06-9158-544398AEA299}" destId="{051613FC-0587-4751-B27D-FD2A263A9603}" srcOrd="1" destOrd="0" presId="urn:microsoft.com/office/officeart/2011/layout/TabList"/>
    <dgm:cxn modelId="{ED63F8C1-9877-4C18-85BE-F55097C0F1FB}" type="presParOf" srcId="{A48501D1-B9A8-4A06-9158-544398AEA299}" destId="{4E517621-4F9B-4F05-88C9-B860D4448352}" srcOrd="2" destOrd="0" presId="urn:microsoft.com/office/officeart/2011/layout/TabList"/>
    <dgm:cxn modelId="{2DB46A64-2BCE-4295-9008-875AD56B3722}" type="presParOf" srcId="{1BD8E888-0A34-42A7-84BB-77E492B58372}" destId="{9DAD447C-C2DB-4766-A52A-5DADFB19B2FE}" srcOrd="1" destOrd="0" presId="urn:microsoft.com/office/officeart/2011/layout/TabList"/>
    <dgm:cxn modelId="{86118AD7-7F48-4E16-96BA-726D627DA772}" type="presParOf" srcId="{1BD8E888-0A34-42A7-84BB-77E492B58372}" destId="{D65A62AD-C338-4777-A61F-90E82CC9F3CD}" srcOrd="2" destOrd="0" presId="urn:microsoft.com/office/officeart/2011/layout/TabList"/>
    <dgm:cxn modelId="{A1DDD3F2-ACE4-4303-A7F6-626A60A14075}" type="presParOf" srcId="{D65A62AD-C338-4777-A61F-90E82CC9F3CD}" destId="{C737087B-1775-4251-9AFB-4612E2757964}" srcOrd="0" destOrd="0" presId="urn:microsoft.com/office/officeart/2011/layout/TabList"/>
    <dgm:cxn modelId="{93FC65E3-A995-46F1-A185-1689C8135606}" type="presParOf" srcId="{D65A62AD-C338-4777-A61F-90E82CC9F3CD}" destId="{3E5D745C-FF52-45C0-8B74-12702CEF0DDA}" srcOrd="1" destOrd="0" presId="urn:microsoft.com/office/officeart/2011/layout/TabList"/>
    <dgm:cxn modelId="{9AF82454-18F8-46C7-A984-87F6B641CF04}" type="presParOf" srcId="{D65A62AD-C338-4777-A61F-90E82CC9F3CD}" destId="{0A52CC24-09EA-4CA1-BD5B-8C7ECB6682CD}" srcOrd="2" destOrd="0" presId="urn:microsoft.com/office/officeart/2011/layout/TabList"/>
    <dgm:cxn modelId="{87775D18-F698-4201-94EF-35A55BFBA7AC}" type="presParOf" srcId="{1BD8E888-0A34-42A7-84BB-77E492B58372}" destId="{FB7C20E4-77D2-4AF6-A884-4022D2864BBA}" srcOrd="3" destOrd="0" presId="urn:microsoft.com/office/officeart/2011/layout/TabList"/>
    <dgm:cxn modelId="{73CAAB4E-313F-4067-8793-9631D4D8DF08}" type="presParOf" srcId="{1BD8E888-0A34-42A7-84BB-77E492B58372}" destId="{C09EDE25-A73A-4FDF-A634-80C13188331B}" srcOrd="4" destOrd="0" presId="urn:microsoft.com/office/officeart/2011/layout/TabList"/>
    <dgm:cxn modelId="{95B1248A-7E65-4C19-95E8-8164A70197CB}" type="presParOf" srcId="{C09EDE25-A73A-4FDF-A634-80C13188331B}" destId="{5811A38A-3BE0-4679-B455-00ABFDD008D1}" srcOrd="0" destOrd="0" presId="urn:microsoft.com/office/officeart/2011/layout/TabList"/>
    <dgm:cxn modelId="{4E1B1CD7-8226-4CCA-90E9-7C79500816E8}" type="presParOf" srcId="{C09EDE25-A73A-4FDF-A634-80C13188331B}" destId="{6DC4A2DF-A05B-46B1-9CBB-E4F2EF3E1011}" srcOrd="1" destOrd="0" presId="urn:microsoft.com/office/officeart/2011/layout/TabList"/>
    <dgm:cxn modelId="{A9E7D08D-2262-4739-B354-8351B907EE8E}" type="presParOf" srcId="{C09EDE25-A73A-4FDF-A634-80C13188331B}" destId="{123A905F-069E-4716-B345-6DE811C2582A}" srcOrd="2" destOrd="0" presId="urn:microsoft.com/office/officeart/2011/layout/TabList"/>
    <dgm:cxn modelId="{796FE5DD-35C0-4959-BC3C-986B801F9B09}" type="presParOf" srcId="{1BD8E888-0A34-42A7-84BB-77E492B58372}" destId="{7AA02C92-7CBB-4E5B-AAE7-338D9578627D}" srcOrd="5" destOrd="0" presId="urn:microsoft.com/office/officeart/2011/layout/TabList"/>
    <dgm:cxn modelId="{552FD737-2B03-4804-A4E7-6E739AC1CE06}" type="presParOf" srcId="{1BD8E888-0A34-42A7-84BB-77E492B58372}" destId="{E63DD723-E07A-4A31-AEF8-65195531CFF3}" srcOrd="6" destOrd="0" presId="urn:microsoft.com/office/officeart/2011/layout/TabList"/>
    <dgm:cxn modelId="{98832965-F7C8-4F5A-BE6A-A135589BF93C}" type="presParOf" srcId="{E63DD723-E07A-4A31-AEF8-65195531CFF3}" destId="{ED1D2BD1-38EC-4E07-8051-52904C9DDFAC}" srcOrd="0" destOrd="0" presId="urn:microsoft.com/office/officeart/2011/layout/TabList"/>
    <dgm:cxn modelId="{CB4A1B4A-8DEB-4956-8E63-5B5DD9EC36CE}" type="presParOf" srcId="{E63DD723-E07A-4A31-AEF8-65195531CFF3}" destId="{115B5D51-F70A-44B8-A8C7-C28F64C84EE7}" srcOrd="1" destOrd="0" presId="urn:microsoft.com/office/officeart/2011/layout/TabList"/>
    <dgm:cxn modelId="{524E0145-A1A7-4E62-9A92-7B171EA62406}" type="presParOf" srcId="{E63DD723-E07A-4A31-AEF8-65195531CFF3}" destId="{63BD7C02-3FB0-4B72-9E22-C5BF2DE05DCC}" srcOrd="2" destOrd="0" presId="urn:microsoft.com/office/officeart/2011/layout/TabList"/>
    <dgm:cxn modelId="{832B6126-B6FF-47C8-87A8-DB6802523E87}" type="presParOf" srcId="{1BD8E888-0A34-42A7-84BB-77E492B58372}" destId="{5F683C88-B23B-4DE3-82EE-E5A1E5639B5F}" srcOrd="7" destOrd="0" presId="urn:microsoft.com/office/officeart/2011/layout/TabList"/>
    <dgm:cxn modelId="{6AE19D54-9332-48A0-B3D2-E73441AC3DAB}" type="presParOf" srcId="{1BD8E888-0A34-42A7-84BB-77E492B58372}" destId="{823D29D0-9BF1-45DC-9A4F-11AF1A3EACF0}" srcOrd="8" destOrd="0" presId="urn:microsoft.com/office/officeart/2011/layout/TabList"/>
    <dgm:cxn modelId="{09FA9202-ED7C-4F2C-8F80-402FA217F08C}" type="presParOf" srcId="{823D29D0-9BF1-45DC-9A4F-11AF1A3EACF0}" destId="{F1C0F863-2E04-439E-8C92-46C067E4CE69}" srcOrd="0" destOrd="0" presId="urn:microsoft.com/office/officeart/2011/layout/TabList"/>
    <dgm:cxn modelId="{A1699E6C-4AD0-480F-BCC7-533824836279}" type="presParOf" srcId="{823D29D0-9BF1-45DC-9A4F-11AF1A3EACF0}" destId="{5BC06976-911B-405A-BDDB-6A61FBD96F7A}" srcOrd="1" destOrd="0" presId="urn:microsoft.com/office/officeart/2011/layout/TabList"/>
    <dgm:cxn modelId="{2785C498-7F58-4A23-8E07-0227874E4E89}" type="presParOf" srcId="{823D29D0-9BF1-45DC-9A4F-11AF1A3EACF0}" destId="{A195913B-910E-4C25-89A3-4559555D124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41B34-A94A-4EA2-94D9-3C78C21B51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82AB10-FEC3-420B-B252-11CF6FB10B5D}">
      <dgm:prSet/>
      <dgm:spPr/>
      <dgm:t>
        <a:bodyPr/>
        <a:lstStyle/>
        <a:p>
          <a:r>
            <a:rPr lang="en-US" b="0" i="0"/>
            <a:t>Relevance </a:t>
          </a:r>
          <a:endParaRPr lang="en-US"/>
        </a:p>
      </dgm:t>
    </dgm:pt>
    <dgm:pt modelId="{D2021346-3778-4184-B5AA-4CD0DE804140}" type="parTrans" cxnId="{B56B9E44-A8A9-42D8-90C5-65C642AF5F5A}">
      <dgm:prSet/>
      <dgm:spPr/>
      <dgm:t>
        <a:bodyPr/>
        <a:lstStyle/>
        <a:p>
          <a:endParaRPr lang="en-US"/>
        </a:p>
      </dgm:t>
    </dgm:pt>
    <dgm:pt modelId="{7FBB7211-8A36-4FF4-B880-82A7907C42DA}" type="sibTrans" cxnId="{B56B9E44-A8A9-42D8-90C5-65C642AF5F5A}">
      <dgm:prSet/>
      <dgm:spPr/>
      <dgm:t>
        <a:bodyPr/>
        <a:lstStyle/>
        <a:p>
          <a:endParaRPr lang="en-US"/>
        </a:p>
      </dgm:t>
    </dgm:pt>
    <dgm:pt modelId="{F5DDCEA4-F44C-4515-B9C5-A5AD140B4A45}">
      <dgm:prSet/>
      <dgm:spPr>
        <a:solidFill>
          <a:schemeClr val="accent3">
            <a:lumMod val="20000"/>
            <a:lumOff val="80000"/>
            <a:alpha val="90000"/>
          </a:schemeClr>
        </a:solidFill>
      </dgm:spPr>
      <dgm:t>
        <a:bodyPr/>
        <a:lstStyle/>
        <a:p>
          <a:r>
            <a:rPr lang="en-US" b="0" i="0" dirty="0"/>
            <a:t>Resolutions must align with American Legion Family activities, guided by the Preamble.</a:t>
          </a:r>
          <a:endParaRPr lang="en-US" dirty="0"/>
        </a:p>
      </dgm:t>
    </dgm:pt>
    <dgm:pt modelId="{3C48ACA8-BFD8-4C0B-9981-5ECDA1B5B38F}" type="parTrans" cxnId="{16B7D69B-D050-4856-ABA6-D9411D7C86BF}">
      <dgm:prSet/>
      <dgm:spPr/>
      <dgm:t>
        <a:bodyPr/>
        <a:lstStyle/>
        <a:p>
          <a:endParaRPr lang="en-US"/>
        </a:p>
      </dgm:t>
    </dgm:pt>
    <dgm:pt modelId="{A8DC5F06-84BA-4E76-AA86-EBE99339A94D}" type="sibTrans" cxnId="{16B7D69B-D050-4856-ABA6-D9411D7C86BF}">
      <dgm:prSet/>
      <dgm:spPr/>
      <dgm:t>
        <a:bodyPr/>
        <a:lstStyle/>
        <a:p>
          <a:endParaRPr lang="en-US"/>
        </a:p>
      </dgm:t>
    </dgm:pt>
    <dgm:pt modelId="{A1EF2FB8-10F8-4CC1-99A2-9B894D84A2D8}">
      <dgm:prSet/>
      <dgm:spPr/>
      <dgm:t>
        <a:bodyPr/>
        <a:lstStyle/>
        <a:p>
          <a:r>
            <a:rPr lang="en-US" b="0" i="0"/>
            <a:t>Research</a:t>
          </a:r>
          <a:endParaRPr lang="en-US"/>
        </a:p>
      </dgm:t>
    </dgm:pt>
    <dgm:pt modelId="{0347AB52-A49B-44A2-A123-F2C7B96B4FF6}" type="parTrans" cxnId="{A92917DC-2BAC-4CB8-894B-B242C6373C8E}">
      <dgm:prSet/>
      <dgm:spPr/>
      <dgm:t>
        <a:bodyPr/>
        <a:lstStyle/>
        <a:p>
          <a:endParaRPr lang="en-US"/>
        </a:p>
      </dgm:t>
    </dgm:pt>
    <dgm:pt modelId="{10F92B7D-C789-40D5-8479-0AFAB636D87F}" type="sibTrans" cxnId="{A92917DC-2BAC-4CB8-894B-B242C6373C8E}">
      <dgm:prSet/>
      <dgm:spPr/>
      <dgm:t>
        <a:bodyPr/>
        <a:lstStyle/>
        <a:p>
          <a:endParaRPr lang="en-US"/>
        </a:p>
      </dgm:t>
    </dgm:pt>
    <dgm:pt modelId="{847052C5-EA98-47A9-A340-22F8ED72DCBE}">
      <dgm:prSet/>
      <dgm:spPr>
        <a:solidFill>
          <a:schemeClr val="accent3">
            <a:lumMod val="20000"/>
            <a:lumOff val="80000"/>
            <a:alpha val="90000"/>
          </a:schemeClr>
        </a:solidFill>
      </dgm:spPr>
      <dgm:t>
        <a:bodyPr/>
        <a:lstStyle/>
        <a:p>
          <a:r>
            <a:rPr lang="en-US" b="0" i="0"/>
            <a:t>Check if the American Legion holds a stance on the subject.</a:t>
          </a:r>
          <a:endParaRPr lang="en-US"/>
        </a:p>
      </dgm:t>
    </dgm:pt>
    <dgm:pt modelId="{36DAC57A-E307-4483-8DC3-005374B2D88C}" type="parTrans" cxnId="{33805A10-9320-458F-B9D1-256DA185D81C}">
      <dgm:prSet/>
      <dgm:spPr/>
      <dgm:t>
        <a:bodyPr/>
        <a:lstStyle/>
        <a:p>
          <a:endParaRPr lang="en-US"/>
        </a:p>
      </dgm:t>
    </dgm:pt>
    <dgm:pt modelId="{66101B26-B834-42CE-B427-FB8F52B9840B}" type="sibTrans" cxnId="{33805A10-9320-458F-B9D1-256DA185D81C}">
      <dgm:prSet/>
      <dgm:spPr/>
      <dgm:t>
        <a:bodyPr/>
        <a:lstStyle/>
        <a:p>
          <a:endParaRPr lang="en-US"/>
        </a:p>
      </dgm:t>
    </dgm:pt>
    <dgm:pt modelId="{643D5F0A-A1F0-40EF-A6F4-A28B6B6C092E}">
      <dgm:prSet/>
      <dgm:spPr/>
      <dgm:t>
        <a:bodyPr/>
        <a:lstStyle/>
        <a:p>
          <a:r>
            <a:rPr lang="en-US" b="0" i="0"/>
            <a:t>Format</a:t>
          </a:r>
          <a:endParaRPr lang="en-US"/>
        </a:p>
      </dgm:t>
    </dgm:pt>
    <dgm:pt modelId="{098A63EB-3CA8-47E7-BA69-5A6647B67C16}" type="parTrans" cxnId="{48B71036-D84E-44B2-83BA-206471CB5B3C}">
      <dgm:prSet/>
      <dgm:spPr/>
      <dgm:t>
        <a:bodyPr/>
        <a:lstStyle/>
        <a:p>
          <a:endParaRPr lang="en-US"/>
        </a:p>
      </dgm:t>
    </dgm:pt>
    <dgm:pt modelId="{562A3823-727F-40EA-AC2C-4A127979CFEC}" type="sibTrans" cxnId="{48B71036-D84E-44B2-83BA-206471CB5B3C}">
      <dgm:prSet/>
      <dgm:spPr/>
      <dgm:t>
        <a:bodyPr/>
        <a:lstStyle/>
        <a:p>
          <a:endParaRPr lang="en-US"/>
        </a:p>
      </dgm:t>
    </dgm:pt>
    <dgm:pt modelId="{154F8F47-10C6-4FE7-8CA5-9AD2783A75A9}">
      <dgm:prSet/>
      <dgm:spPr>
        <a:solidFill>
          <a:schemeClr val="accent3">
            <a:lumMod val="20000"/>
            <a:lumOff val="80000"/>
            <a:alpha val="90000"/>
          </a:schemeClr>
        </a:solidFill>
      </dgm:spPr>
      <dgm:t>
        <a:bodyPr/>
        <a:lstStyle/>
        <a:p>
          <a:r>
            <a:rPr lang="en-US" b="0" i="0"/>
            <a:t>Ensure the resolution follows the correct structure.</a:t>
          </a:r>
          <a:endParaRPr lang="en-US"/>
        </a:p>
      </dgm:t>
    </dgm:pt>
    <dgm:pt modelId="{D60EEE50-FAF9-4C82-A94F-0D407E5649FD}" type="parTrans" cxnId="{1FFCF850-1DED-4196-9DEE-8561B783870A}">
      <dgm:prSet/>
      <dgm:spPr/>
      <dgm:t>
        <a:bodyPr/>
        <a:lstStyle/>
        <a:p>
          <a:endParaRPr lang="en-US"/>
        </a:p>
      </dgm:t>
    </dgm:pt>
    <dgm:pt modelId="{A6F48246-3EBE-47F5-8499-F09AFDD718AF}" type="sibTrans" cxnId="{1FFCF850-1DED-4196-9DEE-8561B783870A}">
      <dgm:prSet/>
      <dgm:spPr/>
      <dgm:t>
        <a:bodyPr/>
        <a:lstStyle/>
        <a:p>
          <a:endParaRPr lang="en-US"/>
        </a:p>
      </dgm:t>
    </dgm:pt>
    <dgm:pt modelId="{FD122739-2AD2-4D24-ADA4-8E2786486388}">
      <dgm:prSet/>
      <dgm:spPr/>
      <dgm:t>
        <a:bodyPr/>
        <a:lstStyle/>
        <a:p>
          <a:r>
            <a:rPr lang="en-US" b="0" i="0" dirty="0"/>
            <a:t>Simplicity</a:t>
          </a:r>
          <a:endParaRPr lang="en-US" dirty="0"/>
        </a:p>
      </dgm:t>
    </dgm:pt>
    <dgm:pt modelId="{E6C89845-9B38-4C64-9CF7-39F191462C2D}" type="parTrans" cxnId="{6D36CC03-001C-4A11-A653-DFAF6F869F9F}">
      <dgm:prSet/>
      <dgm:spPr/>
      <dgm:t>
        <a:bodyPr/>
        <a:lstStyle/>
        <a:p>
          <a:endParaRPr lang="en-US"/>
        </a:p>
      </dgm:t>
    </dgm:pt>
    <dgm:pt modelId="{1236CF49-91AA-4016-8840-108C69C8692A}" type="sibTrans" cxnId="{6D36CC03-001C-4A11-A653-DFAF6F869F9F}">
      <dgm:prSet/>
      <dgm:spPr/>
      <dgm:t>
        <a:bodyPr/>
        <a:lstStyle/>
        <a:p>
          <a:endParaRPr lang="en-US"/>
        </a:p>
      </dgm:t>
    </dgm:pt>
    <dgm:pt modelId="{3EC10287-3C2A-45D8-B341-2B29202CC844}">
      <dgm:prSet/>
      <dgm:spPr/>
      <dgm:t>
        <a:bodyPr/>
        <a:lstStyle/>
        <a:p>
          <a:r>
            <a:rPr lang="en-US" b="0" i="0" dirty="0"/>
            <a:t>Support</a:t>
          </a:r>
          <a:endParaRPr lang="en-US" dirty="0"/>
        </a:p>
      </dgm:t>
    </dgm:pt>
    <dgm:pt modelId="{C1C7D4DC-2A52-4495-B32A-083514167BA1}" type="parTrans" cxnId="{DAE5B156-4785-4895-B45C-DB0B2BDDC553}">
      <dgm:prSet/>
      <dgm:spPr/>
      <dgm:t>
        <a:bodyPr/>
        <a:lstStyle/>
        <a:p>
          <a:endParaRPr lang="en-US"/>
        </a:p>
      </dgm:t>
    </dgm:pt>
    <dgm:pt modelId="{48A7128A-471E-4521-B79D-4139FD4A0832}" type="sibTrans" cxnId="{DAE5B156-4785-4895-B45C-DB0B2BDDC553}">
      <dgm:prSet/>
      <dgm:spPr/>
      <dgm:t>
        <a:bodyPr/>
        <a:lstStyle/>
        <a:p>
          <a:endParaRPr lang="en-US"/>
        </a:p>
      </dgm:t>
    </dgm:pt>
    <dgm:pt modelId="{C69D10D5-7EFE-4C5F-9850-5B29FE5790BA}">
      <dgm:prSet/>
      <dgm:spPr/>
      <dgm:t>
        <a:bodyPr/>
        <a:lstStyle/>
        <a:p>
          <a:r>
            <a:rPr lang="en-US" b="0" i="0" dirty="0"/>
            <a:t>Standalone</a:t>
          </a:r>
          <a:endParaRPr lang="en-US" dirty="0"/>
        </a:p>
      </dgm:t>
    </dgm:pt>
    <dgm:pt modelId="{984D24AD-4156-4E89-925B-045843104609}" type="parTrans" cxnId="{C7DD6F10-7B60-499D-A471-A9C335771D14}">
      <dgm:prSet/>
      <dgm:spPr/>
      <dgm:t>
        <a:bodyPr/>
        <a:lstStyle/>
        <a:p>
          <a:endParaRPr lang="en-US"/>
        </a:p>
      </dgm:t>
    </dgm:pt>
    <dgm:pt modelId="{5234D164-A1AD-4665-9B83-A656AA61FA26}" type="sibTrans" cxnId="{C7DD6F10-7B60-499D-A471-A9C335771D14}">
      <dgm:prSet/>
      <dgm:spPr/>
      <dgm:t>
        <a:bodyPr/>
        <a:lstStyle/>
        <a:p>
          <a:endParaRPr lang="en-US"/>
        </a:p>
      </dgm:t>
    </dgm:pt>
    <dgm:pt modelId="{7A6BF410-D269-4614-85B7-5610E79EE01F}">
      <dgm:prSet/>
      <dgm:spPr>
        <a:solidFill>
          <a:schemeClr val="accent3">
            <a:lumMod val="20000"/>
            <a:lumOff val="80000"/>
            <a:alpha val="90000"/>
          </a:schemeClr>
        </a:solidFill>
      </dgm:spPr>
      <dgm:t>
        <a:bodyPr/>
        <a:lstStyle/>
        <a:p>
          <a:r>
            <a:rPr lang="en-US" b="0" i="0" dirty="0"/>
            <a:t>Each part of the resolution should make sense independently.</a:t>
          </a:r>
          <a:endParaRPr lang="en-US" dirty="0"/>
        </a:p>
      </dgm:t>
    </dgm:pt>
    <dgm:pt modelId="{2A4D57CE-A6EF-4147-A019-E2EC1F47A6AE}" type="parTrans" cxnId="{0BB061AF-8EE1-4CF8-8A0F-BD38B927D499}">
      <dgm:prSet/>
      <dgm:spPr/>
      <dgm:t>
        <a:bodyPr/>
        <a:lstStyle/>
        <a:p>
          <a:endParaRPr lang="en-US"/>
        </a:p>
      </dgm:t>
    </dgm:pt>
    <dgm:pt modelId="{0D698961-5443-4ADF-AEF3-678AA4051F59}" type="sibTrans" cxnId="{0BB061AF-8EE1-4CF8-8A0F-BD38B927D499}">
      <dgm:prSet/>
      <dgm:spPr/>
      <dgm:t>
        <a:bodyPr/>
        <a:lstStyle/>
        <a:p>
          <a:endParaRPr lang="en-US"/>
        </a:p>
      </dgm:t>
    </dgm:pt>
    <dgm:pt modelId="{8D915DF0-4956-4B58-BBA2-2AA24805B1D0}">
      <dgm:prSet/>
      <dgm:spPr/>
      <dgm:t>
        <a:bodyPr/>
        <a:lstStyle/>
        <a:p>
          <a:r>
            <a:rPr lang="en-US" b="0" i="0" dirty="0"/>
            <a:t>Solve it! </a:t>
          </a:r>
          <a:endParaRPr lang="en-US" dirty="0"/>
        </a:p>
      </dgm:t>
    </dgm:pt>
    <dgm:pt modelId="{6547AA93-424E-4082-BC35-3238EFC4A9CE}" type="parTrans" cxnId="{9C6D06BE-3631-4BCD-9FB3-7816644174F0}">
      <dgm:prSet/>
      <dgm:spPr/>
      <dgm:t>
        <a:bodyPr/>
        <a:lstStyle/>
        <a:p>
          <a:endParaRPr lang="en-US"/>
        </a:p>
      </dgm:t>
    </dgm:pt>
    <dgm:pt modelId="{BC442A7C-B516-4E3A-A4C4-0349EB2D05A2}" type="sibTrans" cxnId="{9C6D06BE-3631-4BCD-9FB3-7816644174F0}">
      <dgm:prSet/>
      <dgm:spPr/>
      <dgm:t>
        <a:bodyPr/>
        <a:lstStyle/>
        <a:p>
          <a:endParaRPr lang="en-US"/>
        </a:p>
      </dgm:t>
    </dgm:pt>
    <dgm:pt modelId="{2B2C525B-286F-4914-AFB3-7E2CE8226883}">
      <dgm:prSet/>
      <dgm:spPr>
        <a:solidFill>
          <a:schemeClr val="accent3">
            <a:lumMod val="20000"/>
            <a:lumOff val="80000"/>
            <a:alpha val="90000"/>
          </a:schemeClr>
        </a:solidFill>
      </dgm:spPr>
      <dgm:t>
        <a:bodyPr/>
        <a:lstStyle/>
        <a:p>
          <a:r>
            <a:rPr lang="en-US" b="0" i="0"/>
            <a:t>Aim </a:t>
          </a:r>
          <a:r>
            <a:rPr lang="en-US" b="0" i="0" dirty="0"/>
            <a:t>for simplicity, focusing on a single subject per resolution.</a:t>
          </a:r>
          <a:endParaRPr lang="en-US" dirty="0"/>
        </a:p>
      </dgm:t>
    </dgm:pt>
    <dgm:pt modelId="{9C389F18-B6E7-4C15-B593-85D231628A12}" type="parTrans" cxnId="{22D2F335-5925-4B37-B8FD-8339078DC57E}">
      <dgm:prSet/>
      <dgm:spPr/>
      <dgm:t>
        <a:bodyPr/>
        <a:lstStyle/>
        <a:p>
          <a:endParaRPr lang="en-US"/>
        </a:p>
      </dgm:t>
    </dgm:pt>
    <dgm:pt modelId="{58CA338E-E57D-491C-B867-DE3DB787624A}" type="sibTrans" cxnId="{22D2F335-5925-4B37-B8FD-8339078DC57E}">
      <dgm:prSet/>
      <dgm:spPr/>
      <dgm:t>
        <a:bodyPr/>
        <a:lstStyle/>
        <a:p>
          <a:endParaRPr lang="en-US"/>
        </a:p>
      </dgm:t>
    </dgm:pt>
    <dgm:pt modelId="{DB372CD2-0A01-4784-887F-B8CF6D767B2D}">
      <dgm:prSet/>
      <dgm:spPr>
        <a:solidFill>
          <a:schemeClr val="accent3">
            <a:lumMod val="20000"/>
            <a:lumOff val="80000"/>
            <a:alpha val="90000"/>
          </a:schemeClr>
        </a:solidFill>
      </dgm:spPr>
      <dgm:t>
        <a:bodyPr/>
        <a:lstStyle/>
        <a:p>
          <a:r>
            <a:rPr lang="en-US" b="0" i="0" dirty="0"/>
            <a:t>Include factual statements supporting the resolution's necessity.</a:t>
          </a:r>
          <a:endParaRPr lang="en-US" dirty="0"/>
        </a:p>
      </dgm:t>
    </dgm:pt>
    <dgm:pt modelId="{E4B48697-4F86-43A5-896F-82D576B4CD04}" type="parTrans" cxnId="{E0AF2EB4-7362-40E5-A39E-CD93289BBDCE}">
      <dgm:prSet/>
      <dgm:spPr/>
      <dgm:t>
        <a:bodyPr/>
        <a:lstStyle/>
        <a:p>
          <a:endParaRPr lang="en-US"/>
        </a:p>
      </dgm:t>
    </dgm:pt>
    <dgm:pt modelId="{A22133B1-AEC8-4A52-B48A-3BAC16E9E370}" type="sibTrans" cxnId="{E0AF2EB4-7362-40E5-A39E-CD93289BBDCE}">
      <dgm:prSet/>
      <dgm:spPr/>
      <dgm:t>
        <a:bodyPr/>
        <a:lstStyle/>
        <a:p>
          <a:endParaRPr lang="en-US"/>
        </a:p>
      </dgm:t>
    </dgm:pt>
    <dgm:pt modelId="{357196FC-8069-4B2D-99F0-DFE3059652CB}">
      <dgm:prSet/>
      <dgm:spPr>
        <a:solidFill>
          <a:schemeClr val="accent3">
            <a:lumMod val="20000"/>
            <a:lumOff val="80000"/>
            <a:alpha val="90000"/>
          </a:schemeClr>
        </a:solidFill>
      </dgm:spPr>
      <dgm:t>
        <a:bodyPr/>
        <a:lstStyle/>
        <a:p>
          <a:r>
            <a:rPr lang="en-US" b="0" i="0"/>
            <a:t>Provide </a:t>
          </a:r>
          <a:r>
            <a:rPr lang="en-US" b="0" i="0" dirty="0"/>
            <a:t>a recommended solution or action to address the issue at hand.</a:t>
          </a:r>
          <a:endParaRPr lang="en-US" dirty="0"/>
        </a:p>
      </dgm:t>
    </dgm:pt>
    <dgm:pt modelId="{8CE82BB8-0CC8-4E97-B054-654651632F0E}" type="parTrans" cxnId="{400F5B1F-5396-4B8B-9FAE-62582AFD84CA}">
      <dgm:prSet/>
      <dgm:spPr/>
      <dgm:t>
        <a:bodyPr/>
        <a:lstStyle/>
        <a:p>
          <a:endParaRPr lang="en-US"/>
        </a:p>
      </dgm:t>
    </dgm:pt>
    <dgm:pt modelId="{B48ADA06-A982-458E-B12C-E5766286EA96}" type="sibTrans" cxnId="{400F5B1F-5396-4B8B-9FAE-62582AFD84CA}">
      <dgm:prSet/>
      <dgm:spPr/>
      <dgm:t>
        <a:bodyPr/>
        <a:lstStyle/>
        <a:p>
          <a:endParaRPr lang="en-US"/>
        </a:p>
      </dgm:t>
    </dgm:pt>
    <dgm:pt modelId="{631F4A81-B98B-4779-9766-CEDDCEE13F80}" type="pres">
      <dgm:prSet presAssocID="{80741B34-A94A-4EA2-94D9-3C78C21B5143}" presName="Name0" presStyleCnt="0">
        <dgm:presLayoutVars>
          <dgm:dir/>
          <dgm:animLvl val="lvl"/>
          <dgm:resizeHandles val="exact"/>
        </dgm:presLayoutVars>
      </dgm:prSet>
      <dgm:spPr/>
    </dgm:pt>
    <dgm:pt modelId="{920F8330-D18B-43CD-92A2-8D8F2DB24D05}" type="pres">
      <dgm:prSet presAssocID="{A382AB10-FEC3-420B-B252-11CF6FB10B5D}" presName="linNode" presStyleCnt="0"/>
      <dgm:spPr/>
    </dgm:pt>
    <dgm:pt modelId="{A5972C66-832E-4802-955D-49F691F32F3F}" type="pres">
      <dgm:prSet presAssocID="{A382AB10-FEC3-420B-B252-11CF6FB10B5D}" presName="parentText" presStyleLbl="node1" presStyleIdx="0" presStyleCnt="7">
        <dgm:presLayoutVars>
          <dgm:chMax val="1"/>
          <dgm:bulletEnabled val="1"/>
        </dgm:presLayoutVars>
      </dgm:prSet>
      <dgm:spPr/>
    </dgm:pt>
    <dgm:pt modelId="{5259ABF6-CDF0-4B44-B4A2-341F3F26AAB3}" type="pres">
      <dgm:prSet presAssocID="{A382AB10-FEC3-420B-B252-11CF6FB10B5D}" presName="descendantText" presStyleLbl="alignAccFollowNode1" presStyleIdx="0" presStyleCnt="7">
        <dgm:presLayoutVars>
          <dgm:bulletEnabled val="1"/>
        </dgm:presLayoutVars>
      </dgm:prSet>
      <dgm:spPr/>
    </dgm:pt>
    <dgm:pt modelId="{05A01941-E4DD-4B48-979D-FDF6092FB356}" type="pres">
      <dgm:prSet presAssocID="{7FBB7211-8A36-4FF4-B880-82A7907C42DA}" presName="sp" presStyleCnt="0"/>
      <dgm:spPr/>
    </dgm:pt>
    <dgm:pt modelId="{C30F4EA9-DD97-4004-8A3A-39D8B831A0CE}" type="pres">
      <dgm:prSet presAssocID="{A1EF2FB8-10F8-4CC1-99A2-9B894D84A2D8}" presName="linNode" presStyleCnt="0"/>
      <dgm:spPr/>
    </dgm:pt>
    <dgm:pt modelId="{11D02123-F738-473D-8B31-1FE03B831BB1}" type="pres">
      <dgm:prSet presAssocID="{A1EF2FB8-10F8-4CC1-99A2-9B894D84A2D8}" presName="parentText" presStyleLbl="node1" presStyleIdx="1" presStyleCnt="7">
        <dgm:presLayoutVars>
          <dgm:chMax val="1"/>
          <dgm:bulletEnabled val="1"/>
        </dgm:presLayoutVars>
      </dgm:prSet>
      <dgm:spPr/>
    </dgm:pt>
    <dgm:pt modelId="{E8CBFBCC-B0C8-42F7-81F8-F4CD96A2E56B}" type="pres">
      <dgm:prSet presAssocID="{A1EF2FB8-10F8-4CC1-99A2-9B894D84A2D8}" presName="descendantText" presStyleLbl="alignAccFollowNode1" presStyleIdx="1" presStyleCnt="7">
        <dgm:presLayoutVars>
          <dgm:bulletEnabled val="1"/>
        </dgm:presLayoutVars>
      </dgm:prSet>
      <dgm:spPr/>
    </dgm:pt>
    <dgm:pt modelId="{D62EC83A-6C2B-4CED-A748-0A82A14292DD}" type="pres">
      <dgm:prSet presAssocID="{10F92B7D-C789-40D5-8479-0AFAB636D87F}" presName="sp" presStyleCnt="0"/>
      <dgm:spPr/>
    </dgm:pt>
    <dgm:pt modelId="{4B895992-168D-4080-BCD8-EC194F34A9E1}" type="pres">
      <dgm:prSet presAssocID="{643D5F0A-A1F0-40EF-A6F4-A28B6B6C092E}" presName="linNode" presStyleCnt="0"/>
      <dgm:spPr/>
    </dgm:pt>
    <dgm:pt modelId="{00E37144-6AC7-47D9-81B9-E28DFB4D8BB7}" type="pres">
      <dgm:prSet presAssocID="{643D5F0A-A1F0-40EF-A6F4-A28B6B6C092E}" presName="parentText" presStyleLbl="node1" presStyleIdx="2" presStyleCnt="7">
        <dgm:presLayoutVars>
          <dgm:chMax val="1"/>
          <dgm:bulletEnabled val="1"/>
        </dgm:presLayoutVars>
      </dgm:prSet>
      <dgm:spPr/>
    </dgm:pt>
    <dgm:pt modelId="{3D3A9D5E-F376-4AFA-BCC3-2DCA3978AA07}" type="pres">
      <dgm:prSet presAssocID="{643D5F0A-A1F0-40EF-A6F4-A28B6B6C092E}" presName="descendantText" presStyleLbl="alignAccFollowNode1" presStyleIdx="2" presStyleCnt="7">
        <dgm:presLayoutVars>
          <dgm:bulletEnabled val="1"/>
        </dgm:presLayoutVars>
      </dgm:prSet>
      <dgm:spPr/>
    </dgm:pt>
    <dgm:pt modelId="{1A1D1223-15F5-4A5D-B2FA-6E1CFFDE298D}" type="pres">
      <dgm:prSet presAssocID="{562A3823-727F-40EA-AC2C-4A127979CFEC}" presName="sp" presStyleCnt="0"/>
      <dgm:spPr/>
    </dgm:pt>
    <dgm:pt modelId="{701A2404-1671-4DE4-AD71-1FEF67A36822}" type="pres">
      <dgm:prSet presAssocID="{FD122739-2AD2-4D24-ADA4-8E2786486388}" presName="linNode" presStyleCnt="0"/>
      <dgm:spPr/>
    </dgm:pt>
    <dgm:pt modelId="{75F3E444-0CE6-4C4C-BD50-DA048D1C5426}" type="pres">
      <dgm:prSet presAssocID="{FD122739-2AD2-4D24-ADA4-8E2786486388}" presName="parentText" presStyleLbl="node1" presStyleIdx="3" presStyleCnt="7">
        <dgm:presLayoutVars>
          <dgm:chMax val="1"/>
          <dgm:bulletEnabled val="1"/>
        </dgm:presLayoutVars>
      </dgm:prSet>
      <dgm:spPr/>
    </dgm:pt>
    <dgm:pt modelId="{CFAF1C0A-AF86-4653-A637-80602DD550CF}" type="pres">
      <dgm:prSet presAssocID="{FD122739-2AD2-4D24-ADA4-8E2786486388}" presName="descendantText" presStyleLbl="alignAccFollowNode1" presStyleIdx="3" presStyleCnt="7">
        <dgm:presLayoutVars>
          <dgm:bulletEnabled val="1"/>
        </dgm:presLayoutVars>
      </dgm:prSet>
      <dgm:spPr/>
    </dgm:pt>
    <dgm:pt modelId="{B48225F5-B5EB-423B-B13E-65EF41EE81E8}" type="pres">
      <dgm:prSet presAssocID="{1236CF49-91AA-4016-8840-108C69C8692A}" presName="sp" presStyleCnt="0"/>
      <dgm:spPr/>
    </dgm:pt>
    <dgm:pt modelId="{158E0966-C241-41A0-833F-0F97AC9C8EFD}" type="pres">
      <dgm:prSet presAssocID="{3EC10287-3C2A-45D8-B341-2B29202CC844}" presName="linNode" presStyleCnt="0"/>
      <dgm:spPr/>
    </dgm:pt>
    <dgm:pt modelId="{86DD5E98-6CC7-4D4D-AAE0-9A5DAE091D3E}" type="pres">
      <dgm:prSet presAssocID="{3EC10287-3C2A-45D8-B341-2B29202CC844}" presName="parentText" presStyleLbl="node1" presStyleIdx="4" presStyleCnt="7">
        <dgm:presLayoutVars>
          <dgm:chMax val="1"/>
          <dgm:bulletEnabled val="1"/>
        </dgm:presLayoutVars>
      </dgm:prSet>
      <dgm:spPr/>
    </dgm:pt>
    <dgm:pt modelId="{F2B05F1E-9014-4EA6-BCAE-CBD23D74DD89}" type="pres">
      <dgm:prSet presAssocID="{3EC10287-3C2A-45D8-B341-2B29202CC844}" presName="descendantText" presStyleLbl="alignAccFollowNode1" presStyleIdx="4" presStyleCnt="7">
        <dgm:presLayoutVars>
          <dgm:bulletEnabled val="1"/>
        </dgm:presLayoutVars>
      </dgm:prSet>
      <dgm:spPr/>
    </dgm:pt>
    <dgm:pt modelId="{DA1CF14E-173E-4A0D-9382-B63AC76E2A83}" type="pres">
      <dgm:prSet presAssocID="{48A7128A-471E-4521-B79D-4139FD4A0832}" presName="sp" presStyleCnt="0"/>
      <dgm:spPr/>
    </dgm:pt>
    <dgm:pt modelId="{877BA908-78C6-42AE-AB53-87D8E34CA955}" type="pres">
      <dgm:prSet presAssocID="{C69D10D5-7EFE-4C5F-9850-5B29FE5790BA}" presName="linNode" presStyleCnt="0"/>
      <dgm:spPr/>
    </dgm:pt>
    <dgm:pt modelId="{19EAA4E7-683F-467C-AA27-47F148C237FE}" type="pres">
      <dgm:prSet presAssocID="{C69D10D5-7EFE-4C5F-9850-5B29FE5790BA}" presName="parentText" presStyleLbl="node1" presStyleIdx="5" presStyleCnt="7">
        <dgm:presLayoutVars>
          <dgm:chMax val="1"/>
          <dgm:bulletEnabled val="1"/>
        </dgm:presLayoutVars>
      </dgm:prSet>
      <dgm:spPr/>
    </dgm:pt>
    <dgm:pt modelId="{32B6964E-50FE-4EA8-925D-A38594F963DB}" type="pres">
      <dgm:prSet presAssocID="{C69D10D5-7EFE-4C5F-9850-5B29FE5790BA}" presName="descendantText" presStyleLbl="alignAccFollowNode1" presStyleIdx="5" presStyleCnt="7">
        <dgm:presLayoutVars>
          <dgm:bulletEnabled val="1"/>
        </dgm:presLayoutVars>
      </dgm:prSet>
      <dgm:spPr/>
    </dgm:pt>
    <dgm:pt modelId="{62DED176-EB7A-4195-BCEE-DC23C544B84C}" type="pres">
      <dgm:prSet presAssocID="{5234D164-A1AD-4665-9B83-A656AA61FA26}" presName="sp" presStyleCnt="0"/>
      <dgm:spPr/>
    </dgm:pt>
    <dgm:pt modelId="{59DDFD03-9333-4BA2-A22A-1F63E99C7EED}" type="pres">
      <dgm:prSet presAssocID="{8D915DF0-4956-4B58-BBA2-2AA24805B1D0}" presName="linNode" presStyleCnt="0"/>
      <dgm:spPr/>
    </dgm:pt>
    <dgm:pt modelId="{B80E3BC6-5892-48F6-B752-672E4177BA51}" type="pres">
      <dgm:prSet presAssocID="{8D915DF0-4956-4B58-BBA2-2AA24805B1D0}" presName="parentText" presStyleLbl="node1" presStyleIdx="6" presStyleCnt="7">
        <dgm:presLayoutVars>
          <dgm:chMax val="1"/>
          <dgm:bulletEnabled val="1"/>
        </dgm:presLayoutVars>
      </dgm:prSet>
      <dgm:spPr/>
    </dgm:pt>
    <dgm:pt modelId="{F28849FF-710C-4DCB-B779-44BBC743E9C9}" type="pres">
      <dgm:prSet presAssocID="{8D915DF0-4956-4B58-BBA2-2AA24805B1D0}" presName="descendantText" presStyleLbl="alignAccFollowNode1" presStyleIdx="6" presStyleCnt="7">
        <dgm:presLayoutVars>
          <dgm:bulletEnabled val="1"/>
        </dgm:presLayoutVars>
      </dgm:prSet>
      <dgm:spPr/>
    </dgm:pt>
  </dgm:ptLst>
  <dgm:cxnLst>
    <dgm:cxn modelId="{6D36CC03-001C-4A11-A653-DFAF6F869F9F}" srcId="{80741B34-A94A-4EA2-94D9-3C78C21B5143}" destId="{FD122739-2AD2-4D24-ADA4-8E2786486388}" srcOrd="3" destOrd="0" parTransId="{E6C89845-9B38-4C64-9CF7-39F191462C2D}" sibTransId="{1236CF49-91AA-4016-8840-108C69C8692A}"/>
    <dgm:cxn modelId="{510BCB08-4FA4-46A7-9DC3-F87F33866BCF}" type="presOf" srcId="{DB372CD2-0A01-4784-887F-B8CF6D767B2D}" destId="{F2B05F1E-9014-4EA6-BCAE-CBD23D74DD89}" srcOrd="0" destOrd="0" presId="urn:microsoft.com/office/officeart/2005/8/layout/vList5"/>
    <dgm:cxn modelId="{C7DD6F10-7B60-499D-A471-A9C335771D14}" srcId="{80741B34-A94A-4EA2-94D9-3C78C21B5143}" destId="{C69D10D5-7EFE-4C5F-9850-5B29FE5790BA}" srcOrd="5" destOrd="0" parTransId="{984D24AD-4156-4E89-925B-045843104609}" sibTransId="{5234D164-A1AD-4665-9B83-A656AA61FA26}"/>
    <dgm:cxn modelId="{33805A10-9320-458F-B9D1-256DA185D81C}" srcId="{A1EF2FB8-10F8-4CC1-99A2-9B894D84A2D8}" destId="{847052C5-EA98-47A9-A340-22F8ED72DCBE}" srcOrd="0" destOrd="0" parTransId="{36DAC57A-E307-4483-8DC3-005374B2D88C}" sibTransId="{66101B26-B834-42CE-B427-FB8F52B9840B}"/>
    <dgm:cxn modelId="{6471A113-5981-4DDA-B100-6941842529BC}" type="presOf" srcId="{80741B34-A94A-4EA2-94D9-3C78C21B5143}" destId="{631F4A81-B98B-4779-9766-CEDDCEE13F80}" srcOrd="0" destOrd="0" presId="urn:microsoft.com/office/officeart/2005/8/layout/vList5"/>
    <dgm:cxn modelId="{6832051B-9DDA-4FF3-8222-C437EFEB073F}" type="presOf" srcId="{847052C5-EA98-47A9-A340-22F8ED72DCBE}" destId="{E8CBFBCC-B0C8-42F7-81F8-F4CD96A2E56B}" srcOrd="0" destOrd="0" presId="urn:microsoft.com/office/officeart/2005/8/layout/vList5"/>
    <dgm:cxn modelId="{400F5B1F-5396-4B8B-9FAE-62582AFD84CA}" srcId="{8D915DF0-4956-4B58-BBA2-2AA24805B1D0}" destId="{357196FC-8069-4B2D-99F0-DFE3059652CB}" srcOrd="0" destOrd="0" parTransId="{8CE82BB8-0CC8-4E97-B054-654651632F0E}" sibTransId="{B48ADA06-A982-458E-B12C-E5766286EA96}"/>
    <dgm:cxn modelId="{8436AB22-FC16-4802-84C9-0824D677CB8F}" type="presOf" srcId="{F5DDCEA4-F44C-4515-B9C5-A5AD140B4A45}" destId="{5259ABF6-CDF0-4B44-B4A2-341F3F26AAB3}" srcOrd="0" destOrd="0" presId="urn:microsoft.com/office/officeart/2005/8/layout/vList5"/>
    <dgm:cxn modelId="{22D2F335-5925-4B37-B8FD-8339078DC57E}" srcId="{FD122739-2AD2-4D24-ADA4-8E2786486388}" destId="{2B2C525B-286F-4914-AFB3-7E2CE8226883}" srcOrd="0" destOrd="0" parTransId="{9C389F18-B6E7-4C15-B593-85D231628A12}" sibTransId="{58CA338E-E57D-491C-B867-DE3DB787624A}"/>
    <dgm:cxn modelId="{48B71036-D84E-44B2-83BA-206471CB5B3C}" srcId="{80741B34-A94A-4EA2-94D9-3C78C21B5143}" destId="{643D5F0A-A1F0-40EF-A6F4-A28B6B6C092E}" srcOrd="2" destOrd="0" parTransId="{098A63EB-3CA8-47E7-BA69-5A6647B67C16}" sibTransId="{562A3823-727F-40EA-AC2C-4A127979CFEC}"/>
    <dgm:cxn modelId="{65943F3A-72E5-4D17-ABE9-F3CEB40F322C}" type="presOf" srcId="{357196FC-8069-4B2D-99F0-DFE3059652CB}" destId="{F28849FF-710C-4DCB-B779-44BBC743E9C9}" srcOrd="0" destOrd="0" presId="urn:microsoft.com/office/officeart/2005/8/layout/vList5"/>
    <dgm:cxn modelId="{0BA5613B-20BC-45C1-AD10-FB3FB1DC31A1}" type="presOf" srcId="{8D915DF0-4956-4B58-BBA2-2AA24805B1D0}" destId="{B80E3BC6-5892-48F6-B752-672E4177BA51}" srcOrd="0" destOrd="0" presId="urn:microsoft.com/office/officeart/2005/8/layout/vList5"/>
    <dgm:cxn modelId="{B56B9E44-A8A9-42D8-90C5-65C642AF5F5A}" srcId="{80741B34-A94A-4EA2-94D9-3C78C21B5143}" destId="{A382AB10-FEC3-420B-B252-11CF6FB10B5D}" srcOrd="0" destOrd="0" parTransId="{D2021346-3778-4184-B5AA-4CD0DE804140}" sibTransId="{7FBB7211-8A36-4FF4-B880-82A7907C42DA}"/>
    <dgm:cxn modelId="{D0754F6B-4919-47B9-9EB2-6630849BE299}" type="presOf" srcId="{FD122739-2AD2-4D24-ADA4-8E2786486388}" destId="{75F3E444-0CE6-4C4C-BD50-DA048D1C5426}" srcOrd="0" destOrd="0" presId="urn:microsoft.com/office/officeart/2005/8/layout/vList5"/>
    <dgm:cxn modelId="{1FFCF850-1DED-4196-9DEE-8561B783870A}" srcId="{643D5F0A-A1F0-40EF-A6F4-A28B6B6C092E}" destId="{154F8F47-10C6-4FE7-8CA5-9AD2783A75A9}" srcOrd="0" destOrd="0" parTransId="{D60EEE50-FAF9-4C82-A94F-0D407E5649FD}" sibTransId="{A6F48246-3EBE-47F5-8499-F09AFDD718AF}"/>
    <dgm:cxn modelId="{DAE5B156-4785-4895-B45C-DB0B2BDDC553}" srcId="{80741B34-A94A-4EA2-94D9-3C78C21B5143}" destId="{3EC10287-3C2A-45D8-B341-2B29202CC844}" srcOrd="4" destOrd="0" parTransId="{C1C7D4DC-2A52-4495-B32A-083514167BA1}" sibTransId="{48A7128A-471E-4521-B79D-4139FD4A0832}"/>
    <dgm:cxn modelId="{29FC337D-F515-4713-8B85-18EBC1ED7C51}" type="presOf" srcId="{A1EF2FB8-10F8-4CC1-99A2-9B894D84A2D8}" destId="{11D02123-F738-473D-8B31-1FE03B831BB1}" srcOrd="0" destOrd="0" presId="urn:microsoft.com/office/officeart/2005/8/layout/vList5"/>
    <dgm:cxn modelId="{5F976B7D-4BD5-4DF1-9975-7BE17F437D47}" type="presOf" srcId="{2B2C525B-286F-4914-AFB3-7E2CE8226883}" destId="{CFAF1C0A-AF86-4653-A637-80602DD550CF}" srcOrd="0" destOrd="0" presId="urn:microsoft.com/office/officeart/2005/8/layout/vList5"/>
    <dgm:cxn modelId="{16B7D69B-D050-4856-ABA6-D9411D7C86BF}" srcId="{A382AB10-FEC3-420B-B252-11CF6FB10B5D}" destId="{F5DDCEA4-F44C-4515-B9C5-A5AD140B4A45}" srcOrd="0" destOrd="0" parTransId="{3C48ACA8-BFD8-4C0B-9981-5ECDA1B5B38F}" sibTransId="{A8DC5F06-84BA-4E76-AA86-EBE99339A94D}"/>
    <dgm:cxn modelId="{FEE387A8-DE47-4CC6-832F-84F97754E4C0}" type="presOf" srcId="{A382AB10-FEC3-420B-B252-11CF6FB10B5D}" destId="{A5972C66-832E-4802-955D-49F691F32F3F}" srcOrd="0" destOrd="0" presId="urn:microsoft.com/office/officeart/2005/8/layout/vList5"/>
    <dgm:cxn modelId="{0BB061AF-8EE1-4CF8-8A0F-BD38B927D499}" srcId="{C69D10D5-7EFE-4C5F-9850-5B29FE5790BA}" destId="{7A6BF410-D269-4614-85B7-5610E79EE01F}" srcOrd="0" destOrd="0" parTransId="{2A4D57CE-A6EF-4147-A019-E2EC1F47A6AE}" sibTransId="{0D698961-5443-4ADF-AEF3-678AA4051F59}"/>
    <dgm:cxn modelId="{E0AF2EB4-7362-40E5-A39E-CD93289BBDCE}" srcId="{3EC10287-3C2A-45D8-B341-2B29202CC844}" destId="{DB372CD2-0A01-4784-887F-B8CF6D767B2D}" srcOrd="0" destOrd="0" parTransId="{E4B48697-4F86-43A5-896F-82D576B4CD04}" sibTransId="{A22133B1-AEC8-4A52-B48A-3BAC16E9E370}"/>
    <dgm:cxn modelId="{899052B7-EF84-4462-B08B-CFDB4711E455}" type="presOf" srcId="{C69D10D5-7EFE-4C5F-9850-5B29FE5790BA}" destId="{19EAA4E7-683F-467C-AA27-47F148C237FE}" srcOrd="0" destOrd="0" presId="urn:microsoft.com/office/officeart/2005/8/layout/vList5"/>
    <dgm:cxn modelId="{0E4786BC-40F6-4864-81D8-1503AB0BE69C}" type="presOf" srcId="{3EC10287-3C2A-45D8-B341-2B29202CC844}" destId="{86DD5E98-6CC7-4D4D-AAE0-9A5DAE091D3E}" srcOrd="0" destOrd="0" presId="urn:microsoft.com/office/officeart/2005/8/layout/vList5"/>
    <dgm:cxn modelId="{9C6D06BE-3631-4BCD-9FB3-7816644174F0}" srcId="{80741B34-A94A-4EA2-94D9-3C78C21B5143}" destId="{8D915DF0-4956-4B58-BBA2-2AA24805B1D0}" srcOrd="6" destOrd="0" parTransId="{6547AA93-424E-4082-BC35-3238EFC4A9CE}" sibTransId="{BC442A7C-B516-4E3A-A4C4-0349EB2D05A2}"/>
    <dgm:cxn modelId="{BD703EC2-B2BA-4D95-B4B7-E17DB815DCC2}" type="presOf" srcId="{643D5F0A-A1F0-40EF-A6F4-A28B6B6C092E}" destId="{00E37144-6AC7-47D9-81B9-E28DFB4D8BB7}" srcOrd="0" destOrd="0" presId="urn:microsoft.com/office/officeart/2005/8/layout/vList5"/>
    <dgm:cxn modelId="{EA13D5D9-55D3-4AD6-92BE-E85E90BB3672}" type="presOf" srcId="{7A6BF410-D269-4614-85B7-5610E79EE01F}" destId="{32B6964E-50FE-4EA8-925D-A38594F963DB}" srcOrd="0" destOrd="0" presId="urn:microsoft.com/office/officeart/2005/8/layout/vList5"/>
    <dgm:cxn modelId="{A92917DC-2BAC-4CB8-894B-B242C6373C8E}" srcId="{80741B34-A94A-4EA2-94D9-3C78C21B5143}" destId="{A1EF2FB8-10F8-4CC1-99A2-9B894D84A2D8}" srcOrd="1" destOrd="0" parTransId="{0347AB52-A49B-44A2-A123-F2C7B96B4FF6}" sibTransId="{10F92B7D-C789-40D5-8479-0AFAB636D87F}"/>
    <dgm:cxn modelId="{B735BCEE-74D2-4F1A-9332-F866F3221959}" type="presOf" srcId="{154F8F47-10C6-4FE7-8CA5-9AD2783A75A9}" destId="{3D3A9D5E-F376-4AFA-BCC3-2DCA3978AA07}" srcOrd="0" destOrd="0" presId="urn:microsoft.com/office/officeart/2005/8/layout/vList5"/>
    <dgm:cxn modelId="{FBAF4C0E-6B18-4648-96F1-1328C7B5D320}" type="presParOf" srcId="{631F4A81-B98B-4779-9766-CEDDCEE13F80}" destId="{920F8330-D18B-43CD-92A2-8D8F2DB24D05}" srcOrd="0" destOrd="0" presId="urn:microsoft.com/office/officeart/2005/8/layout/vList5"/>
    <dgm:cxn modelId="{8FEC96C0-70FB-4FA0-BECC-0064964FCA3D}" type="presParOf" srcId="{920F8330-D18B-43CD-92A2-8D8F2DB24D05}" destId="{A5972C66-832E-4802-955D-49F691F32F3F}" srcOrd="0" destOrd="0" presId="urn:microsoft.com/office/officeart/2005/8/layout/vList5"/>
    <dgm:cxn modelId="{6A4FA13A-A750-4A56-904F-53518DFA8108}" type="presParOf" srcId="{920F8330-D18B-43CD-92A2-8D8F2DB24D05}" destId="{5259ABF6-CDF0-4B44-B4A2-341F3F26AAB3}" srcOrd="1" destOrd="0" presId="urn:microsoft.com/office/officeart/2005/8/layout/vList5"/>
    <dgm:cxn modelId="{CFE366E3-659E-41FD-B04E-FDF6FEE059A7}" type="presParOf" srcId="{631F4A81-B98B-4779-9766-CEDDCEE13F80}" destId="{05A01941-E4DD-4B48-979D-FDF6092FB356}" srcOrd="1" destOrd="0" presId="urn:microsoft.com/office/officeart/2005/8/layout/vList5"/>
    <dgm:cxn modelId="{2D3A7F44-0223-4285-8CF5-3783BB54A2A4}" type="presParOf" srcId="{631F4A81-B98B-4779-9766-CEDDCEE13F80}" destId="{C30F4EA9-DD97-4004-8A3A-39D8B831A0CE}" srcOrd="2" destOrd="0" presId="urn:microsoft.com/office/officeart/2005/8/layout/vList5"/>
    <dgm:cxn modelId="{E5EE25E1-7B2B-4C68-9562-CADE7214E43A}" type="presParOf" srcId="{C30F4EA9-DD97-4004-8A3A-39D8B831A0CE}" destId="{11D02123-F738-473D-8B31-1FE03B831BB1}" srcOrd="0" destOrd="0" presId="urn:microsoft.com/office/officeart/2005/8/layout/vList5"/>
    <dgm:cxn modelId="{A8DCA27E-9B7D-4206-A887-CF4CE1DAD631}" type="presParOf" srcId="{C30F4EA9-DD97-4004-8A3A-39D8B831A0CE}" destId="{E8CBFBCC-B0C8-42F7-81F8-F4CD96A2E56B}" srcOrd="1" destOrd="0" presId="urn:microsoft.com/office/officeart/2005/8/layout/vList5"/>
    <dgm:cxn modelId="{A94CCC90-21C0-4F30-A280-10A305D2D20B}" type="presParOf" srcId="{631F4A81-B98B-4779-9766-CEDDCEE13F80}" destId="{D62EC83A-6C2B-4CED-A748-0A82A14292DD}" srcOrd="3" destOrd="0" presId="urn:microsoft.com/office/officeart/2005/8/layout/vList5"/>
    <dgm:cxn modelId="{F990ECC7-F703-4232-9E17-A677912AF7F9}" type="presParOf" srcId="{631F4A81-B98B-4779-9766-CEDDCEE13F80}" destId="{4B895992-168D-4080-BCD8-EC194F34A9E1}" srcOrd="4" destOrd="0" presId="urn:microsoft.com/office/officeart/2005/8/layout/vList5"/>
    <dgm:cxn modelId="{9C498C52-1448-42E5-82F5-8420E9097973}" type="presParOf" srcId="{4B895992-168D-4080-BCD8-EC194F34A9E1}" destId="{00E37144-6AC7-47D9-81B9-E28DFB4D8BB7}" srcOrd="0" destOrd="0" presId="urn:microsoft.com/office/officeart/2005/8/layout/vList5"/>
    <dgm:cxn modelId="{6A00D341-3607-4443-B026-F747DA34EB18}" type="presParOf" srcId="{4B895992-168D-4080-BCD8-EC194F34A9E1}" destId="{3D3A9D5E-F376-4AFA-BCC3-2DCA3978AA07}" srcOrd="1" destOrd="0" presId="urn:microsoft.com/office/officeart/2005/8/layout/vList5"/>
    <dgm:cxn modelId="{D988B4BE-370C-4207-9963-4EC1F4778A58}" type="presParOf" srcId="{631F4A81-B98B-4779-9766-CEDDCEE13F80}" destId="{1A1D1223-15F5-4A5D-B2FA-6E1CFFDE298D}" srcOrd="5" destOrd="0" presId="urn:microsoft.com/office/officeart/2005/8/layout/vList5"/>
    <dgm:cxn modelId="{9D248F31-0E97-4F9A-9F23-35ECE3392F69}" type="presParOf" srcId="{631F4A81-B98B-4779-9766-CEDDCEE13F80}" destId="{701A2404-1671-4DE4-AD71-1FEF67A36822}" srcOrd="6" destOrd="0" presId="urn:microsoft.com/office/officeart/2005/8/layout/vList5"/>
    <dgm:cxn modelId="{EA2B36FB-6B1D-48E7-BF6B-C279EDAADAC1}" type="presParOf" srcId="{701A2404-1671-4DE4-AD71-1FEF67A36822}" destId="{75F3E444-0CE6-4C4C-BD50-DA048D1C5426}" srcOrd="0" destOrd="0" presId="urn:microsoft.com/office/officeart/2005/8/layout/vList5"/>
    <dgm:cxn modelId="{9C870926-8817-46EA-883B-A6ABC51DE305}" type="presParOf" srcId="{701A2404-1671-4DE4-AD71-1FEF67A36822}" destId="{CFAF1C0A-AF86-4653-A637-80602DD550CF}" srcOrd="1" destOrd="0" presId="urn:microsoft.com/office/officeart/2005/8/layout/vList5"/>
    <dgm:cxn modelId="{1DF91C4A-04B7-440D-B8D9-0FBA8D23C692}" type="presParOf" srcId="{631F4A81-B98B-4779-9766-CEDDCEE13F80}" destId="{B48225F5-B5EB-423B-B13E-65EF41EE81E8}" srcOrd="7" destOrd="0" presId="urn:microsoft.com/office/officeart/2005/8/layout/vList5"/>
    <dgm:cxn modelId="{A46F360C-BF52-4B9D-B685-469698D9BC3E}" type="presParOf" srcId="{631F4A81-B98B-4779-9766-CEDDCEE13F80}" destId="{158E0966-C241-41A0-833F-0F97AC9C8EFD}" srcOrd="8" destOrd="0" presId="urn:microsoft.com/office/officeart/2005/8/layout/vList5"/>
    <dgm:cxn modelId="{DFDB7BBC-B4B9-4C3B-A3B1-D32B382BBF48}" type="presParOf" srcId="{158E0966-C241-41A0-833F-0F97AC9C8EFD}" destId="{86DD5E98-6CC7-4D4D-AAE0-9A5DAE091D3E}" srcOrd="0" destOrd="0" presId="urn:microsoft.com/office/officeart/2005/8/layout/vList5"/>
    <dgm:cxn modelId="{56AFB24A-BEA3-4AB1-9715-79D3DCC42027}" type="presParOf" srcId="{158E0966-C241-41A0-833F-0F97AC9C8EFD}" destId="{F2B05F1E-9014-4EA6-BCAE-CBD23D74DD89}" srcOrd="1" destOrd="0" presId="urn:microsoft.com/office/officeart/2005/8/layout/vList5"/>
    <dgm:cxn modelId="{C3B9A50D-B010-4B6A-8E8E-71E0169CDFA3}" type="presParOf" srcId="{631F4A81-B98B-4779-9766-CEDDCEE13F80}" destId="{DA1CF14E-173E-4A0D-9382-B63AC76E2A83}" srcOrd="9" destOrd="0" presId="urn:microsoft.com/office/officeart/2005/8/layout/vList5"/>
    <dgm:cxn modelId="{7E0CB491-F4CD-419F-8E5B-580AD1F1731C}" type="presParOf" srcId="{631F4A81-B98B-4779-9766-CEDDCEE13F80}" destId="{877BA908-78C6-42AE-AB53-87D8E34CA955}" srcOrd="10" destOrd="0" presId="urn:microsoft.com/office/officeart/2005/8/layout/vList5"/>
    <dgm:cxn modelId="{13624E81-60D0-4DDF-9C77-1D83D601F51B}" type="presParOf" srcId="{877BA908-78C6-42AE-AB53-87D8E34CA955}" destId="{19EAA4E7-683F-467C-AA27-47F148C237FE}" srcOrd="0" destOrd="0" presId="urn:microsoft.com/office/officeart/2005/8/layout/vList5"/>
    <dgm:cxn modelId="{61FE795E-D9B3-4C71-8C0A-3F789171438F}" type="presParOf" srcId="{877BA908-78C6-42AE-AB53-87D8E34CA955}" destId="{32B6964E-50FE-4EA8-925D-A38594F963DB}" srcOrd="1" destOrd="0" presId="urn:microsoft.com/office/officeart/2005/8/layout/vList5"/>
    <dgm:cxn modelId="{0B08D5B0-41F5-4476-9EFB-6710B6C622CF}" type="presParOf" srcId="{631F4A81-B98B-4779-9766-CEDDCEE13F80}" destId="{62DED176-EB7A-4195-BCEE-DC23C544B84C}" srcOrd="11" destOrd="0" presId="urn:microsoft.com/office/officeart/2005/8/layout/vList5"/>
    <dgm:cxn modelId="{FD052D49-7F69-4F08-A5FE-95D91592115A}" type="presParOf" srcId="{631F4A81-B98B-4779-9766-CEDDCEE13F80}" destId="{59DDFD03-9333-4BA2-A22A-1F63E99C7EED}" srcOrd="12" destOrd="0" presId="urn:microsoft.com/office/officeart/2005/8/layout/vList5"/>
    <dgm:cxn modelId="{73405452-466B-41A2-9B6E-3ED7772F8A04}" type="presParOf" srcId="{59DDFD03-9333-4BA2-A22A-1F63E99C7EED}" destId="{B80E3BC6-5892-48F6-B752-672E4177BA51}" srcOrd="0" destOrd="0" presId="urn:microsoft.com/office/officeart/2005/8/layout/vList5"/>
    <dgm:cxn modelId="{10E579AF-A3FF-40DE-9DC1-5F1CC4A7E406}" type="presParOf" srcId="{59DDFD03-9333-4BA2-A22A-1F63E99C7EED}" destId="{F28849FF-710C-4DCB-B779-44BBC743E9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C2078D5-8958-4CD3-9AEC-18600E22DCF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4764BC6-B7A8-41AE-8C4A-82AE90BC899B}">
      <dgm:prSet phldrT="[Text]"/>
      <dgm:spPr/>
      <dgm:t>
        <a:bodyPr/>
        <a:lstStyle/>
        <a:p>
          <a:r>
            <a:rPr lang="en-US" dirty="0"/>
            <a:t>“RESOLVE”</a:t>
          </a:r>
        </a:p>
      </dgm:t>
    </dgm:pt>
    <dgm:pt modelId="{9DD592E2-4408-47C3-B2E2-9ED0D5FC34BC}" type="parTrans" cxnId="{1280BF89-E65C-49A5-AA28-69BF7F2AC15F}">
      <dgm:prSet/>
      <dgm:spPr/>
      <dgm:t>
        <a:bodyPr/>
        <a:lstStyle/>
        <a:p>
          <a:endParaRPr lang="en-US"/>
        </a:p>
      </dgm:t>
    </dgm:pt>
    <dgm:pt modelId="{5BE647EB-67D0-461D-B113-9F6364DA20CF}" type="sibTrans" cxnId="{1280BF89-E65C-49A5-AA28-69BF7F2AC15F}">
      <dgm:prSet/>
      <dgm:spPr/>
      <dgm:t>
        <a:bodyPr/>
        <a:lstStyle/>
        <a:p>
          <a:endParaRPr lang="en-US"/>
        </a:p>
      </dgm:t>
    </dgm:pt>
    <dgm:pt modelId="{906BB9B6-2EF1-4F53-9D2A-A88A2619B5C3}">
      <dgm:prSet phldrT="[Text]"/>
      <dgm:spPr/>
      <dgm:t>
        <a:bodyPr/>
        <a:lstStyle/>
        <a:p>
          <a:r>
            <a:rPr lang="en-US" dirty="0"/>
            <a:t>Clause or paragraph</a:t>
          </a:r>
        </a:p>
      </dgm:t>
    </dgm:pt>
    <dgm:pt modelId="{1EC1EE5E-58B8-42B6-AC6A-3E89AFDA099F}" type="parTrans" cxnId="{2887F301-8312-4219-BD69-9169CDFC51E3}">
      <dgm:prSet/>
      <dgm:spPr/>
      <dgm:t>
        <a:bodyPr/>
        <a:lstStyle/>
        <a:p>
          <a:endParaRPr lang="en-US"/>
        </a:p>
      </dgm:t>
    </dgm:pt>
    <dgm:pt modelId="{5182B2DB-1547-457B-B652-0C9D0B134478}" type="sibTrans" cxnId="{2887F301-8312-4219-BD69-9169CDFC51E3}">
      <dgm:prSet/>
      <dgm:spPr/>
      <dgm:t>
        <a:bodyPr/>
        <a:lstStyle/>
        <a:p>
          <a:endParaRPr lang="en-US"/>
        </a:p>
      </dgm:t>
    </dgm:pt>
    <dgm:pt modelId="{0DFE0E01-A10E-4941-A2F2-34350E796E57}">
      <dgm:prSet phldrT="[Text]"/>
      <dgm:spPr/>
      <dgm:t>
        <a:bodyPr/>
        <a:lstStyle/>
        <a:p>
          <a:r>
            <a:rPr lang="en-US" b="1" u="sng" dirty="0"/>
            <a:t>MUST </a:t>
          </a:r>
          <a:r>
            <a:rPr lang="en-US" b="0" u="none" dirty="0"/>
            <a:t>state desired action to achieve change</a:t>
          </a:r>
          <a:endParaRPr lang="en-US" b="1" u="sng" dirty="0"/>
        </a:p>
      </dgm:t>
    </dgm:pt>
    <dgm:pt modelId="{E22EF76A-527C-46D5-9FDC-3C0AD6382D77}" type="parTrans" cxnId="{6635E190-E6C7-4152-A2AF-5B765A1F888B}">
      <dgm:prSet/>
      <dgm:spPr/>
      <dgm:t>
        <a:bodyPr/>
        <a:lstStyle/>
        <a:p>
          <a:endParaRPr lang="en-US"/>
        </a:p>
      </dgm:t>
    </dgm:pt>
    <dgm:pt modelId="{4BBD002E-8F7D-4B22-A93F-3E07735807FC}" type="sibTrans" cxnId="{6635E190-E6C7-4152-A2AF-5B765A1F888B}">
      <dgm:prSet/>
      <dgm:spPr/>
      <dgm:t>
        <a:bodyPr/>
        <a:lstStyle/>
        <a:p>
          <a:endParaRPr lang="en-US"/>
        </a:p>
      </dgm:t>
    </dgm:pt>
    <dgm:pt modelId="{BE384D0C-71E7-4742-BC8E-D145249C9565}">
      <dgm:prSet phldrT="[Text]"/>
      <dgm:spPr/>
      <dgm:t>
        <a:bodyPr/>
        <a:lstStyle/>
        <a:p>
          <a:r>
            <a:rPr lang="en-US" dirty="0"/>
            <a:t>“WHEREAS”</a:t>
          </a:r>
        </a:p>
      </dgm:t>
    </dgm:pt>
    <dgm:pt modelId="{F6E25DB5-7556-4260-8D89-55BFB1CC5F2E}" type="parTrans" cxnId="{A1EF4A2D-B794-4CD1-96DE-96A400F44EB7}">
      <dgm:prSet/>
      <dgm:spPr/>
      <dgm:t>
        <a:bodyPr/>
        <a:lstStyle/>
        <a:p>
          <a:endParaRPr lang="en-US"/>
        </a:p>
      </dgm:t>
    </dgm:pt>
    <dgm:pt modelId="{4D62EAAF-923B-4D5A-9DB3-258462CEC64D}" type="sibTrans" cxnId="{A1EF4A2D-B794-4CD1-96DE-96A400F44EB7}">
      <dgm:prSet/>
      <dgm:spPr/>
      <dgm:t>
        <a:bodyPr/>
        <a:lstStyle/>
        <a:p>
          <a:endParaRPr lang="en-US"/>
        </a:p>
      </dgm:t>
    </dgm:pt>
    <dgm:pt modelId="{4E942732-32EC-4323-85AE-33B3C3397213}">
      <dgm:prSet phldrT="[Text]"/>
      <dgm:spPr/>
      <dgm:t>
        <a:bodyPr/>
        <a:lstStyle/>
        <a:p>
          <a:r>
            <a:rPr lang="en-US" dirty="0"/>
            <a:t>Background</a:t>
          </a:r>
        </a:p>
      </dgm:t>
    </dgm:pt>
    <dgm:pt modelId="{1441960C-B409-4D60-A9EF-1ABAD4217EA8}" type="parTrans" cxnId="{1D517469-32E7-4907-B22E-624C1F433A32}">
      <dgm:prSet/>
      <dgm:spPr/>
      <dgm:t>
        <a:bodyPr/>
        <a:lstStyle/>
        <a:p>
          <a:endParaRPr lang="en-US"/>
        </a:p>
      </dgm:t>
    </dgm:pt>
    <dgm:pt modelId="{325B9F1F-2805-42E2-88FC-80E06B354E9E}" type="sibTrans" cxnId="{1D517469-32E7-4907-B22E-624C1F433A32}">
      <dgm:prSet/>
      <dgm:spPr/>
      <dgm:t>
        <a:bodyPr/>
        <a:lstStyle/>
        <a:p>
          <a:endParaRPr lang="en-US"/>
        </a:p>
      </dgm:t>
    </dgm:pt>
    <dgm:pt modelId="{9F7F4688-8BDD-4A7A-835E-0C400511ABBE}">
      <dgm:prSet phldrT="[Text]"/>
      <dgm:spPr/>
      <dgm:t>
        <a:bodyPr/>
        <a:lstStyle/>
        <a:p>
          <a:r>
            <a:rPr lang="en-US" dirty="0"/>
            <a:t>Facts</a:t>
          </a:r>
        </a:p>
      </dgm:t>
    </dgm:pt>
    <dgm:pt modelId="{E8CCE6AD-EE07-4AE2-AC2A-473EA24BF976}" type="parTrans" cxnId="{404ECC78-EA35-45AF-94A2-39E00647713E}">
      <dgm:prSet/>
      <dgm:spPr/>
      <dgm:t>
        <a:bodyPr/>
        <a:lstStyle/>
        <a:p>
          <a:endParaRPr lang="en-US"/>
        </a:p>
      </dgm:t>
    </dgm:pt>
    <dgm:pt modelId="{793C0B5E-0507-4B93-BE99-8C37C39711ED}" type="sibTrans" cxnId="{404ECC78-EA35-45AF-94A2-39E00647713E}">
      <dgm:prSet/>
      <dgm:spPr/>
      <dgm:t>
        <a:bodyPr/>
        <a:lstStyle/>
        <a:p>
          <a:endParaRPr lang="en-US"/>
        </a:p>
      </dgm:t>
    </dgm:pt>
    <dgm:pt modelId="{2CD7DC25-17AC-42C2-98A0-3DEE4D4CDE05}">
      <dgm:prSet phldrT="[Text]"/>
      <dgm:spPr/>
      <dgm:t>
        <a:bodyPr/>
        <a:lstStyle/>
        <a:p>
          <a:r>
            <a:rPr lang="en-US" dirty="0"/>
            <a:t>Title</a:t>
          </a:r>
        </a:p>
      </dgm:t>
    </dgm:pt>
    <dgm:pt modelId="{D1C02DAC-C72B-4ACA-A585-1A16659E96EA}" type="parTrans" cxnId="{E48A0632-1BB0-413B-8846-18E07D8DE2EC}">
      <dgm:prSet/>
      <dgm:spPr/>
      <dgm:t>
        <a:bodyPr/>
        <a:lstStyle/>
        <a:p>
          <a:endParaRPr lang="en-US"/>
        </a:p>
      </dgm:t>
    </dgm:pt>
    <dgm:pt modelId="{0ADF90AC-5FCC-470A-93D6-C4B373403A14}" type="sibTrans" cxnId="{E48A0632-1BB0-413B-8846-18E07D8DE2EC}">
      <dgm:prSet/>
      <dgm:spPr/>
      <dgm:t>
        <a:bodyPr/>
        <a:lstStyle/>
        <a:p>
          <a:endParaRPr lang="en-US"/>
        </a:p>
      </dgm:t>
    </dgm:pt>
    <dgm:pt modelId="{33276227-16F8-4390-A31F-62E0F81FA7DA}">
      <dgm:prSet phldrT="[Text]"/>
      <dgm:spPr/>
      <dgm:t>
        <a:bodyPr/>
        <a:lstStyle/>
        <a:p>
          <a:r>
            <a:rPr lang="en-US" dirty="0"/>
            <a:t>Clear </a:t>
          </a:r>
        </a:p>
      </dgm:t>
    </dgm:pt>
    <dgm:pt modelId="{6267754C-13DF-420C-9C09-12BDC1F4C3A0}" type="parTrans" cxnId="{49A1DC95-F110-483D-8F66-5740C8A7AFD6}">
      <dgm:prSet/>
      <dgm:spPr/>
      <dgm:t>
        <a:bodyPr/>
        <a:lstStyle/>
        <a:p>
          <a:endParaRPr lang="en-US"/>
        </a:p>
      </dgm:t>
    </dgm:pt>
    <dgm:pt modelId="{60E07B12-23A2-40B5-881E-1BC92AE0EA21}" type="sibTrans" cxnId="{49A1DC95-F110-483D-8F66-5740C8A7AFD6}">
      <dgm:prSet/>
      <dgm:spPr/>
      <dgm:t>
        <a:bodyPr/>
        <a:lstStyle/>
        <a:p>
          <a:endParaRPr lang="en-US"/>
        </a:p>
      </dgm:t>
    </dgm:pt>
    <dgm:pt modelId="{673BD2C9-E51C-4C59-8502-DCB000E939E9}">
      <dgm:prSet phldrT="[Text]"/>
      <dgm:spPr/>
      <dgm:t>
        <a:bodyPr/>
        <a:lstStyle/>
        <a:p>
          <a:r>
            <a:rPr lang="en-US" dirty="0"/>
            <a:t>Concise</a:t>
          </a:r>
        </a:p>
      </dgm:t>
    </dgm:pt>
    <dgm:pt modelId="{0283C51B-0C7E-4AF8-A406-CBC7B5952679}" type="parTrans" cxnId="{A9CDFD0B-B124-4FF3-8574-1F0F89983199}">
      <dgm:prSet/>
      <dgm:spPr/>
      <dgm:t>
        <a:bodyPr/>
        <a:lstStyle/>
        <a:p>
          <a:endParaRPr lang="en-US"/>
        </a:p>
      </dgm:t>
    </dgm:pt>
    <dgm:pt modelId="{856E37DA-5A58-4EA5-86D3-80F24B35F704}" type="sibTrans" cxnId="{A9CDFD0B-B124-4FF3-8574-1F0F89983199}">
      <dgm:prSet/>
      <dgm:spPr/>
      <dgm:t>
        <a:bodyPr/>
        <a:lstStyle/>
        <a:p>
          <a:endParaRPr lang="en-US"/>
        </a:p>
      </dgm:t>
    </dgm:pt>
    <dgm:pt modelId="{887C1A81-4149-40F2-9EA5-7282F0FCEE7D}">
      <dgm:prSet phldrT="[Text]"/>
      <dgm:spPr/>
      <dgm:t>
        <a:bodyPr/>
        <a:lstStyle/>
        <a:p>
          <a:r>
            <a:rPr lang="en-US" dirty="0"/>
            <a:t>3-5 words</a:t>
          </a:r>
        </a:p>
      </dgm:t>
    </dgm:pt>
    <dgm:pt modelId="{5E59540A-CC40-4A9F-B9C3-93ECED295206}" type="parTrans" cxnId="{30B18E3C-EACE-4729-A823-1C7F6E1C6549}">
      <dgm:prSet/>
      <dgm:spPr/>
      <dgm:t>
        <a:bodyPr/>
        <a:lstStyle/>
        <a:p>
          <a:endParaRPr lang="en-US"/>
        </a:p>
      </dgm:t>
    </dgm:pt>
    <dgm:pt modelId="{E699971A-3A48-49D7-9182-F7CEE64DCEC5}" type="sibTrans" cxnId="{30B18E3C-EACE-4729-A823-1C7F6E1C6549}">
      <dgm:prSet/>
      <dgm:spPr/>
      <dgm:t>
        <a:bodyPr/>
        <a:lstStyle/>
        <a:p>
          <a:endParaRPr lang="en-US"/>
        </a:p>
      </dgm:t>
    </dgm:pt>
    <dgm:pt modelId="{31FEEDA7-3DBF-4B00-8693-1F8FA52BF6D3}" type="pres">
      <dgm:prSet presAssocID="{7C2078D5-8958-4CD3-9AEC-18600E22DCFD}" presName="linearFlow" presStyleCnt="0">
        <dgm:presLayoutVars>
          <dgm:dir/>
          <dgm:animLvl val="lvl"/>
          <dgm:resizeHandles val="exact"/>
        </dgm:presLayoutVars>
      </dgm:prSet>
      <dgm:spPr/>
    </dgm:pt>
    <dgm:pt modelId="{F650A268-2B06-4DEC-A446-9C5AB6EE9707}" type="pres">
      <dgm:prSet presAssocID="{A4764BC6-B7A8-41AE-8C4A-82AE90BC899B}" presName="composite" presStyleCnt="0"/>
      <dgm:spPr/>
    </dgm:pt>
    <dgm:pt modelId="{589A6013-B7DC-49D0-93D5-42FD050239D5}" type="pres">
      <dgm:prSet presAssocID="{A4764BC6-B7A8-41AE-8C4A-82AE90BC899B}" presName="parentText" presStyleLbl="alignNode1" presStyleIdx="0" presStyleCnt="3">
        <dgm:presLayoutVars>
          <dgm:chMax val="1"/>
          <dgm:bulletEnabled val="1"/>
        </dgm:presLayoutVars>
      </dgm:prSet>
      <dgm:spPr/>
    </dgm:pt>
    <dgm:pt modelId="{690535F4-A131-421E-B1B7-5255071D7B93}" type="pres">
      <dgm:prSet presAssocID="{A4764BC6-B7A8-41AE-8C4A-82AE90BC899B}" presName="descendantText" presStyleLbl="alignAcc1" presStyleIdx="0" presStyleCnt="3">
        <dgm:presLayoutVars>
          <dgm:bulletEnabled val="1"/>
        </dgm:presLayoutVars>
      </dgm:prSet>
      <dgm:spPr/>
    </dgm:pt>
    <dgm:pt modelId="{323F90C3-74EF-48E6-8337-E8956D26E42F}" type="pres">
      <dgm:prSet presAssocID="{5BE647EB-67D0-461D-B113-9F6364DA20CF}" presName="sp" presStyleCnt="0"/>
      <dgm:spPr/>
    </dgm:pt>
    <dgm:pt modelId="{1F84979E-0A36-41D5-96AE-8809DB0E60DD}" type="pres">
      <dgm:prSet presAssocID="{BE384D0C-71E7-4742-BC8E-D145249C9565}" presName="composite" presStyleCnt="0"/>
      <dgm:spPr/>
    </dgm:pt>
    <dgm:pt modelId="{1D5B5863-8762-4DC0-BAAA-1BD666E3CBED}" type="pres">
      <dgm:prSet presAssocID="{BE384D0C-71E7-4742-BC8E-D145249C9565}" presName="parentText" presStyleLbl="alignNode1" presStyleIdx="1" presStyleCnt="3">
        <dgm:presLayoutVars>
          <dgm:chMax val="1"/>
          <dgm:bulletEnabled val="1"/>
        </dgm:presLayoutVars>
      </dgm:prSet>
      <dgm:spPr/>
    </dgm:pt>
    <dgm:pt modelId="{956E151D-48A4-4999-B746-97022B63C925}" type="pres">
      <dgm:prSet presAssocID="{BE384D0C-71E7-4742-BC8E-D145249C9565}" presName="descendantText" presStyleLbl="alignAcc1" presStyleIdx="1" presStyleCnt="3">
        <dgm:presLayoutVars>
          <dgm:bulletEnabled val="1"/>
        </dgm:presLayoutVars>
      </dgm:prSet>
      <dgm:spPr/>
    </dgm:pt>
    <dgm:pt modelId="{7B863653-BFB5-4DE1-B77F-82B1F8FFE07C}" type="pres">
      <dgm:prSet presAssocID="{4D62EAAF-923B-4D5A-9DB3-258462CEC64D}" presName="sp" presStyleCnt="0"/>
      <dgm:spPr/>
    </dgm:pt>
    <dgm:pt modelId="{36DC458B-B23A-4DEA-ADF2-F3EE5FBB350A}" type="pres">
      <dgm:prSet presAssocID="{2CD7DC25-17AC-42C2-98A0-3DEE4D4CDE05}" presName="composite" presStyleCnt="0"/>
      <dgm:spPr/>
    </dgm:pt>
    <dgm:pt modelId="{D0F19856-E507-4B75-A970-3F21640BF1D4}" type="pres">
      <dgm:prSet presAssocID="{2CD7DC25-17AC-42C2-98A0-3DEE4D4CDE05}" presName="parentText" presStyleLbl="alignNode1" presStyleIdx="2" presStyleCnt="3">
        <dgm:presLayoutVars>
          <dgm:chMax val="1"/>
          <dgm:bulletEnabled val="1"/>
        </dgm:presLayoutVars>
      </dgm:prSet>
      <dgm:spPr/>
    </dgm:pt>
    <dgm:pt modelId="{B0C1247C-C3FA-4CD1-88C4-DB8E96B21B38}" type="pres">
      <dgm:prSet presAssocID="{2CD7DC25-17AC-42C2-98A0-3DEE4D4CDE05}" presName="descendantText" presStyleLbl="alignAcc1" presStyleIdx="2" presStyleCnt="3">
        <dgm:presLayoutVars>
          <dgm:bulletEnabled val="1"/>
        </dgm:presLayoutVars>
      </dgm:prSet>
      <dgm:spPr/>
    </dgm:pt>
  </dgm:ptLst>
  <dgm:cxnLst>
    <dgm:cxn modelId="{2887F301-8312-4219-BD69-9169CDFC51E3}" srcId="{A4764BC6-B7A8-41AE-8C4A-82AE90BC899B}" destId="{906BB9B6-2EF1-4F53-9D2A-A88A2619B5C3}" srcOrd="0" destOrd="0" parTransId="{1EC1EE5E-58B8-42B6-AC6A-3E89AFDA099F}" sibTransId="{5182B2DB-1547-457B-B652-0C9D0B134478}"/>
    <dgm:cxn modelId="{A9CDFD0B-B124-4FF3-8574-1F0F89983199}" srcId="{2CD7DC25-17AC-42C2-98A0-3DEE4D4CDE05}" destId="{673BD2C9-E51C-4C59-8502-DCB000E939E9}" srcOrd="1" destOrd="0" parTransId="{0283C51B-0C7E-4AF8-A406-CBC7B5952679}" sibTransId="{856E37DA-5A58-4EA5-86D3-80F24B35F704}"/>
    <dgm:cxn modelId="{A1EF4A2D-B794-4CD1-96DE-96A400F44EB7}" srcId="{7C2078D5-8958-4CD3-9AEC-18600E22DCFD}" destId="{BE384D0C-71E7-4742-BC8E-D145249C9565}" srcOrd="1" destOrd="0" parTransId="{F6E25DB5-7556-4260-8D89-55BFB1CC5F2E}" sibTransId="{4D62EAAF-923B-4D5A-9DB3-258462CEC64D}"/>
    <dgm:cxn modelId="{E48A0632-1BB0-413B-8846-18E07D8DE2EC}" srcId="{7C2078D5-8958-4CD3-9AEC-18600E22DCFD}" destId="{2CD7DC25-17AC-42C2-98A0-3DEE4D4CDE05}" srcOrd="2" destOrd="0" parTransId="{D1C02DAC-C72B-4ACA-A585-1A16659E96EA}" sibTransId="{0ADF90AC-5FCC-470A-93D6-C4B373403A14}"/>
    <dgm:cxn modelId="{30B18E3C-EACE-4729-A823-1C7F6E1C6549}" srcId="{2CD7DC25-17AC-42C2-98A0-3DEE4D4CDE05}" destId="{887C1A81-4149-40F2-9EA5-7282F0FCEE7D}" srcOrd="2" destOrd="0" parTransId="{5E59540A-CC40-4A9F-B9C3-93ECED295206}" sibTransId="{E699971A-3A48-49D7-9182-F7CEE64DCEC5}"/>
    <dgm:cxn modelId="{2EB6F13C-6F67-42D3-8922-E58C03942E65}" type="presOf" srcId="{906BB9B6-2EF1-4F53-9D2A-A88A2619B5C3}" destId="{690535F4-A131-421E-B1B7-5255071D7B93}" srcOrd="0" destOrd="0" presId="urn:microsoft.com/office/officeart/2005/8/layout/chevron2"/>
    <dgm:cxn modelId="{1D517469-32E7-4907-B22E-624C1F433A32}" srcId="{BE384D0C-71E7-4742-BC8E-D145249C9565}" destId="{4E942732-32EC-4323-85AE-33B3C3397213}" srcOrd="0" destOrd="0" parTransId="{1441960C-B409-4D60-A9EF-1ABAD4217EA8}" sibTransId="{325B9F1F-2805-42E2-88FC-80E06B354E9E}"/>
    <dgm:cxn modelId="{DACEBD50-FCF0-439B-B41D-0A5E26D4FDC1}" type="presOf" srcId="{7C2078D5-8958-4CD3-9AEC-18600E22DCFD}" destId="{31FEEDA7-3DBF-4B00-8693-1F8FA52BF6D3}" srcOrd="0" destOrd="0" presId="urn:microsoft.com/office/officeart/2005/8/layout/chevron2"/>
    <dgm:cxn modelId="{404ECC78-EA35-45AF-94A2-39E00647713E}" srcId="{BE384D0C-71E7-4742-BC8E-D145249C9565}" destId="{9F7F4688-8BDD-4A7A-835E-0C400511ABBE}" srcOrd="1" destOrd="0" parTransId="{E8CCE6AD-EE07-4AE2-AC2A-473EA24BF976}" sibTransId="{793C0B5E-0507-4B93-BE99-8C37C39711ED}"/>
    <dgm:cxn modelId="{13FFC285-018F-4240-8B6B-EABC0B3188B8}" type="presOf" srcId="{BE384D0C-71E7-4742-BC8E-D145249C9565}" destId="{1D5B5863-8762-4DC0-BAAA-1BD666E3CBED}" srcOrd="0" destOrd="0" presId="urn:microsoft.com/office/officeart/2005/8/layout/chevron2"/>
    <dgm:cxn modelId="{1280BF89-E65C-49A5-AA28-69BF7F2AC15F}" srcId="{7C2078D5-8958-4CD3-9AEC-18600E22DCFD}" destId="{A4764BC6-B7A8-41AE-8C4A-82AE90BC899B}" srcOrd="0" destOrd="0" parTransId="{9DD592E2-4408-47C3-B2E2-9ED0D5FC34BC}" sibTransId="{5BE647EB-67D0-461D-B113-9F6364DA20CF}"/>
    <dgm:cxn modelId="{6635E190-E6C7-4152-A2AF-5B765A1F888B}" srcId="{A4764BC6-B7A8-41AE-8C4A-82AE90BC899B}" destId="{0DFE0E01-A10E-4941-A2F2-34350E796E57}" srcOrd="1" destOrd="0" parTransId="{E22EF76A-527C-46D5-9FDC-3C0AD6382D77}" sibTransId="{4BBD002E-8F7D-4B22-A93F-3E07735807FC}"/>
    <dgm:cxn modelId="{49A1DC95-F110-483D-8F66-5740C8A7AFD6}" srcId="{2CD7DC25-17AC-42C2-98A0-3DEE4D4CDE05}" destId="{33276227-16F8-4390-A31F-62E0F81FA7DA}" srcOrd="0" destOrd="0" parTransId="{6267754C-13DF-420C-9C09-12BDC1F4C3A0}" sibTransId="{60E07B12-23A2-40B5-881E-1BC92AE0EA21}"/>
    <dgm:cxn modelId="{C9A03797-48B9-4395-92D9-0E2F6A612862}" type="presOf" srcId="{673BD2C9-E51C-4C59-8502-DCB000E939E9}" destId="{B0C1247C-C3FA-4CD1-88C4-DB8E96B21B38}" srcOrd="0" destOrd="1" presId="urn:microsoft.com/office/officeart/2005/8/layout/chevron2"/>
    <dgm:cxn modelId="{33CD8D9B-7215-4D0D-8817-728AB9338031}" type="presOf" srcId="{887C1A81-4149-40F2-9EA5-7282F0FCEE7D}" destId="{B0C1247C-C3FA-4CD1-88C4-DB8E96B21B38}" srcOrd="0" destOrd="2" presId="urn:microsoft.com/office/officeart/2005/8/layout/chevron2"/>
    <dgm:cxn modelId="{A00178AA-3585-43CC-8232-09304F5717F9}" type="presOf" srcId="{33276227-16F8-4390-A31F-62E0F81FA7DA}" destId="{B0C1247C-C3FA-4CD1-88C4-DB8E96B21B38}" srcOrd="0" destOrd="0" presId="urn:microsoft.com/office/officeart/2005/8/layout/chevron2"/>
    <dgm:cxn modelId="{D95303B8-E30F-4792-B142-B6B78CE4F21B}" type="presOf" srcId="{0DFE0E01-A10E-4941-A2F2-34350E796E57}" destId="{690535F4-A131-421E-B1B7-5255071D7B93}" srcOrd="0" destOrd="1" presId="urn:microsoft.com/office/officeart/2005/8/layout/chevron2"/>
    <dgm:cxn modelId="{81CB21C4-F471-4AA1-8864-96F687356556}" type="presOf" srcId="{4E942732-32EC-4323-85AE-33B3C3397213}" destId="{956E151D-48A4-4999-B746-97022B63C925}" srcOrd="0" destOrd="0" presId="urn:microsoft.com/office/officeart/2005/8/layout/chevron2"/>
    <dgm:cxn modelId="{3F6A7BF0-D55E-48E7-A077-8C0A1EB8D11E}" type="presOf" srcId="{9F7F4688-8BDD-4A7A-835E-0C400511ABBE}" destId="{956E151D-48A4-4999-B746-97022B63C925}" srcOrd="0" destOrd="1" presId="urn:microsoft.com/office/officeart/2005/8/layout/chevron2"/>
    <dgm:cxn modelId="{2EAEF5F1-B34B-4C3C-B668-2FCAC250F5ED}" type="presOf" srcId="{2CD7DC25-17AC-42C2-98A0-3DEE4D4CDE05}" destId="{D0F19856-E507-4B75-A970-3F21640BF1D4}" srcOrd="0" destOrd="0" presId="urn:microsoft.com/office/officeart/2005/8/layout/chevron2"/>
    <dgm:cxn modelId="{EB8471F3-538F-455D-AADF-5A7ABD1A1748}" type="presOf" srcId="{A4764BC6-B7A8-41AE-8C4A-82AE90BC899B}" destId="{589A6013-B7DC-49D0-93D5-42FD050239D5}" srcOrd="0" destOrd="0" presId="urn:microsoft.com/office/officeart/2005/8/layout/chevron2"/>
    <dgm:cxn modelId="{3EB23C01-BB65-4C34-9268-D20615D07D92}" type="presParOf" srcId="{31FEEDA7-3DBF-4B00-8693-1F8FA52BF6D3}" destId="{F650A268-2B06-4DEC-A446-9C5AB6EE9707}" srcOrd="0" destOrd="0" presId="urn:microsoft.com/office/officeart/2005/8/layout/chevron2"/>
    <dgm:cxn modelId="{A7E4AAB4-5F28-4B81-8666-4648D13975F0}" type="presParOf" srcId="{F650A268-2B06-4DEC-A446-9C5AB6EE9707}" destId="{589A6013-B7DC-49D0-93D5-42FD050239D5}" srcOrd="0" destOrd="0" presId="urn:microsoft.com/office/officeart/2005/8/layout/chevron2"/>
    <dgm:cxn modelId="{5A697623-9A7A-4565-AD02-3F5D1DD86CBE}" type="presParOf" srcId="{F650A268-2B06-4DEC-A446-9C5AB6EE9707}" destId="{690535F4-A131-421E-B1B7-5255071D7B93}" srcOrd="1" destOrd="0" presId="urn:microsoft.com/office/officeart/2005/8/layout/chevron2"/>
    <dgm:cxn modelId="{C6E40D74-21E2-463F-8BD6-E5EF42077674}" type="presParOf" srcId="{31FEEDA7-3DBF-4B00-8693-1F8FA52BF6D3}" destId="{323F90C3-74EF-48E6-8337-E8956D26E42F}" srcOrd="1" destOrd="0" presId="urn:microsoft.com/office/officeart/2005/8/layout/chevron2"/>
    <dgm:cxn modelId="{30EBB7C8-B6DC-4B8B-9381-720040B004D1}" type="presParOf" srcId="{31FEEDA7-3DBF-4B00-8693-1F8FA52BF6D3}" destId="{1F84979E-0A36-41D5-96AE-8809DB0E60DD}" srcOrd="2" destOrd="0" presId="urn:microsoft.com/office/officeart/2005/8/layout/chevron2"/>
    <dgm:cxn modelId="{97AC352D-11DC-4BE4-A3F1-068A8ED9989B}" type="presParOf" srcId="{1F84979E-0A36-41D5-96AE-8809DB0E60DD}" destId="{1D5B5863-8762-4DC0-BAAA-1BD666E3CBED}" srcOrd="0" destOrd="0" presId="urn:microsoft.com/office/officeart/2005/8/layout/chevron2"/>
    <dgm:cxn modelId="{546653CC-1255-4653-99FC-6DC3F94C9FDB}" type="presParOf" srcId="{1F84979E-0A36-41D5-96AE-8809DB0E60DD}" destId="{956E151D-48A4-4999-B746-97022B63C925}" srcOrd="1" destOrd="0" presId="urn:microsoft.com/office/officeart/2005/8/layout/chevron2"/>
    <dgm:cxn modelId="{5EEF44D6-6557-4C12-AD53-9F9D67F8B6C5}" type="presParOf" srcId="{31FEEDA7-3DBF-4B00-8693-1F8FA52BF6D3}" destId="{7B863653-BFB5-4DE1-B77F-82B1F8FFE07C}" srcOrd="3" destOrd="0" presId="urn:microsoft.com/office/officeart/2005/8/layout/chevron2"/>
    <dgm:cxn modelId="{758E8607-5CAE-42CB-B5F1-62784EE725FD}" type="presParOf" srcId="{31FEEDA7-3DBF-4B00-8693-1F8FA52BF6D3}" destId="{36DC458B-B23A-4DEA-ADF2-F3EE5FBB350A}" srcOrd="4" destOrd="0" presId="urn:microsoft.com/office/officeart/2005/8/layout/chevron2"/>
    <dgm:cxn modelId="{CFCA4F09-9D29-4CEB-8575-41CC71BB1087}" type="presParOf" srcId="{36DC458B-B23A-4DEA-ADF2-F3EE5FBB350A}" destId="{D0F19856-E507-4B75-A970-3F21640BF1D4}" srcOrd="0" destOrd="0" presId="urn:microsoft.com/office/officeart/2005/8/layout/chevron2"/>
    <dgm:cxn modelId="{B7248846-B915-4746-9C9A-B88F49B9B9C9}" type="presParOf" srcId="{36DC458B-B23A-4DEA-ADF2-F3EE5FBB350A}" destId="{B0C1247C-C3FA-4CD1-88C4-DB8E96B21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027A81-434C-48A6-A2B7-47A7EE066D6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59482BC-15AF-4F8D-98F0-508B1805C62B}">
      <dgm:prSet custT="1"/>
      <dgm:spPr>
        <a:solidFill>
          <a:schemeClr val="tx2"/>
        </a:solidFill>
      </dgm:spPr>
      <dgm:t>
        <a:bodyPr/>
        <a:lstStyle/>
        <a:p>
          <a:r>
            <a:rPr lang="en-US" sz="3200" b="0" i="0" dirty="0"/>
            <a:t>Idea Generation</a:t>
          </a:r>
          <a:endParaRPr lang="en-US" sz="3200" dirty="0"/>
        </a:p>
      </dgm:t>
    </dgm:pt>
    <dgm:pt modelId="{D49B3E58-8726-4D9B-B6BA-9B54BC49E3ED}" type="parTrans" cxnId="{31FD5805-553E-483A-8901-054F0D21222C}">
      <dgm:prSet/>
      <dgm:spPr/>
      <dgm:t>
        <a:bodyPr/>
        <a:lstStyle/>
        <a:p>
          <a:endParaRPr lang="en-US"/>
        </a:p>
      </dgm:t>
    </dgm:pt>
    <dgm:pt modelId="{C3689720-2677-4358-B780-E654A9BF482D}" type="sibTrans" cxnId="{31FD5805-553E-483A-8901-054F0D21222C}">
      <dgm:prSet/>
      <dgm:spPr/>
      <dgm:t>
        <a:bodyPr/>
        <a:lstStyle/>
        <a:p>
          <a:endParaRPr lang="en-US"/>
        </a:p>
      </dgm:t>
    </dgm:pt>
    <dgm:pt modelId="{4305A094-BE5A-4B87-8626-F496A6298610}">
      <dgm:prSet custT="1"/>
      <dgm:spPr>
        <a:solidFill>
          <a:schemeClr val="tx2"/>
        </a:solidFill>
      </dgm:spPr>
      <dgm:t>
        <a:bodyPr/>
        <a:lstStyle/>
        <a:p>
          <a:r>
            <a:rPr lang="en-US" sz="3200" b="0" i="0" dirty="0"/>
            <a:t>Department Convention Adoption</a:t>
          </a:r>
          <a:endParaRPr lang="en-US" sz="3200" dirty="0"/>
        </a:p>
      </dgm:t>
    </dgm:pt>
    <dgm:pt modelId="{90378FB7-448F-43CB-A99E-FC8F3B3D6ACF}" type="parTrans" cxnId="{AF5A2EC5-14C5-4566-9313-B4714A46CDB4}">
      <dgm:prSet/>
      <dgm:spPr/>
      <dgm:t>
        <a:bodyPr/>
        <a:lstStyle/>
        <a:p>
          <a:endParaRPr lang="en-US"/>
        </a:p>
      </dgm:t>
    </dgm:pt>
    <dgm:pt modelId="{0F80728A-E94F-4E1A-80C6-CCD9D17F24F8}" type="sibTrans" cxnId="{AF5A2EC5-14C5-4566-9313-B4714A46CDB4}">
      <dgm:prSet/>
      <dgm:spPr/>
      <dgm:t>
        <a:bodyPr/>
        <a:lstStyle/>
        <a:p>
          <a:endParaRPr lang="en-US"/>
        </a:p>
      </dgm:t>
    </dgm:pt>
    <dgm:pt modelId="{C5AFDE1F-B3B6-48D5-8ECB-AD832B5B46A0}">
      <dgm:prSet custT="1"/>
      <dgm:spPr>
        <a:solidFill>
          <a:schemeClr val="tx2"/>
        </a:solidFill>
      </dgm:spPr>
      <dgm:t>
        <a:bodyPr/>
        <a:lstStyle/>
        <a:p>
          <a:r>
            <a:rPr lang="en-US" sz="2000" b="0" i="0" dirty="0"/>
            <a:t>The written resolution is first accepted at the Department convention.</a:t>
          </a:r>
          <a:endParaRPr lang="en-US" sz="2000" dirty="0"/>
        </a:p>
      </dgm:t>
    </dgm:pt>
    <dgm:pt modelId="{BD396072-DD32-4115-B6EE-004AB0468611}" type="parTrans" cxnId="{E748B5AB-7582-4083-962A-9CA85C3FC360}">
      <dgm:prSet/>
      <dgm:spPr/>
      <dgm:t>
        <a:bodyPr/>
        <a:lstStyle/>
        <a:p>
          <a:endParaRPr lang="en-US"/>
        </a:p>
      </dgm:t>
    </dgm:pt>
    <dgm:pt modelId="{6E62899E-FD14-4545-959E-2BCD4D4129DE}" type="sibTrans" cxnId="{E748B5AB-7582-4083-962A-9CA85C3FC360}">
      <dgm:prSet/>
      <dgm:spPr/>
      <dgm:t>
        <a:bodyPr/>
        <a:lstStyle/>
        <a:p>
          <a:endParaRPr lang="en-US"/>
        </a:p>
      </dgm:t>
    </dgm:pt>
    <dgm:pt modelId="{A55B1F7C-1A34-45BD-8D32-FC7A90B12DF5}">
      <dgm:prSet custT="1"/>
      <dgm:spPr>
        <a:solidFill>
          <a:schemeClr val="tx2"/>
        </a:solidFill>
      </dgm:spPr>
      <dgm:t>
        <a:bodyPr/>
        <a:lstStyle/>
        <a:p>
          <a:r>
            <a:rPr lang="en-US" sz="3200" b="0" i="0" dirty="0"/>
            <a:t>National Convention Review</a:t>
          </a:r>
          <a:endParaRPr lang="en-US" sz="3200" dirty="0"/>
        </a:p>
      </dgm:t>
    </dgm:pt>
    <dgm:pt modelId="{B68962B6-C608-4025-81D5-8D65CE93FAB0}" type="parTrans" cxnId="{79E19958-4A72-4733-A173-202EC59EA38D}">
      <dgm:prSet/>
      <dgm:spPr/>
      <dgm:t>
        <a:bodyPr/>
        <a:lstStyle/>
        <a:p>
          <a:endParaRPr lang="en-US"/>
        </a:p>
      </dgm:t>
    </dgm:pt>
    <dgm:pt modelId="{2A3C4ED4-D0E1-42BE-9F0B-AC49D92E0506}" type="sibTrans" cxnId="{79E19958-4A72-4733-A173-202EC59EA38D}">
      <dgm:prSet/>
      <dgm:spPr/>
      <dgm:t>
        <a:bodyPr/>
        <a:lstStyle/>
        <a:p>
          <a:endParaRPr lang="en-US"/>
        </a:p>
      </dgm:t>
    </dgm:pt>
    <dgm:pt modelId="{E59A6151-6A75-4912-9EA3-8E957611BCCE}">
      <dgm:prSet custT="1"/>
      <dgm:spPr>
        <a:solidFill>
          <a:schemeClr val="tx2"/>
        </a:solidFill>
      </dgm:spPr>
      <dgm:t>
        <a:bodyPr/>
        <a:lstStyle/>
        <a:p>
          <a:r>
            <a:rPr lang="en-US" sz="3200" b="0" i="0" dirty="0"/>
            <a:t>National Convention Approval</a:t>
          </a:r>
          <a:endParaRPr lang="en-US" sz="3200" dirty="0"/>
        </a:p>
      </dgm:t>
    </dgm:pt>
    <dgm:pt modelId="{7227341B-F4C1-44CB-870F-C906C8DBE220}" type="parTrans" cxnId="{6DF5928E-729C-4C03-95D0-4EE1E8282340}">
      <dgm:prSet/>
      <dgm:spPr/>
      <dgm:t>
        <a:bodyPr/>
        <a:lstStyle/>
        <a:p>
          <a:endParaRPr lang="en-US"/>
        </a:p>
      </dgm:t>
    </dgm:pt>
    <dgm:pt modelId="{EC7AC577-3FE2-4A18-B107-96B5BD6587B9}" type="sibTrans" cxnId="{6DF5928E-729C-4C03-95D0-4EE1E8282340}">
      <dgm:prSet/>
      <dgm:spPr/>
      <dgm:t>
        <a:bodyPr/>
        <a:lstStyle/>
        <a:p>
          <a:endParaRPr lang="en-US"/>
        </a:p>
      </dgm:t>
    </dgm:pt>
    <dgm:pt modelId="{FEC94E14-BCB3-4D2A-8AE2-A8669E186DC7}">
      <dgm:prSet custT="1"/>
      <dgm:spPr>
        <a:solidFill>
          <a:schemeClr val="tx2"/>
        </a:solidFill>
      </dgm:spPr>
      <dgm:t>
        <a:bodyPr/>
        <a:lstStyle/>
        <a:p>
          <a:r>
            <a:rPr lang="en-US" sz="3200" b="0" i="0" dirty="0"/>
            <a:t>Transition to Legislation</a:t>
          </a:r>
          <a:endParaRPr lang="en-US" sz="3200" dirty="0"/>
        </a:p>
      </dgm:t>
    </dgm:pt>
    <dgm:pt modelId="{E1FC19E0-BC8B-409F-9FDB-51C9FFB3E9BC}" type="parTrans" cxnId="{38DD24D1-C5C3-47DE-B6F0-BBD94E64199A}">
      <dgm:prSet/>
      <dgm:spPr/>
      <dgm:t>
        <a:bodyPr/>
        <a:lstStyle/>
        <a:p>
          <a:endParaRPr lang="en-US"/>
        </a:p>
      </dgm:t>
    </dgm:pt>
    <dgm:pt modelId="{0CEF9C6E-196E-4215-B26B-81C27CD446B5}" type="sibTrans" cxnId="{38DD24D1-C5C3-47DE-B6F0-BBD94E64199A}">
      <dgm:prSet/>
      <dgm:spPr/>
      <dgm:t>
        <a:bodyPr/>
        <a:lstStyle/>
        <a:p>
          <a:endParaRPr lang="en-US"/>
        </a:p>
      </dgm:t>
    </dgm:pt>
    <dgm:pt modelId="{7CCE9C2F-CC9C-4A06-B34C-65E3458D0350}">
      <dgm:prSet custT="1"/>
      <dgm:spPr>
        <a:solidFill>
          <a:schemeClr val="tx2"/>
        </a:solidFill>
      </dgm:spPr>
      <dgm:t>
        <a:bodyPr/>
        <a:lstStyle/>
        <a:p>
          <a:r>
            <a:rPr lang="en-US" sz="2000" b="0" i="0" dirty="0"/>
            <a:t>Ideas originate at the grassroots level within local Posts/Units/Squadrons.</a:t>
          </a:r>
          <a:endParaRPr lang="en-US" sz="2000" dirty="0"/>
        </a:p>
      </dgm:t>
    </dgm:pt>
    <dgm:pt modelId="{8D4EB88F-6ABB-4077-9416-0081CBDF684B}" type="parTrans" cxnId="{46BA5A9C-7BD0-4A41-ADF6-7B34CFEB8C45}">
      <dgm:prSet/>
      <dgm:spPr/>
      <dgm:t>
        <a:bodyPr/>
        <a:lstStyle/>
        <a:p>
          <a:endParaRPr lang="en-US"/>
        </a:p>
      </dgm:t>
    </dgm:pt>
    <dgm:pt modelId="{F846C33E-9032-400F-A4F1-5D8EA6BEDD97}" type="sibTrans" cxnId="{46BA5A9C-7BD0-4A41-ADF6-7B34CFEB8C45}">
      <dgm:prSet/>
      <dgm:spPr/>
      <dgm:t>
        <a:bodyPr/>
        <a:lstStyle/>
        <a:p>
          <a:endParaRPr lang="en-US"/>
        </a:p>
      </dgm:t>
    </dgm:pt>
    <dgm:pt modelId="{4FAC5169-90CB-4F48-840C-A68C6EBCEBA9}">
      <dgm:prSet/>
      <dgm:spPr>
        <a:solidFill>
          <a:schemeClr val="tx2"/>
        </a:solidFill>
      </dgm:spPr>
      <dgm:t>
        <a:bodyPr/>
        <a:lstStyle/>
        <a:p>
          <a:r>
            <a:rPr lang="en-US" sz="1900" b="0" i="0" dirty="0"/>
            <a:t>A delegate from each Department, along with expert advisors, reviews the resolution at the National Convention Committee. Detailed study, suggestions, and recommendations follow.</a:t>
          </a:r>
          <a:endParaRPr lang="en-US" sz="1900" dirty="0"/>
        </a:p>
      </dgm:t>
    </dgm:pt>
    <dgm:pt modelId="{7E11DE40-4445-4007-A3B8-5D3C6C04DA1A}" type="parTrans" cxnId="{D2D8E8C2-6B96-41FC-B6A4-3BF151100CBD}">
      <dgm:prSet/>
      <dgm:spPr/>
      <dgm:t>
        <a:bodyPr/>
        <a:lstStyle/>
        <a:p>
          <a:endParaRPr lang="en-US"/>
        </a:p>
      </dgm:t>
    </dgm:pt>
    <dgm:pt modelId="{61D4ED95-E63E-4AC3-8FD3-1C19BC49E162}" type="sibTrans" cxnId="{D2D8E8C2-6B96-41FC-B6A4-3BF151100CBD}">
      <dgm:prSet/>
      <dgm:spPr/>
      <dgm:t>
        <a:bodyPr/>
        <a:lstStyle/>
        <a:p>
          <a:endParaRPr lang="en-US"/>
        </a:p>
      </dgm:t>
    </dgm:pt>
    <dgm:pt modelId="{256F9684-8AD6-4FB6-A895-EDB9F7D6360F}">
      <dgm:prSet/>
      <dgm:spPr>
        <a:solidFill>
          <a:schemeClr val="tx2"/>
        </a:solidFill>
      </dgm:spPr>
      <dgm:t>
        <a:bodyPr/>
        <a:lstStyle/>
        <a:p>
          <a:r>
            <a:rPr lang="en-US" sz="1900" b="0" i="0" dirty="0"/>
            <a:t>The resolution is presented, explained, debated, and ultimately adopted at the National Convention, thereby becoming an official legislative mandate of the American Legion.</a:t>
          </a:r>
          <a:endParaRPr lang="en-US" sz="1900" dirty="0"/>
        </a:p>
      </dgm:t>
    </dgm:pt>
    <dgm:pt modelId="{4D1BF224-5D51-4F74-96E0-180AC74CE779}" type="parTrans" cxnId="{7E38B07A-E451-465D-B355-58DA83FBF685}">
      <dgm:prSet/>
      <dgm:spPr/>
      <dgm:t>
        <a:bodyPr/>
        <a:lstStyle/>
        <a:p>
          <a:endParaRPr lang="en-US"/>
        </a:p>
      </dgm:t>
    </dgm:pt>
    <dgm:pt modelId="{EBD7D7FC-BFAB-49F4-A1A2-09C4D0986752}" type="sibTrans" cxnId="{7E38B07A-E451-465D-B355-58DA83FBF685}">
      <dgm:prSet/>
      <dgm:spPr/>
      <dgm:t>
        <a:bodyPr/>
        <a:lstStyle/>
        <a:p>
          <a:endParaRPr lang="en-US"/>
        </a:p>
      </dgm:t>
    </dgm:pt>
    <dgm:pt modelId="{1D66CE36-431C-4E80-844E-3E787E2C9955}">
      <dgm:prSet custT="1"/>
      <dgm:spPr>
        <a:solidFill>
          <a:schemeClr val="tx2"/>
        </a:solidFill>
      </dgm:spPr>
      <dgm:t>
        <a:bodyPr/>
        <a:lstStyle/>
        <a:p>
          <a:r>
            <a:rPr lang="en-US" sz="2000" b="0" i="0" dirty="0"/>
            <a:t>Legislative Committees work on converting the resolution into a Bill. Persistent lobbying efforts are undertaken until the Bill successfully transforms into law.</a:t>
          </a:r>
          <a:endParaRPr lang="en-US" sz="2000" dirty="0"/>
        </a:p>
      </dgm:t>
    </dgm:pt>
    <dgm:pt modelId="{4C89AD3E-3396-45C2-B520-1628F63FE544}" type="parTrans" cxnId="{BBBACDFD-119C-4161-AEFF-0C00A3155337}">
      <dgm:prSet/>
      <dgm:spPr/>
      <dgm:t>
        <a:bodyPr/>
        <a:lstStyle/>
        <a:p>
          <a:endParaRPr lang="en-US"/>
        </a:p>
      </dgm:t>
    </dgm:pt>
    <dgm:pt modelId="{FBA60B4C-8CBB-4880-A136-A5247D6087B4}" type="sibTrans" cxnId="{BBBACDFD-119C-4161-AEFF-0C00A3155337}">
      <dgm:prSet/>
      <dgm:spPr/>
      <dgm:t>
        <a:bodyPr/>
        <a:lstStyle/>
        <a:p>
          <a:endParaRPr lang="en-US"/>
        </a:p>
      </dgm:t>
    </dgm:pt>
    <dgm:pt modelId="{23E37C9A-BB40-4D6A-8CF3-6E70BF5CCBE2}" type="pres">
      <dgm:prSet presAssocID="{AC027A81-434C-48A6-A2B7-47A7EE066D63}" presName="Name0" presStyleCnt="0">
        <dgm:presLayoutVars>
          <dgm:dir/>
          <dgm:resizeHandles val="exact"/>
        </dgm:presLayoutVars>
      </dgm:prSet>
      <dgm:spPr/>
    </dgm:pt>
    <dgm:pt modelId="{74386F38-F87A-4AD4-B672-0EC99262C94C}" type="pres">
      <dgm:prSet presAssocID="{359482BC-15AF-4F8D-98F0-508B1805C62B}" presName="node" presStyleLbl="node1" presStyleIdx="0" presStyleCnt="5" custLinFactNeighborY="193">
        <dgm:presLayoutVars>
          <dgm:bulletEnabled val="1"/>
        </dgm:presLayoutVars>
      </dgm:prSet>
      <dgm:spPr/>
    </dgm:pt>
    <dgm:pt modelId="{A0A90532-05DB-4CDF-AC99-DB56A25BA079}" type="pres">
      <dgm:prSet presAssocID="{C3689720-2677-4358-B780-E654A9BF482D}" presName="sibTrans" presStyleCnt="0"/>
      <dgm:spPr/>
    </dgm:pt>
    <dgm:pt modelId="{51AF9059-8DBF-4DD5-B98E-082A0EB02385}" type="pres">
      <dgm:prSet presAssocID="{4305A094-BE5A-4B87-8626-F496A6298610}" presName="node" presStyleLbl="node1" presStyleIdx="1" presStyleCnt="5" custLinFactNeighborY="193">
        <dgm:presLayoutVars>
          <dgm:bulletEnabled val="1"/>
        </dgm:presLayoutVars>
      </dgm:prSet>
      <dgm:spPr/>
    </dgm:pt>
    <dgm:pt modelId="{2384DF90-42A5-4708-8D25-DEB6306647B2}" type="pres">
      <dgm:prSet presAssocID="{0F80728A-E94F-4E1A-80C6-CCD9D17F24F8}" presName="sibTrans" presStyleCnt="0"/>
      <dgm:spPr/>
    </dgm:pt>
    <dgm:pt modelId="{8B895C1A-E529-4EAF-8595-24C1A2B06F07}" type="pres">
      <dgm:prSet presAssocID="{A55B1F7C-1A34-45BD-8D32-FC7A90B12DF5}" presName="node" presStyleLbl="node1" presStyleIdx="2" presStyleCnt="5" custLinFactNeighborY="193">
        <dgm:presLayoutVars>
          <dgm:bulletEnabled val="1"/>
        </dgm:presLayoutVars>
      </dgm:prSet>
      <dgm:spPr/>
    </dgm:pt>
    <dgm:pt modelId="{D1B453CA-C87C-4F6B-A50F-A6928AF8B2A3}" type="pres">
      <dgm:prSet presAssocID="{2A3C4ED4-D0E1-42BE-9F0B-AC49D92E0506}" presName="sibTrans" presStyleCnt="0"/>
      <dgm:spPr/>
    </dgm:pt>
    <dgm:pt modelId="{3AFC9009-6334-44AB-B523-B6C0563999AB}" type="pres">
      <dgm:prSet presAssocID="{E59A6151-6A75-4912-9EA3-8E957611BCCE}" presName="node" presStyleLbl="node1" presStyleIdx="3" presStyleCnt="5" custLinFactNeighborY="193">
        <dgm:presLayoutVars>
          <dgm:bulletEnabled val="1"/>
        </dgm:presLayoutVars>
      </dgm:prSet>
      <dgm:spPr/>
    </dgm:pt>
    <dgm:pt modelId="{9CCCBE2D-E639-45D9-8550-DB130B1C92D0}" type="pres">
      <dgm:prSet presAssocID="{EC7AC577-3FE2-4A18-B107-96B5BD6587B9}" presName="sibTrans" presStyleCnt="0"/>
      <dgm:spPr/>
    </dgm:pt>
    <dgm:pt modelId="{B89DED75-1222-4696-84FB-E01B60154CD4}" type="pres">
      <dgm:prSet presAssocID="{FEC94E14-BCB3-4D2A-8AE2-A8669E186DC7}" presName="node" presStyleLbl="node1" presStyleIdx="4" presStyleCnt="5" custLinFactNeighborY="193">
        <dgm:presLayoutVars>
          <dgm:bulletEnabled val="1"/>
        </dgm:presLayoutVars>
      </dgm:prSet>
      <dgm:spPr/>
    </dgm:pt>
  </dgm:ptLst>
  <dgm:cxnLst>
    <dgm:cxn modelId="{68DAE903-B433-4C97-8362-1C192BBC3973}" type="presOf" srcId="{C5AFDE1F-B3B6-48D5-8ECB-AD832B5B46A0}" destId="{51AF9059-8DBF-4DD5-B98E-082A0EB02385}" srcOrd="0" destOrd="1" presId="urn:microsoft.com/office/officeart/2005/8/layout/hList6"/>
    <dgm:cxn modelId="{31FD5805-553E-483A-8901-054F0D21222C}" srcId="{AC027A81-434C-48A6-A2B7-47A7EE066D63}" destId="{359482BC-15AF-4F8D-98F0-508B1805C62B}" srcOrd="0" destOrd="0" parTransId="{D49B3E58-8726-4D9B-B6BA-9B54BC49E3ED}" sibTransId="{C3689720-2677-4358-B780-E654A9BF482D}"/>
    <dgm:cxn modelId="{1C3D300C-DC33-40F6-899A-04C879BB8710}" type="presOf" srcId="{7CCE9C2F-CC9C-4A06-B34C-65E3458D0350}" destId="{74386F38-F87A-4AD4-B672-0EC99262C94C}" srcOrd="0" destOrd="1" presId="urn:microsoft.com/office/officeart/2005/8/layout/hList6"/>
    <dgm:cxn modelId="{9A431C13-A978-41CF-9ACC-45451A6DCAE0}" type="presOf" srcId="{256F9684-8AD6-4FB6-A895-EDB9F7D6360F}" destId="{3AFC9009-6334-44AB-B523-B6C0563999AB}" srcOrd="0" destOrd="1" presId="urn:microsoft.com/office/officeart/2005/8/layout/hList6"/>
    <dgm:cxn modelId="{0CAAD628-5032-4F71-AB06-A21F44238F0C}" type="presOf" srcId="{1D66CE36-431C-4E80-844E-3E787E2C9955}" destId="{B89DED75-1222-4696-84FB-E01B60154CD4}" srcOrd="0" destOrd="1" presId="urn:microsoft.com/office/officeart/2005/8/layout/hList6"/>
    <dgm:cxn modelId="{79E19958-4A72-4733-A173-202EC59EA38D}" srcId="{AC027A81-434C-48A6-A2B7-47A7EE066D63}" destId="{A55B1F7C-1A34-45BD-8D32-FC7A90B12DF5}" srcOrd="2" destOrd="0" parTransId="{B68962B6-C608-4025-81D5-8D65CE93FAB0}" sibTransId="{2A3C4ED4-D0E1-42BE-9F0B-AC49D92E0506}"/>
    <dgm:cxn modelId="{7E38B07A-E451-465D-B355-58DA83FBF685}" srcId="{E59A6151-6A75-4912-9EA3-8E957611BCCE}" destId="{256F9684-8AD6-4FB6-A895-EDB9F7D6360F}" srcOrd="0" destOrd="0" parTransId="{4D1BF224-5D51-4F74-96E0-180AC74CE779}" sibTransId="{EBD7D7FC-BFAB-49F4-A1A2-09C4D0986752}"/>
    <dgm:cxn modelId="{AE4FA28D-D3A9-40A4-8E96-FF62E8C3F83D}" type="presOf" srcId="{AC027A81-434C-48A6-A2B7-47A7EE066D63}" destId="{23E37C9A-BB40-4D6A-8CF3-6E70BF5CCBE2}" srcOrd="0" destOrd="0" presId="urn:microsoft.com/office/officeart/2005/8/layout/hList6"/>
    <dgm:cxn modelId="{6DF5928E-729C-4C03-95D0-4EE1E8282340}" srcId="{AC027A81-434C-48A6-A2B7-47A7EE066D63}" destId="{E59A6151-6A75-4912-9EA3-8E957611BCCE}" srcOrd="3" destOrd="0" parTransId="{7227341B-F4C1-44CB-870F-C906C8DBE220}" sibTransId="{EC7AC577-3FE2-4A18-B107-96B5BD6587B9}"/>
    <dgm:cxn modelId="{46BA5A9C-7BD0-4A41-ADF6-7B34CFEB8C45}" srcId="{359482BC-15AF-4F8D-98F0-508B1805C62B}" destId="{7CCE9C2F-CC9C-4A06-B34C-65E3458D0350}" srcOrd="0" destOrd="0" parTransId="{8D4EB88F-6ABB-4077-9416-0081CBDF684B}" sibTransId="{F846C33E-9032-400F-A4F1-5D8EA6BEDD97}"/>
    <dgm:cxn modelId="{74AAA29F-328E-437D-94F7-14752C180C9A}" type="presOf" srcId="{FEC94E14-BCB3-4D2A-8AE2-A8669E186DC7}" destId="{B89DED75-1222-4696-84FB-E01B60154CD4}" srcOrd="0" destOrd="0" presId="urn:microsoft.com/office/officeart/2005/8/layout/hList6"/>
    <dgm:cxn modelId="{E748B5AB-7582-4083-962A-9CA85C3FC360}" srcId="{4305A094-BE5A-4B87-8626-F496A6298610}" destId="{C5AFDE1F-B3B6-48D5-8ECB-AD832B5B46A0}" srcOrd="0" destOrd="0" parTransId="{BD396072-DD32-4115-B6EE-004AB0468611}" sibTransId="{6E62899E-FD14-4545-959E-2BCD4D4129DE}"/>
    <dgm:cxn modelId="{D2D8E8C2-6B96-41FC-B6A4-3BF151100CBD}" srcId="{A55B1F7C-1A34-45BD-8D32-FC7A90B12DF5}" destId="{4FAC5169-90CB-4F48-840C-A68C6EBCEBA9}" srcOrd="0" destOrd="0" parTransId="{7E11DE40-4445-4007-A3B8-5D3C6C04DA1A}" sibTransId="{61D4ED95-E63E-4AC3-8FD3-1C19BC49E162}"/>
    <dgm:cxn modelId="{AF5A2EC5-14C5-4566-9313-B4714A46CDB4}" srcId="{AC027A81-434C-48A6-A2B7-47A7EE066D63}" destId="{4305A094-BE5A-4B87-8626-F496A6298610}" srcOrd="1" destOrd="0" parTransId="{90378FB7-448F-43CB-A99E-FC8F3B3D6ACF}" sibTransId="{0F80728A-E94F-4E1A-80C6-CCD9D17F24F8}"/>
    <dgm:cxn modelId="{BE3B5ACC-82C4-4B1C-948A-0ACBE6FD590E}" type="presOf" srcId="{4305A094-BE5A-4B87-8626-F496A6298610}" destId="{51AF9059-8DBF-4DD5-B98E-082A0EB02385}" srcOrd="0" destOrd="0" presId="urn:microsoft.com/office/officeart/2005/8/layout/hList6"/>
    <dgm:cxn modelId="{38DD24D1-C5C3-47DE-B6F0-BBD94E64199A}" srcId="{AC027A81-434C-48A6-A2B7-47A7EE066D63}" destId="{FEC94E14-BCB3-4D2A-8AE2-A8669E186DC7}" srcOrd="4" destOrd="0" parTransId="{E1FC19E0-BC8B-409F-9FDB-51C9FFB3E9BC}" sibTransId="{0CEF9C6E-196E-4215-B26B-81C27CD446B5}"/>
    <dgm:cxn modelId="{863994E0-8E04-410D-B618-8B75D7980A49}" type="presOf" srcId="{4FAC5169-90CB-4F48-840C-A68C6EBCEBA9}" destId="{8B895C1A-E529-4EAF-8595-24C1A2B06F07}" srcOrd="0" destOrd="1" presId="urn:microsoft.com/office/officeart/2005/8/layout/hList6"/>
    <dgm:cxn modelId="{695489E9-AF5D-4E4D-A175-8AFA18F53128}" type="presOf" srcId="{A55B1F7C-1A34-45BD-8D32-FC7A90B12DF5}" destId="{8B895C1A-E529-4EAF-8595-24C1A2B06F07}" srcOrd="0" destOrd="0" presId="urn:microsoft.com/office/officeart/2005/8/layout/hList6"/>
    <dgm:cxn modelId="{338393F0-E55E-466B-944F-821F38801279}" type="presOf" srcId="{359482BC-15AF-4F8D-98F0-508B1805C62B}" destId="{74386F38-F87A-4AD4-B672-0EC99262C94C}" srcOrd="0" destOrd="0" presId="urn:microsoft.com/office/officeart/2005/8/layout/hList6"/>
    <dgm:cxn modelId="{245CAEF8-47BD-4540-AC2D-E6F63C11F1B4}" type="presOf" srcId="{E59A6151-6A75-4912-9EA3-8E957611BCCE}" destId="{3AFC9009-6334-44AB-B523-B6C0563999AB}" srcOrd="0" destOrd="0" presId="urn:microsoft.com/office/officeart/2005/8/layout/hList6"/>
    <dgm:cxn modelId="{BBBACDFD-119C-4161-AEFF-0C00A3155337}" srcId="{FEC94E14-BCB3-4D2A-8AE2-A8669E186DC7}" destId="{1D66CE36-431C-4E80-844E-3E787E2C9955}" srcOrd="0" destOrd="0" parTransId="{4C89AD3E-3396-45C2-B520-1628F63FE544}" sibTransId="{FBA60B4C-8CBB-4880-A136-A5247D6087B4}"/>
    <dgm:cxn modelId="{0B4175B6-6345-4AF8-91D6-FCA7175AB622}" type="presParOf" srcId="{23E37C9A-BB40-4D6A-8CF3-6E70BF5CCBE2}" destId="{74386F38-F87A-4AD4-B672-0EC99262C94C}" srcOrd="0" destOrd="0" presId="urn:microsoft.com/office/officeart/2005/8/layout/hList6"/>
    <dgm:cxn modelId="{1F9E32E1-CCBC-4003-A9B1-EB1F7E8D0036}" type="presParOf" srcId="{23E37C9A-BB40-4D6A-8CF3-6E70BF5CCBE2}" destId="{A0A90532-05DB-4CDF-AC99-DB56A25BA079}" srcOrd="1" destOrd="0" presId="urn:microsoft.com/office/officeart/2005/8/layout/hList6"/>
    <dgm:cxn modelId="{AA35DB2E-E846-4890-BA2C-465EBBD511EB}" type="presParOf" srcId="{23E37C9A-BB40-4D6A-8CF3-6E70BF5CCBE2}" destId="{51AF9059-8DBF-4DD5-B98E-082A0EB02385}" srcOrd="2" destOrd="0" presId="urn:microsoft.com/office/officeart/2005/8/layout/hList6"/>
    <dgm:cxn modelId="{ECCBE738-6A01-40FD-BF66-A922301A8269}" type="presParOf" srcId="{23E37C9A-BB40-4D6A-8CF3-6E70BF5CCBE2}" destId="{2384DF90-42A5-4708-8D25-DEB6306647B2}" srcOrd="3" destOrd="0" presId="urn:microsoft.com/office/officeart/2005/8/layout/hList6"/>
    <dgm:cxn modelId="{A95F118E-C807-41C4-ACBF-5DD335E625FB}" type="presParOf" srcId="{23E37C9A-BB40-4D6A-8CF3-6E70BF5CCBE2}" destId="{8B895C1A-E529-4EAF-8595-24C1A2B06F07}" srcOrd="4" destOrd="0" presId="urn:microsoft.com/office/officeart/2005/8/layout/hList6"/>
    <dgm:cxn modelId="{08822C26-A4C8-43C3-A1B0-8462BD7E9D25}" type="presParOf" srcId="{23E37C9A-BB40-4D6A-8CF3-6E70BF5CCBE2}" destId="{D1B453CA-C87C-4F6B-A50F-A6928AF8B2A3}" srcOrd="5" destOrd="0" presId="urn:microsoft.com/office/officeart/2005/8/layout/hList6"/>
    <dgm:cxn modelId="{3BF79FAF-4D73-4F6F-8450-FE0035256C7F}" type="presParOf" srcId="{23E37C9A-BB40-4D6A-8CF3-6E70BF5CCBE2}" destId="{3AFC9009-6334-44AB-B523-B6C0563999AB}" srcOrd="6" destOrd="0" presId="urn:microsoft.com/office/officeart/2005/8/layout/hList6"/>
    <dgm:cxn modelId="{9E44A365-8D4D-4ED3-84FE-84E5A5929502}" type="presParOf" srcId="{23E37C9A-BB40-4D6A-8CF3-6E70BF5CCBE2}" destId="{9CCCBE2D-E639-45D9-8550-DB130B1C92D0}" srcOrd="7" destOrd="0" presId="urn:microsoft.com/office/officeart/2005/8/layout/hList6"/>
    <dgm:cxn modelId="{6F0ABDD2-FED4-4A45-87E2-ED0141ACD08A}" type="presParOf" srcId="{23E37C9A-BB40-4D6A-8CF3-6E70BF5CCBE2}" destId="{B89DED75-1222-4696-84FB-E01B60154CD4}"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42A4C-DB89-4C9A-BB10-84A8E3B9B00D}">
      <dsp:nvSpPr>
        <dsp:cNvPr id="0" name=""/>
        <dsp:cNvSpPr/>
      </dsp:nvSpPr>
      <dsp:spPr>
        <a:xfrm rot="5400000">
          <a:off x="6712732" y="2753025"/>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a:t>IMPACT</a:t>
          </a:r>
          <a:endParaRPr lang="en-US" sz="3300" kern="1200"/>
        </a:p>
      </dsp:txBody>
      <dsp:txXfrm rot="-5400000">
        <a:off x="7314438" y="3025516"/>
        <a:ext cx="1796491" cy="2064933"/>
      </dsp:txXfrm>
    </dsp:sp>
    <dsp:sp modelId="{50289A44-BFD6-4806-9876-333395DDCC83}">
      <dsp:nvSpPr>
        <dsp:cNvPr id="0" name=""/>
        <dsp:cNvSpPr/>
      </dsp:nvSpPr>
      <dsp:spPr>
        <a:xfrm>
          <a:off x="9689256" y="601254"/>
          <a:ext cx="3347891" cy="1799941"/>
        </a:xfrm>
        <a:prstGeom prst="rect">
          <a:avLst/>
        </a:prstGeom>
        <a:noFill/>
        <a:ln>
          <a:noFill/>
        </a:ln>
        <a:effectLst/>
      </dsp:spPr>
      <dsp:style>
        <a:lnRef idx="0">
          <a:scrgbClr r="0" g="0" b="0"/>
        </a:lnRef>
        <a:fillRef idx="0">
          <a:scrgbClr r="0" g="0" b="0"/>
        </a:fillRef>
        <a:effectRef idx="0">
          <a:scrgbClr r="0" g="0" b="0"/>
        </a:effectRef>
        <a:fontRef idx="minor"/>
      </dsp:style>
    </dsp:sp>
    <dsp:sp modelId="{186CEE30-3E3F-4E09-BF5C-92E4ADE3F745}">
      <dsp:nvSpPr>
        <dsp:cNvPr id="0" name=""/>
        <dsp:cNvSpPr/>
      </dsp:nvSpPr>
      <dsp:spPr>
        <a:xfrm rot="5400000">
          <a:off x="-194993" y="194993"/>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WHY</a:t>
          </a:r>
        </a:p>
      </dsp:txBody>
      <dsp:txXfrm rot="-5400000">
        <a:off x="406713" y="467484"/>
        <a:ext cx="1796491" cy="2064933"/>
      </dsp:txXfrm>
    </dsp:sp>
    <dsp:sp modelId="{37C7574C-D0FA-4260-8964-9EEA1DCF2756}">
      <dsp:nvSpPr>
        <dsp:cNvPr id="0" name=""/>
        <dsp:cNvSpPr/>
      </dsp:nvSpPr>
      <dsp:spPr>
        <a:xfrm rot="5400000">
          <a:off x="1134066" y="2665998"/>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IDEAS</a:t>
          </a:r>
          <a:endParaRPr lang="en-US" sz="3600" kern="1200"/>
        </a:p>
      </dsp:txBody>
      <dsp:txXfrm rot="-5400000">
        <a:off x="1735772" y="2938489"/>
        <a:ext cx="1796491" cy="2064933"/>
      </dsp:txXfrm>
    </dsp:sp>
    <dsp:sp modelId="{41D9184B-68BB-4F69-B176-0E95666DB72C}">
      <dsp:nvSpPr>
        <dsp:cNvPr id="0" name=""/>
        <dsp:cNvSpPr/>
      </dsp:nvSpPr>
      <dsp:spPr>
        <a:xfrm>
          <a:off x="2237496" y="3147572"/>
          <a:ext cx="3239895" cy="1799941"/>
        </a:xfrm>
        <a:prstGeom prst="rect">
          <a:avLst/>
        </a:prstGeom>
        <a:noFill/>
        <a:ln>
          <a:noFill/>
        </a:ln>
        <a:effectLst/>
      </dsp:spPr>
      <dsp:style>
        <a:lnRef idx="0">
          <a:scrgbClr r="0" g="0" b="0"/>
        </a:lnRef>
        <a:fillRef idx="0">
          <a:scrgbClr r="0" g="0" b="0"/>
        </a:fillRef>
        <a:effectRef idx="0">
          <a:scrgbClr r="0" g="0" b="0"/>
        </a:effectRef>
        <a:fontRef idx="minor"/>
      </dsp:style>
    </dsp:sp>
    <dsp:sp modelId="{45551D75-3F2E-46BA-B759-601AE9718A0C}">
      <dsp:nvSpPr>
        <dsp:cNvPr id="0" name=""/>
        <dsp:cNvSpPr/>
      </dsp:nvSpPr>
      <dsp:spPr>
        <a:xfrm rot="5400000">
          <a:off x="3883795" y="2701516"/>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a:t>METHOD</a:t>
          </a:r>
        </a:p>
      </dsp:txBody>
      <dsp:txXfrm rot="-5400000">
        <a:off x="4485501" y="2974007"/>
        <a:ext cx="1796491" cy="2064933"/>
      </dsp:txXfrm>
    </dsp:sp>
    <dsp:sp modelId="{600FCC66-1D1F-4552-9B57-B722E26CEB7C}">
      <dsp:nvSpPr>
        <dsp:cNvPr id="0" name=""/>
        <dsp:cNvSpPr/>
      </dsp:nvSpPr>
      <dsp:spPr>
        <a:xfrm rot="5400000">
          <a:off x="5309041" y="257645"/>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WHAT’S THE USE</a:t>
          </a:r>
        </a:p>
      </dsp:txBody>
      <dsp:txXfrm rot="-5400000">
        <a:off x="5910747" y="530136"/>
        <a:ext cx="1796491" cy="2064933"/>
      </dsp:txXfrm>
    </dsp:sp>
    <dsp:sp modelId="{272E4E47-FFA7-43E3-98A4-BC4D89E7E9D5}">
      <dsp:nvSpPr>
        <dsp:cNvPr id="0" name=""/>
        <dsp:cNvSpPr/>
      </dsp:nvSpPr>
      <dsp:spPr>
        <a:xfrm>
          <a:off x="9689256" y="5693890"/>
          <a:ext cx="3347891" cy="1799941"/>
        </a:xfrm>
        <a:prstGeom prst="rect">
          <a:avLst/>
        </a:prstGeom>
        <a:noFill/>
        <a:ln>
          <a:noFill/>
        </a:ln>
        <a:effectLst/>
      </dsp:spPr>
      <dsp:style>
        <a:lnRef idx="0">
          <a:scrgbClr r="0" g="0" b="0"/>
        </a:lnRef>
        <a:fillRef idx="0">
          <a:scrgbClr r="0" g="0" b="0"/>
        </a:fillRef>
        <a:effectRef idx="0">
          <a:scrgbClr r="0" g="0" b="0"/>
        </a:effectRef>
        <a:fontRef idx="minor"/>
      </dsp:style>
    </dsp:sp>
    <dsp:sp modelId="{192CC201-D579-4586-9457-5DEB35D6636F}">
      <dsp:nvSpPr>
        <dsp:cNvPr id="0" name=""/>
        <dsp:cNvSpPr/>
      </dsp:nvSpPr>
      <dsp:spPr>
        <a:xfrm rot="5400000">
          <a:off x="2542452" y="207877"/>
          <a:ext cx="2999903" cy="260991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a:t>HOW</a:t>
          </a:r>
        </a:p>
      </dsp:txBody>
      <dsp:txXfrm rot="-5400000">
        <a:off x="3144158" y="480368"/>
        <a:ext cx="1796491" cy="2064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5913B-910E-4C25-89A3-4559555D124A}">
      <dsp:nvSpPr>
        <dsp:cNvPr id="0" name=""/>
        <dsp:cNvSpPr/>
      </dsp:nvSpPr>
      <dsp:spPr>
        <a:xfrm>
          <a:off x="0" y="6951337"/>
          <a:ext cx="14955977" cy="0"/>
        </a:xfrm>
        <a:prstGeom prst="line">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BD7C02-3FB0-4B72-9E22-C5BF2DE05DCC}">
      <dsp:nvSpPr>
        <dsp:cNvPr id="0" name=""/>
        <dsp:cNvSpPr/>
      </dsp:nvSpPr>
      <dsp:spPr>
        <a:xfrm>
          <a:off x="0" y="5548686"/>
          <a:ext cx="14955977" cy="0"/>
        </a:xfrm>
        <a:prstGeom prst="line">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3A905F-069E-4716-B345-6DE811C2582A}">
      <dsp:nvSpPr>
        <dsp:cNvPr id="0" name=""/>
        <dsp:cNvSpPr/>
      </dsp:nvSpPr>
      <dsp:spPr>
        <a:xfrm>
          <a:off x="0" y="4146036"/>
          <a:ext cx="14955977" cy="0"/>
        </a:xfrm>
        <a:prstGeom prst="line">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52CC24-09EA-4CA1-BD5B-8C7ECB6682CD}">
      <dsp:nvSpPr>
        <dsp:cNvPr id="0" name=""/>
        <dsp:cNvSpPr/>
      </dsp:nvSpPr>
      <dsp:spPr>
        <a:xfrm>
          <a:off x="0" y="2743385"/>
          <a:ext cx="14955977" cy="0"/>
        </a:xfrm>
        <a:prstGeom prst="line">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517621-4F9B-4F05-88C9-B860D4448352}">
      <dsp:nvSpPr>
        <dsp:cNvPr id="0" name=""/>
        <dsp:cNvSpPr/>
      </dsp:nvSpPr>
      <dsp:spPr>
        <a:xfrm>
          <a:off x="0" y="1340734"/>
          <a:ext cx="14955977" cy="0"/>
        </a:xfrm>
        <a:prstGeom prst="line">
          <a:avLst/>
        </a:pr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5AAF9C-63FC-459A-B600-7A7C7643D4CA}">
      <dsp:nvSpPr>
        <dsp:cNvPr id="0" name=""/>
        <dsp:cNvSpPr/>
      </dsp:nvSpPr>
      <dsp:spPr>
        <a:xfrm>
          <a:off x="3888554" y="4876"/>
          <a:ext cx="11067422" cy="133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a:t>People, places, things</a:t>
          </a:r>
        </a:p>
      </dsp:txBody>
      <dsp:txXfrm>
        <a:off x="3888554" y="4876"/>
        <a:ext cx="11067422" cy="1335858"/>
      </dsp:txXfrm>
    </dsp:sp>
    <dsp:sp modelId="{051613FC-0587-4751-B27D-FD2A263A9603}">
      <dsp:nvSpPr>
        <dsp:cNvPr id="0" name=""/>
        <dsp:cNvSpPr/>
      </dsp:nvSpPr>
      <dsp:spPr>
        <a:xfrm>
          <a:off x="0" y="4876"/>
          <a:ext cx="3888554" cy="1335858"/>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a:t>Honor</a:t>
          </a:r>
        </a:p>
      </dsp:txBody>
      <dsp:txXfrm>
        <a:off x="65223" y="70099"/>
        <a:ext cx="3758108" cy="1270635"/>
      </dsp:txXfrm>
    </dsp:sp>
    <dsp:sp modelId="{C737087B-1775-4251-9AFB-4612E2757964}">
      <dsp:nvSpPr>
        <dsp:cNvPr id="0" name=""/>
        <dsp:cNvSpPr/>
      </dsp:nvSpPr>
      <dsp:spPr>
        <a:xfrm>
          <a:off x="3888554" y="1407527"/>
          <a:ext cx="11067422" cy="133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a:t>To better serve membership and our programs</a:t>
          </a:r>
        </a:p>
      </dsp:txBody>
      <dsp:txXfrm>
        <a:off x="3888554" y="1407527"/>
        <a:ext cx="11067422" cy="1335858"/>
      </dsp:txXfrm>
    </dsp:sp>
    <dsp:sp modelId="{3E5D745C-FF52-45C0-8B74-12702CEF0DDA}">
      <dsp:nvSpPr>
        <dsp:cNvPr id="0" name=""/>
        <dsp:cNvSpPr/>
      </dsp:nvSpPr>
      <dsp:spPr>
        <a:xfrm>
          <a:off x="0" y="1407527"/>
          <a:ext cx="3888554" cy="1335858"/>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a:t>Changes</a:t>
          </a:r>
        </a:p>
      </dsp:txBody>
      <dsp:txXfrm>
        <a:off x="65223" y="1472750"/>
        <a:ext cx="3758108" cy="1270635"/>
      </dsp:txXfrm>
    </dsp:sp>
    <dsp:sp modelId="{5811A38A-3BE0-4679-B455-00ABFDD008D1}">
      <dsp:nvSpPr>
        <dsp:cNvPr id="0" name=""/>
        <dsp:cNvSpPr/>
      </dsp:nvSpPr>
      <dsp:spPr>
        <a:xfrm>
          <a:off x="3888554" y="2810177"/>
          <a:ext cx="11067422" cy="133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a:t>To different organizational levels</a:t>
          </a:r>
        </a:p>
      </dsp:txBody>
      <dsp:txXfrm>
        <a:off x="3888554" y="2810177"/>
        <a:ext cx="11067422" cy="1335858"/>
      </dsp:txXfrm>
    </dsp:sp>
    <dsp:sp modelId="{6DC4A2DF-A05B-46B1-9CBB-E4F2EF3E1011}">
      <dsp:nvSpPr>
        <dsp:cNvPr id="0" name=""/>
        <dsp:cNvSpPr/>
      </dsp:nvSpPr>
      <dsp:spPr>
        <a:xfrm>
          <a:off x="0" y="2810177"/>
          <a:ext cx="3888554" cy="1335858"/>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a:t>Communicates</a:t>
          </a:r>
        </a:p>
      </dsp:txBody>
      <dsp:txXfrm>
        <a:off x="65223" y="2875400"/>
        <a:ext cx="3758108" cy="1270635"/>
      </dsp:txXfrm>
    </dsp:sp>
    <dsp:sp modelId="{ED1D2BD1-38EC-4E07-8051-52904C9DDFAC}">
      <dsp:nvSpPr>
        <dsp:cNvPr id="0" name=""/>
        <dsp:cNvSpPr/>
      </dsp:nvSpPr>
      <dsp:spPr>
        <a:xfrm>
          <a:off x="3888554" y="4212828"/>
          <a:ext cx="11067422" cy="133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a:t>Government leadership on legislatives issues</a:t>
          </a:r>
        </a:p>
      </dsp:txBody>
      <dsp:txXfrm>
        <a:off x="3888554" y="4212828"/>
        <a:ext cx="11067422" cy="1335858"/>
      </dsp:txXfrm>
    </dsp:sp>
    <dsp:sp modelId="{115B5D51-F70A-44B8-A8C7-C28F64C84EE7}">
      <dsp:nvSpPr>
        <dsp:cNvPr id="0" name=""/>
        <dsp:cNvSpPr/>
      </dsp:nvSpPr>
      <dsp:spPr>
        <a:xfrm>
          <a:off x="0" y="4212828"/>
          <a:ext cx="3888554" cy="1335858"/>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a:t>Guides </a:t>
          </a:r>
        </a:p>
      </dsp:txBody>
      <dsp:txXfrm>
        <a:off x="65223" y="4278051"/>
        <a:ext cx="3758108" cy="1270635"/>
      </dsp:txXfrm>
    </dsp:sp>
    <dsp:sp modelId="{F1C0F863-2E04-439E-8C92-46C067E4CE69}">
      <dsp:nvSpPr>
        <dsp:cNvPr id="0" name=""/>
        <dsp:cNvSpPr/>
      </dsp:nvSpPr>
      <dsp:spPr>
        <a:xfrm>
          <a:off x="3888554" y="5615479"/>
          <a:ext cx="11067422" cy="133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None/>
          </a:pPr>
          <a:r>
            <a:rPr lang="en-US" sz="4000" kern="1200"/>
            <a:t>The American Legion position on issues of the day</a:t>
          </a:r>
        </a:p>
      </dsp:txBody>
      <dsp:txXfrm>
        <a:off x="3888554" y="5615479"/>
        <a:ext cx="11067422" cy="1335858"/>
      </dsp:txXfrm>
    </dsp:sp>
    <dsp:sp modelId="{5BC06976-911B-405A-BDDB-6A61FBD96F7A}">
      <dsp:nvSpPr>
        <dsp:cNvPr id="0" name=""/>
        <dsp:cNvSpPr/>
      </dsp:nvSpPr>
      <dsp:spPr>
        <a:xfrm>
          <a:off x="0" y="5615479"/>
          <a:ext cx="3888554" cy="1335858"/>
        </a:xfrm>
        <a:prstGeom prst="round2SameRect">
          <a:avLst>
            <a:gd name="adj1" fmla="val 1667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a:t>Declares</a:t>
          </a:r>
        </a:p>
      </dsp:txBody>
      <dsp:txXfrm>
        <a:off x="65223" y="5680702"/>
        <a:ext cx="3758108" cy="12706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ABF6-CDF0-4B44-B4A2-341F3F26AAB3}">
      <dsp:nvSpPr>
        <dsp:cNvPr id="0" name=""/>
        <dsp:cNvSpPr/>
      </dsp:nvSpPr>
      <dsp:spPr>
        <a:xfrm rot="5400000">
          <a:off x="10849829" y="-4808176"/>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dirty="0"/>
            <a:t>Resolutions must align with American Legion Family activities, guided by the Preamble.</a:t>
          </a:r>
          <a:endParaRPr lang="en-US" sz="2100" kern="1200" dirty="0"/>
        </a:p>
      </dsp:txBody>
      <dsp:txXfrm rot="-5400000">
        <a:off x="5945785" y="133075"/>
        <a:ext cx="10533077" cy="687780"/>
      </dsp:txXfrm>
    </dsp:sp>
    <dsp:sp modelId="{A5972C66-832E-4802-955D-49F691F32F3F}">
      <dsp:nvSpPr>
        <dsp:cNvPr id="0" name=""/>
        <dsp:cNvSpPr/>
      </dsp:nvSpPr>
      <dsp:spPr>
        <a:xfrm>
          <a:off x="0" y="594"/>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a:t>Relevance </a:t>
          </a:r>
          <a:endParaRPr lang="en-US" sz="4800" kern="1200"/>
        </a:p>
      </dsp:txBody>
      <dsp:txXfrm>
        <a:off x="46509" y="47103"/>
        <a:ext cx="5852766" cy="859725"/>
      </dsp:txXfrm>
    </dsp:sp>
    <dsp:sp modelId="{E8CBFBCC-B0C8-42F7-81F8-F4CD96A2E56B}">
      <dsp:nvSpPr>
        <dsp:cNvPr id="0" name=""/>
        <dsp:cNvSpPr/>
      </dsp:nvSpPr>
      <dsp:spPr>
        <a:xfrm rot="5400000">
          <a:off x="10849829" y="-3807795"/>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a:t>Check if the American Legion holds a stance on the subject.</a:t>
          </a:r>
          <a:endParaRPr lang="en-US" sz="2100" kern="1200"/>
        </a:p>
      </dsp:txBody>
      <dsp:txXfrm rot="-5400000">
        <a:off x="5945785" y="1133456"/>
        <a:ext cx="10533077" cy="687780"/>
      </dsp:txXfrm>
    </dsp:sp>
    <dsp:sp modelId="{11D02123-F738-473D-8B31-1FE03B831BB1}">
      <dsp:nvSpPr>
        <dsp:cNvPr id="0" name=""/>
        <dsp:cNvSpPr/>
      </dsp:nvSpPr>
      <dsp:spPr>
        <a:xfrm>
          <a:off x="0" y="1000974"/>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a:t>Research</a:t>
          </a:r>
          <a:endParaRPr lang="en-US" sz="4800" kern="1200"/>
        </a:p>
      </dsp:txBody>
      <dsp:txXfrm>
        <a:off x="46509" y="1047483"/>
        <a:ext cx="5852766" cy="859725"/>
      </dsp:txXfrm>
    </dsp:sp>
    <dsp:sp modelId="{3D3A9D5E-F376-4AFA-BCC3-2DCA3978AA07}">
      <dsp:nvSpPr>
        <dsp:cNvPr id="0" name=""/>
        <dsp:cNvSpPr/>
      </dsp:nvSpPr>
      <dsp:spPr>
        <a:xfrm rot="5400000">
          <a:off x="10849829" y="-2807415"/>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a:t>Ensure the resolution follows the correct structure.</a:t>
          </a:r>
          <a:endParaRPr lang="en-US" sz="2100" kern="1200"/>
        </a:p>
      </dsp:txBody>
      <dsp:txXfrm rot="-5400000">
        <a:off x="5945785" y="2133836"/>
        <a:ext cx="10533077" cy="687780"/>
      </dsp:txXfrm>
    </dsp:sp>
    <dsp:sp modelId="{00E37144-6AC7-47D9-81B9-E28DFB4D8BB7}">
      <dsp:nvSpPr>
        <dsp:cNvPr id="0" name=""/>
        <dsp:cNvSpPr/>
      </dsp:nvSpPr>
      <dsp:spPr>
        <a:xfrm>
          <a:off x="0" y="2001355"/>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a:t>Format</a:t>
          </a:r>
          <a:endParaRPr lang="en-US" sz="4800" kern="1200"/>
        </a:p>
      </dsp:txBody>
      <dsp:txXfrm>
        <a:off x="46509" y="2047864"/>
        <a:ext cx="5852766" cy="859725"/>
      </dsp:txXfrm>
    </dsp:sp>
    <dsp:sp modelId="{CFAF1C0A-AF86-4653-A637-80602DD550CF}">
      <dsp:nvSpPr>
        <dsp:cNvPr id="0" name=""/>
        <dsp:cNvSpPr/>
      </dsp:nvSpPr>
      <dsp:spPr>
        <a:xfrm rot="5400000">
          <a:off x="10849829" y="-1807035"/>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a:t>Aim </a:t>
          </a:r>
          <a:r>
            <a:rPr lang="en-US" sz="2100" b="0" i="0" kern="1200" dirty="0"/>
            <a:t>for simplicity, focusing on a single subject per resolution.</a:t>
          </a:r>
          <a:endParaRPr lang="en-US" sz="2100" kern="1200" dirty="0"/>
        </a:p>
      </dsp:txBody>
      <dsp:txXfrm rot="-5400000">
        <a:off x="5945785" y="3134216"/>
        <a:ext cx="10533077" cy="687780"/>
      </dsp:txXfrm>
    </dsp:sp>
    <dsp:sp modelId="{75F3E444-0CE6-4C4C-BD50-DA048D1C5426}">
      <dsp:nvSpPr>
        <dsp:cNvPr id="0" name=""/>
        <dsp:cNvSpPr/>
      </dsp:nvSpPr>
      <dsp:spPr>
        <a:xfrm>
          <a:off x="0" y="3001735"/>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dirty="0"/>
            <a:t>Simplicity</a:t>
          </a:r>
          <a:endParaRPr lang="en-US" sz="4800" kern="1200" dirty="0"/>
        </a:p>
      </dsp:txBody>
      <dsp:txXfrm>
        <a:off x="46509" y="3048244"/>
        <a:ext cx="5852766" cy="859725"/>
      </dsp:txXfrm>
    </dsp:sp>
    <dsp:sp modelId="{F2B05F1E-9014-4EA6-BCAE-CBD23D74DD89}">
      <dsp:nvSpPr>
        <dsp:cNvPr id="0" name=""/>
        <dsp:cNvSpPr/>
      </dsp:nvSpPr>
      <dsp:spPr>
        <a:xfrm rot="5400000">
          <a:off x="10849829" y="-806654"/>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dirty="0"/>
            <a:t>Include factual statements supporting the resolution's necessity.</a:t>
          </a:r>
          <a:endParaRPr lang="en-US" sz="2100" kern="1200" dirty="0"/>
        </a:p>
      </dsp:txBody>
      <dsp:txXfrm rot="-5400000">
        <a:off x="5945785" y="4134597"/>
        <a:ext cx="10533077" cy="687780"/>
      </dsp:txXfrm>
    </dsp:sp>
    <dsp:sp modelId="{86DD5E98-6CC7-4D4D-AAE0-9A5DAE091D3E}">
      <dsp:nvSpPr>
        <dsp:cNvPr id="0" name=""/>
        <dsp:cNvSpPr/>
      </dsp:nvSpPr>
      <dsp:spPr>
        <a:xfrm>
          <a:off x="0" y="4002115"/>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dirty="0"/>
            <a:t>Support</a:t>
          </a:r>
          <a:endParaRPr lang="en-US" sz="4800" kern="1200" dirty="0"/>
        </a:p>
      </dsp:txBody>
      <dsp:txXfrm>
        <a:off x="46509" y="4048624"/>
        <a:ext cx="5852766" cy="859725"/>
      </dsp:txXfrm>
    </dsp:sp>
    <dsp:sp modelId="{32B6964E-50FE-4EA8-925D-A38594F963DB}">
      <dsp:nvSpPr>
        <dsp:cNvPr id="0" name=""/>
        <dsp:cNvSpPr/>
      </dsp:nvSpPr>
      <dsp:spPr>
        <a:xfrm rot="5400000">
          <a:off x="10849829" y="193725"/>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dirty="0"/>
            <a:t>Each part of the resolution should make sense independently.</a:t>
          </a:r>
          <a:endParaRPr lang="en-US" sz="2100" kern="1200" dirty="0"/>
        </a:p>
      </dsp:txBody>
      <dsp:txXfrm rot="-5400000">
        <a:off x="5945785" y="5134977"/>
        <a:ext cx="10533077" cy="687780"/>
      </dsp:txXfrm>
    </dsp:sp>
    <dsp:sp modelId="{19EAA4E7-683F-467C-AA27-47F148C237FE}">
      <dsp:nvSpPr>
        <dsp:cNvPr id="0" name=""/>
        <dsp:cNvSpPr/>
      </dsp:nvSpPr>
      <dsp:spPr>
        <a:xfrm>
          <a:off x="0" y="5002496"/>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dirty="0"/>
            <a:t>Standalone</a:t>
          </a:r>
          <a:endParaRPr lang="en-US" sz="4800" kern="1200" dirty="0"/>
        </a:p>
      </dsp:txBody>
      <dsp:txXfrm>
        <a:off x="46509" y="5049005"/>
        <a:ext cx="5852766" cy="859725"/>
      </dsp:txXfrm>
    </dsp:sp>
    <dsp:sp modelId="{F28849FF-710C-4DCB-B779-44BBC743E9C9}">
      <dsp:nvSpPr>
        <dsp:cNvPr id="0" name=""/>
        <dsp:cNvSpPr/>
      </dsp:nvSpPr>
      <dsp:spPr>
        <a:xfrm rot="5400000">
          <a:off x="10849829" y="1194105"/>
          <a:ext cx="762194" cy="10570284"/>
        </a:xfrm>
        <a:prstGeom prst="round2SameRect">
          <a:avLst/>
        </a:prstGeom>
        <a:solidFill>
          <a:schemeClr val="accent3">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b="0" i="0" kern="1200"/>
            <a:t>Provide </a:t>
          </a:r>
          <a:r>
            <a:rPr lang="en-US" sz="2100" b="0" i="0" kern="1200" dirty="0"/>
            <a:t>a recommended solution or action to address the issue at hand.</a:t>
          </a:r>
          <a:endParaRPr lang="en-US" sz="2100" kern="1200" dirty="0"/>
        </a:p>
      </dsp:txBody>
      <dsp:txXfrm rot="-5400000">
        <a:off x="5945785" y="6135357"/>
        <a:ext cx="10533077" cy="687780"/>
      </dsp:txXfrm>
    </dsp:sp>
    <dsp:sp modelId="{B80E3BC6-5892-48F6-B752-672E4177BA51}">
      <dsp:nvSpPr>
        <dsp:cNvPr id="0" name=""/>
        <dsp:cNvSpPr/>
      </dsp:nvSpPr>
      <dsp:spPr>
        <a:xfrm>
          <a:off x="0" y="6002876"/>
          <a:ext cx="5945784" cy="95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b="0" i="0" kern="1200" dirty="0"/>
            <a:t>Solve it! </a:t>
          </a:r>
          <a:endParaRPr lang="en-US" sz="4800" kern="1200" dirty="0"/>
        </a:p>
      </dsp:txBody>
      <dsp:txXfrm>
        <a:off x="46509" y="6049385"/>
        <a:ext cx="5852766" cy="859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6013-B7DC-49D0-93D5-42FD050239D5}">
      <dsp:nvSpPr>
        <dsp:cNvPr id="0" name=""/>
        <dsp:cNvSpPr/>
      </dsp:nvSpPr>
      <dsp:spPr>
        <a:xfrm rot="5400000">
          <a:off x="-366333" y="369276"/>
          <a:ext cx="2442221" cy="1709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“RESOLVE”</a:t>
          </a:r>
        </a:p>
      </dsp:txBody>
      <dsp:txXfrm rot="-5400000">
        <a:off x="1" y="857721"/>
        <a:ext cx="1709555" cy="732666"/>
      </dsp:txXfrm>
    </dsp:sp>
    <dsp:sp modelId="{690535F4-A131-421E-B1B7-5255071D7B93}">
      <dsp:nvSpPr>
        <dsp:cNvPr id="0" name=""/>
        <dsp:cNvSpPr/>
      </dsp:nvSpPr>
      <dsp:spPr>
        <a:xfrm rot="5400000">
          <a:off x="7538974" y="-5826475"/>
          <a:ext cx="1587443" cy="132462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Clause or paragraph</a:t>
          </a:r>
        </a:p>
        <a:p>
          <a:pPr marL="285750" lvl="1" indent="-285750" algn="l" defTabSz="1333500">
            <a:lnSpc>
              <a:spcPct val="90000"/>
            </a:lnSpc>
            <a:spcBef>
              <a:spcPct val="0"/>
            </a:spcBef>
            <a:spcAft>
              <a:spcPct val="15000"/>
            </a:spcAft>
            <a:buChar char="•"/>
          </a:pPr>
          <a:r>
            <a:rPr lang="en-US" sz="3000" b="1" u="sng" kern="1200" dirty="0"/>
            <a:t>MUST </a:t>
          </a:r>
          <a:r>
            <a:rPr lang="en-US" sz="3000" b="0" u="none" kern="1200" dirty="0"/>
            <a:t>state desired action to achieve change</a:t>
          </a:r>
          <a:endParaRPr lang="en-US" sz="3000" b="1" u="sng" kern="1200" dirty="0"/>
        </a:p>
      </dsp:txBody>
      <dsp:txXfrm rot="-5400000">
        <a:off x="1709556" y="80436"/>
        <a:ext cx="13168788" cy="1432457"/>
      </dsp:txXfrm>
    </dsp:sp>
    <dsp:sp modelId="{1D5B5863-8762-4DC0-BAAA-1BD666E3CBED}">
      <dsp:nvSpPr>
        <dsp:cNvPr id="0" name=""/>
        <dsp:cNvSpPr/>
      </dsp:nvSpPr>
      <dsp:spPr>
        <a:xfrm rot="5400000">
          <a:off x="-366333" y="2623434"/>
          <a:ext cx="2442221" cy="1709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“WHEREAS”</a:t>
          </a:r>
        </a:p>
      </dsp:txBody>
      <dsp:txXfrm rot="-5400000">
        <a:off x="1" y="3111879"/>
        <a:ext cx="1709555" cy="732666"/>
      </dsp:txXfrm>
    </dsp:sp>
    <dsp:sp modelId="{956E151D-48A4-4999-B746-97022B63C925}">
      <dsp:nvSpPr>
        <dsp:cNvPr id="0" name=""/>
        <dsp:cNvSpPr/>
      </dsp:nvSpPr>
      <dsp:spPr>
        <a:xfrm rot="5400000">
          <a:off x="7538974" y="-3572317"/>
          <a:ext cx="1587443" cy="132462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Background</a:t>
          </a:r>
        </a:p>
        <a:p>
          <a:pPr marL="285750" lvl="1" indent="-285750" algn="l" defTabSz="1333500">
            <a:lnSpc>
              <a:spcPct val="90000"/>
            </a:lnSpc>
            <a:spcBef>
              <a:spcPct val="0"/>
            </a:spcBef>
            <a:spcAft>
              <a:spcPct val="15000"/>
            </a:spcAft>
            <a:buChar char="•"/>
          </a:pPr>
          <a:r>
            <a:rPr lang="en-US" sz="3000" kern="1200" dirty="0"/>
            <a:t>Facts</a:t>
          </a:r>
        </a:p>
      </dsp:txBody>
      <dsp:txXfrm rot="-5400000">
        <a:off x="1709556" y="2334594"/>
        <a:ext cx="13168788" cy="1432457"/>
      </dsp:txXfrm>
    </dsp:sp>
    <dsp:sp modelId="{D0F19856-E507-4B75-A970-3F21640BF1D4}">
      <dsp:nvSpPr>
        <dsp:cNvPr id="0" name=""/>
        <dsp:cNvSpPr/>
      </dsp:nvSpPr>
      <dsp:spPr>
        <a:xfrm rot="5400000">
          <a:off x="-366333" y="4877593"/>
          <a:ext cx="2442221" cy="170955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Title</a:t>
          </a:r>
        </a:p>
      </dsp:txBody>
      <dsp:txXfrm rot="-5400000">
        <a:off x="1" y="5366038"/>
        <a:ext cx="1709555" cy="732666"/>
      </dsp:txXfrm>
    </dsp:sp>
    <dsp:sp modelId="{B0C1247C-C3FA-4CD1-88C4-DB8E96B21B38}">
      <dsp:nvSpPr>
        <dsp:cNvPr id="0" name=""/>
        <dsp:cNvSpPr/>
      </dsp:nvSpPr>
      <dsp:spPr>
        <a:xfrm rot="5400000">
          <a:off x="7538974" y="-1318159"/>
          <a:ext cx="1587443" cy="132462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Clear </a:t>
          </a:r>
        </a:p>
        <a:p>
          <a:pPr marL="285750" lvl="1" indent="-285750" algn="l" defTabSz="1333500">
            <a:lnSpc>
              <a:spcPct val="90000"/>
            </a:lnSpc>
            <a:spcBef>
              <a:spcPct val="0"/>
            </a:spcBef>
            <a:spcAft>
              <a:spcPct val="15000"/>
            </a:spcAft>
            <a:buChar char="•"/>
          </a:pPr>
          <a:r>
            <a:rPr lang="en-US" sz="3000" kern="1200" dirty="0"/>
            <a:t>Concise</a:t>
          </a:r>
        </a:p>
        <a:p>
          <a:pPr marL="285750" lvl="1" indent="-285750" algn="l" defTabSz="1333500">
            <a:lnSpc>
              <a:spcPct val="90000"/>
            </a:lnSpc>
            <a:spcBef>
              <a:spcPct val="0"/>
            </a:spcBef>
            <a:spcAft>
              <a:spcPct val="15000"/>
            </a:spcAft>
            <a:buChar char="•"/>
          </a:pPr>
          <a:r>
            <a:rPr lang="en-US" sz="3000" kern="1200" dirty="0"/>
            <a:t>3-5 words</a:t>
          </a:r>
        </a:p>
      </dsp:txBody>
      <dsp:txXfrm rot="-5400000">
        <a:off x="1709556" y="4588752"/>
        <a:ext cx="13168788" cy="1432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86F38-F87A-4AD4-B672-0EC99262C94C}">
      <dsp:nvSpPr>
        <dsp:cNvPr id="0" name=""/>
        <dsp:cNvSpPr/>
      </dsp:nvSpPr>
      <dsp:spPr>
        <a:xfrm rot="16200000">
          <a:off x="-2060648" y="2068681"/>
          <a:ext cx="6956214" cy="281885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0" i="0" kern="1200" dirty="0"/>
            <a:t>Idea Generation</a:t>
          </a:r>
          <a:endParaRPr lang="en-US" sz="3200" kern="1200" dirty="0"/>
        </a:p>
        <a:p>
          <a:pPr marL="228600" lvl="1" indent="-228600" algn="l" defTabSz="889000">
            <a:lnSpc>
              <a:spcPct val="90000"/>
            </a:lnSpc>
            <a:spcBef>
              <a:spcPct val="0"/>
            </a:spcBef>
            <a:spcAft>
              <a:spcPct val="15000"/>
            </a:spcAft>
            <a:buChar char="•"/>
          </a:pPr>
          <a:r>
            <a:rPr lang="en-US" sz="2000" b="0" i="0" kern="1200" dirty="0"/>
            <a:t>Ideas originate at the grassroots level within local Posts/Units/Squadrons.</a:t>
          </a:r>
          <a:endParaRPr lang="en-US" sz="2000" kern="1200" dirty="0"/>
        </a:p>
      </dsp:txBody>
      <dsp:txXfrm rot="5400000">
        <a:off x="8033" y="1391243"/>
        <a:ext cx="2818851" cy="4173728"/>
      </dsp:txXfrm>
    </dsp:sp>
    <dsp:sp modelId="{51AF9059-8DBF-4DD5-B98E-082A0EB02385}">
      <dsp:nvSpPr>
        <dsp:cNvPr id="0" name=""/>
        <dsp:cNvSpPr/>
      </dsp:nvSpPr>
      <dsp:spPr>
        <a:xfrm rot="16200000">
          <a:off x="969616" y="2068681"/>
          <a:ext cx="6956214" cy="281885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0" i="0" kern="1200" dirty="0"/>
            <a:t>Department Convention Adoption</a:t>
          </a:r>
          <a:endParaRPr lang="en-US" sz="3200" kern="1200" dirty="0"/>
        </a:p>
        <a:p>
          <a:pPr marL="228600" lvl="1" indent="-228600" algn="l" defTabSz="889000">
            <a:lnSpc>
              <a:spcPct val="90000"/>
            </a:lnSpc>
            <a:spcBef>
              <a:spcPct val="0"/>
            </a:spcBef>
            <a:spcAft>
              <a:spcPct val="15000"/>
            </a:spcAft>
            <a:buChar char="•"/>
          </a:pPr>
          <a:r>
            <a:rPr lang="en-US" sz="2000" b="0" i="0" kern="1200" dirty="0"/>
            <a:t>The written resolution is first accepted at the Department convention.</a:t>
          </a:r>
          <a:endParaRPr lang="en-US" sz="2000" kern="1200" dirty="0"/>
        </a:p>
      </dsp:txBody>
      <dsp:txXfrm rot="5400000">
        <a:off x="3038297" y="1391243"/>
        <a:ext cx="2818851" cy="4173728"/>
      </dsp:txXfrm>
    </dsp:sp>
    <dsp:sp modelId="{8B895C1A-E529-4EAF-8595-24C1A2B06F07}">
      <dsp:nvSpPr>
        <dsp:cNvPr id="0" name=""/>
        <dsp:cNvSpPr/>
      </dsp:nvSpPr>
      <dsp:spPr>
        <a:xfrm rot="16200000">
          <a:off x="3999881" y="2068681"/>
          <a:ext cx="6956214" cy="281885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0" i="0" kern="1200" dirty="0"/>
            <a:t>National Convention Review</a:t>
          </a:r>
          <a:endParaRPr lang="en-US" sz="3200" kern="1200" dirty="0"/>
        </a:p>
        <a:p>
          <a:pPr marL="171450" lvl="1" indent="-171450" algn="l" defTabSz="844550">
            <a:lnSpc>
              <a:spcPct val="90000"/>
            </a:lnSpc>
            <a:spcBef>
              <a:spcPct val="0"/>
            </a:spcBef>
            <a:spcAft>
              <a:spcPct val="15000"/>
            </a:spcAft>
            <a:buChar char="•"/>
          </a:pPr>
          <a:r>
            <a:rPr lang="en-US" sz="1900" b="0" i="0" kern="1200" dirty="0"/>
            <a:t>A delegate from each Department, along with expert advisors, reviews the resolution at the National Convention Committee. Detailed study, suggestions, and recommendations follow.</a:t>
          </a:r>
          <a:endParaRPr lang="en-US" sz="1900" kern="1200" dirty="0"/>
        </a:p>
      </dsp:txBody>
      <dsp:txXfrm rot="5400000">
        <a:off x="6068562" y="1391243"/>
        <a:ext cx="2818851" cy="4173728"/>
      </dsp:txXfrm>
    </dsp:sp>
    <dsp:sp modelId="{3AFC9009-6334-44AB-B523-B6C0563999AB}">
      <dsp:nvSpPr>
        <dsp:cNvPr id="0" name=""/>
        <dsp:cNvSpPr/>
      </dsp:nvSpPr>
      <dsp:spPr>
        <a:xfrm rot="16200000">
          <a:off x="7030146" y="2068681"/>
          <a:ext cx="6956214" cy="281885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0" i="0" kern="1200" dirty="0"/>
            <a:t>National Convention Approval</a:t>
          </a:r>
          <a:endParaRPr lang="en-US" sz="3200" kern="1200" dirty="0"/>
        </a:p>
        <a:p>
          <a:pPr marL="171450" lvl="1" indent="-171450" algn="l" defTabSz="844550">
            <a:lnSpc>
              <a:spcPct val="90000"/>
            </a:lnSpc>
            <a:spcBef>
              <a:spcPct val="0"/>
            </a:spcBef>
            <a:spcAft>
              <a:spcPct val="15000"/>
            </a:spcAft>
            <a:buChar char="•"/>
          </a:pPr>
          <a:r>
            <a:rPr lang="en-US" sz="1900" b="0" i="0" kern="1200" dirty="0"/>
            <a:t>The resolution is presented, explained, debated, and ultimately adopted at the National Convention, thereby becoming an official legislative mandate of the American Legion.</a:t>
          </a:r>
          <a:endParaRPr lang="en-US" sz="1900" kern="1200" dirty="0"/>
        </a:p>
      </dsp:txBody>
      <dsp:txXfrm rot="5400000">
        <a:off x="9098827" y="1391243"/>
        <a:ext cx="2818851" cy="4173728"/>
      </dsp:txXfrm>
    </dsp:sp>
    <dsp:sp modelId="{B89DED75-1222-4696-84FB-E01B60154CD4}">
      <dsp:nvSpPr>
        <dsp:cNvPr id="0" name=""/>
        <dsp:cNvSpPr/>
      </dsp:nvSpPr>
      <dsp:spPr>
        <a:xfrm rot="16200000">
          <a:off x="10060411" y="2068681"/>
          <a:ext cx="6956214" cy="281885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en-US" sz="3200" b="0" i="0" kern="1200" dirty="0"/>
            <a:t>Transition to Legislation</a:t>
          </a:r>
          <a:endParaRPr lang="en-US" sz="3200" kern="1200" dirty="0"/>
        </a:p>
        <a:p>
          <a:pPr marL="228600" lvl="1" indent="-228600" algn="l" defTabSz="889000">
            <a:lnSpc>
              <a:spcPct val="90000"/>
            </a:lnSpc>
            <a:spcBef>
              <a:spcPct val="0"/>
            </a:spcBef>
            <a:spcAft>
              <a:spcPct val="15000"/>
            </a:spcAft>
            <a:buChar char="•"/>
          </a:pPr>
          <a:r>
            <a:rPr lang="en-US" sz="2000" b="0" i="0" kern="1200" dirty="0"/>
            <a:t>Legislative Committees work on converting the resolution into a Bill. Persistent lobbying efforts are undertaken until the Bill successfully transforms into law.</a:t>
          </a:r>
          <a:endParaRPr lang="en-US" sz="2000" kern="1200" dirty="0"/>
        </a:p>
      </dsp:txBody>
      <dsp:txXfrm rot="5400000">
        <a:off x="12129092" y="1391243"/>
        <a:ext cx="2818851" cy="417372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02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5CDA73-D8CE-E49F-D829-644684EFAFD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Tree>
    <p:extLst>
      <p:ext uri="{BB962C8B-B14F-4D97-AF65-F5344CB8AC3E}">
        <p14:creationId xmlns:p14="http://schemas.microsoft.com/office/powerpoint/2010/main" val="974296132"/>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7A4E04-D2CE-4342-9AD4-C357E63CDA61}"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9381-A6A2-4707-971F-2CB2EBEC109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5079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0260" y="2019959"/>
            <a:ext cx="7369612" cy="1393801"/>
          </a:xfrm>
        </p:spPr>
        <p:txBody>
          <a:bodyPr/>
          <a:lstStyle/>
          <a:p>
            <a:r>
              <a:rPr lang="en-US"/>
              <a:t>Click to edit Master title style</a:t>
            </a:r>
          </a:p>
        </p:txBody>
      </p:sp>
      <p:sp>
        <p:nvSpPr>
          <p:cNvPr id="3" name="Subtitle 2"/>
          <p:cNvSpPr>
            <a:spLocks noGrp="1"/>
          </p:cNvSpPr>
          <p:nvPr>
            <p:ph type="subTitle" idx="1"/>
          </p:nvPr>
        </p:nvSpPr>
        <p:spPr>
          <a:xfrm>
            <a:off x="1300520" y="3684694"/>
            <a:ext cx="6069092" cy="1661724"/>
          </a:xfrm>
        </p:spPr>
        <p:txBody>
          <a:bodyPr/>
          <a:lstStyle>
            <a:lvl1pPr marL="0" indent="0" algn="ctr">
              <a:buNone/>
              <a:defRPr>
                <a:solidFill>
                  <a:schemeClr val="tx1">
                    <a:tint val="75000"/>
                  </a:schemeClr>
                </a:solidFill>
              </a:defRPr>
            </a:lvl1pPr>
            <a:lvl2pPr marL="433471" indent="0" algn="ctr">
              <a:buNone/>
              <a:defRPr>
                <a:solidFill>
                  <a:schemeClr val="tx1">
                    <a:tint val="75000"/>
                  </a:schemeClr>
                </a:solidFill>
              </a:defRPr>
            </a:lvl2pPr>
            <a:lvl3pPr marL="866943" indent="0" algn="ctr">
              <a:buNone/>
              <a:defRPr>
                <a:solidFill>
                  <a:schemeClr val="tx1">
                    <a:tint val="75000"/>
                  </a:schemeClr>
                </a:solidFill>
              </a:defRPr>
            </a:lvl3pPr>
            <a:lvl4pPr marL="1300414" indent="0" algn="ctr">
              <a:buNone/>
              <a:defRPr>
                <a:solidFill>
                  <a:schemeClr val="tx1">
                    <a:tint val="75000"/>
                  </a:schemeClr>
                </a:solidFill>
              </a:defRPr>
            </a:lvl4pPr>
            <a:lvl5pPr marL="1733885" indent="0" algn="ctr">
              <a:buNone/>
              <a:defRPr>
                <a:solidFill>
                  <a:schemeClr val="tx1">
                    <a:tint val="75000"/>
                  </a:schemeClr>
                </a:solidFill>
              </a:defRPr>
            </a:lvl5pPr>
            <a:lvl6pPr marL="2167357" indent="0" algn="ctr">
              <a:buNone/>
              <a:defRPr>
                <a:solidFill>
                  <a:schemeClr val="tx1">
                    <a:tint val="75000"/>
                  </a:schemeClr>
                </a:solidFill>
              </a:defRPr>
            </a:lvl6pPr>
            <a:lvl7pPr marL="2600828" indent="0" algn="ctr">
              <a:buNone/>
              <a:defRPr>
                <a:solidFill>
                  <a:schemeClr val="tx1">
                    <a:tint val="75000"/>
                  </a:schemeClr>
                </a:solidFill>
              </a:defRPr>
            </a:lvl7pPr>
            <a:lvl8pPr marL="3034299" indent="0" algn="ctr">
              <a:buNone/>
              <a:defRPr>
                <a:solidFill>
                  <a:schemeClr val="tx1">
                    <a:tint val="75000"/>
                  </a:schemeClr>
                </a:solidFill>
              </a:defRPr>
            </a:lvl8pPr>
            <a:lvl9pPr marL="34677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9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562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881" y="4178394"/>
            <a:ext cx="7369612" cy="1291449"/>
          </a:xfrm>
        </p:spPr>
        <p:txBody>
          <a:bodyPr anchor="t"/>
          <a:lstStyle>
            <a:lvl1pPr algn="l">
              <a:defRPr sz="3792" b="1" cap="all"/>
            </a:lvl1pPr>
          </a:lstStyle>
          <a:p>
            <a:r>
              <a:rPr lang="en-US"/>
              <a:t>Click to edit Master title style</a:t>
            </a:r>
          </a:p>
        </p:txBody>
      </p:sp>
      <p:sp>
        <p:nvSpPr>
          <p:cNvPr id="3" name="Text Placeholder 2"/>
          <p:cNvSpPr>
            <a:spLocks noGrp="1"/>
          </p:cNvSpPr>
          <p:nvPr>
            <p:ph type="body" idx="1"/>
          </p:nvPr>
        </p:nvSpPr>
        <p:spPr>
          <a:xfrm>
            <a:off x="684881" y="2755995"/>
            <a:ext cx="7369612" cy="1422400"/>
          </a:xfrm>
        </p:spPr>
        <p:txBody>
          <a:bodyPr anchor="b"/>
          <a:lstStyle>
            <a:lvl1pPr marL="0" indent="0">
              <a:buNone/>
              <a:defRPr sz="1896">
                <a:solidFill>
                  <a:schemeClr val="tx1">
                    <a:tint val="75000"/>
                  </a:schemeClr>
                </a:solidFill>
              </a:defRPr>
            </a:lvl1pPr>
            <a:lvl2pPr marL="433471" indent="0">
              <a:buNone/>
              <a:defRPr sz="1707">
                <a:solidFill>
                  <a:schemeClr val="tx1">
                    <a:tint val="75000"/>
                  </a:schemeClr>
                </a:solidFill>
              </a:defRPr>
            </a:lvl2pPr>
            <a:lvl3pPr marL="866943" indent="0">
              <a:buNone/>
              <a:defRPr sz="1517">
                <a:solidFill>
                  <a:schemeClr val="tx1">
                    <a:tint val="75000"/>
                  </a:schemeClr>
                </a:solidFill>
              </a:defRPr>
            </a:lvl3pPr>
            <a:lvl4pPr marL="1300414" indent="0">
              <a:buNone/>
              <a:defRPr sz="1327">
                <a:solidFill>
                  <a:schemeClr val="tx1">
                    <a:tint val="75000"/>
                  </a:schemeClr>
                </a:solidFill>
              </a:defRPr>
            </a:lvl4pPr>
            <a:lvl5pPr marL="1733885" indent="0">
              <a:buNone/>
              <a:defRPr sz="1327">
                <a:solidFill>
                  <a:schemeClr val="tx1">
                    <a:tint val="75000"/>
                  </a:schemeClr>
                </a:solidFill>
              </a:defRPr>
            </a:lvl5pPr>
            <a:lvl6pPr marL="2167357" indent="0">
              <a:buNone/>
              <a:defRPr sz="1327">
                <a:solidFill>
                  <a:schemeClr val="tx1">
                    <a:tint val="75000"/>
                  </a:schemeClr>
                </a:solidFill>
              </a:defRPr>
            </a:lvl6pPr>
            <a:lvl7pPr marL="2600828" indent="0">
              <a:buNone/>
              <a:defRPr sz="1327">
                <a:solidFill>
                  <a:schemeClr val="tx1">
                    <a:tint val="75000"/>
                  </a:schemeClr>
                </a:solidFill>
              </a:defRPr>
            </a:lvl7pPr>
            <a:lvl8pPr marL="3034299" indent="0">
              <a:buNone/>
              <a:defRPr sz="1327">
                <a:solidFill>
                  <a:schemeClr val="tx1">
                    <a:tint val="75000"/>
                  </a:schemeClr>
                </a:solidFill>
              </a:defRPr>
            </a:lvl8pPr>
            <a:lvl9pPr marL="3467771" indent="0">
              <a:buNone/>
              <a:defRPr sz="13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731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3507" y="1517227"/>
            <a:ext cx="3829308" cy="4291283"/>
          </a:xfrm>
        </p:spPr>
        <p:txBody>
          <a:bodyPr/>
          <a:lstStyle>
            <a:lvl1pPr>
              <a:defRPr sz="2655"/>
            </a:lvl1pPr>
            <a:lvl2pPr>
              <a:defRPr sz="2275"/>
            </a:lvl2pPr>
            <a:lvl3pPr>
              <a:defRPr sz="1896"/>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7317" y="1517227"/>
            <a:ext cx="3829308" cy="4291283"/>
          </a:xfrm>
        </p:spPr>
        <p:txBody>
          <a:bodyPr/>
          <a:lstStyle>
            <a:lvl1pPr>
              <a:defRPr sz="2655"/>
            </a:lvl1pPr>
            <a:lvl2pPr>
              <a:defRPr sz="2275"/>
            </a:lvl2pPr>
            <a:lvl3pPr>
              <a:defRPr sz="1896"/>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62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3506" y="1455515"/>
            <a:ext cx="3830814" cy="606589"/>
          </a:xfrm>
        </p:spPr>
        <p:txBody>
          <a:bodyPr anchor="b"/>
          <a:lstStyle>
            <a:lvl1pPr marL="0" indent="0">
              <a:buNone/>
              <a:defRPr sz="2275" b="1"/>
            </a:lvl1pPr>
            <a:lvl2pPr marL="433471" indent="0">
              <a:buNone/>
              <a:defRPr sz="1896" b="1"/>
            </a:lvl2pPr>
            <a:lvl3pPr marL="866943" indent="0">
              <a:buNone/>
              <a:defRPr sz="1707" b="1"/>
            </a:lvl3pPr>
            <a:lvl4pPr marL="1300414" indent="0">
              <a:buNone/>
              <a:defRPr sz="1517" b="1"/>
            </a:lvl4pPr>
            <a:lvl5pPr marL="1733885" indent="0">
              <a:buNone/>
              <a:defRPr sz="1517" b="1"/>
            </a:lvl5pPr>
            <a:lvl6pPr marL="2167357" indent="0">
              <a:buNone/>
              <a:defRPr sz="1517" b="1"/>
            </a:lvl6pPr>
            <a:lvl7pPr marL="2600828" indent="0">
              <a:buNone/>
              <a:defRPr sz="1517" b="1"/>
            </a:lvl7pPr>
            <a:lvl8pPr marL="3034299" indent="0">
              <a:buNone/>
              <a:defRPr sz="1517" b="1"/>
            </a:lvl8pPr>
            <a:lvl9pPr marL="3467771" indent="0">
              <a:buNone/>
              <a:defRPr sz="1517" b="1"/>
            </a:lvl9pPr>
          </a:lstStyle>
          <a:p>
            <a:pPr lvl="0"/>
            <a:r>
              <a:rPr lang="en-US"/>
              <a:t>Click to edit Master text styles</a:t>
            </a:r>
          </a:p>
        </p:txBody>
      </p:sp>
      <p:sp>
        <p:nvSpPr>
          <p:cNvPr id="4" name="Content Placeholder 3"/>
          <p:cNvSpPr>
            <a:spLocks noGrp="1"/>
          </p:cNvSpPr>
          <p:nvPr>
            <p:ph sz="half" idx="2"/>
          </p:nvPr>
        </p:nvSpPr>
        <p:spPr>
          <a:xfrm>
            <a:off x="433506" y="2062104"/>
            <a:ext cx="3830814" cy="3746406"/>
          </a:xfrm>
        </p:spPr>
        <p:txBody>
          <a:bodyPr/>
          <a:lstStyle>
            <a:lvl1pPr>
              <a:defRPr sz="2275"/>
            </a:lvl1pPr>
            <a:lvl2pPr>
              <a:defRPr sz="1896"/>
            </a:lvl2pPr>
            <a:lvl3pPr>
              <a:defRPr sz="1707"/>
            </a:lvl3pPr>
            <a:lvl4pPr>
              <a:defRPr sz="1517"/>
            </a:lvl4pPr>
            <a:lvl5pPr>
              <a:defRPr sz="1517"/>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04307" y="1455515"/>
            <a:ext cx="3832319" cy="606589"/>
          </a:xfrm>
        </p:spPr>
        <p:txBody>
          <a:bodyPr anchor="b"/>
          <a:lstStyle>
            <a:lvl1pPr marL="0" indent="0">
              <a:buNone/>
              <a:defRPr sz="2275" b="1"/>
            </a:lvl1pPr>
            <a:lvl2pPr marL="433471" indent="0">
              <a:buNone/>
              <a:defRPr sz="1896" b="1"/>
            </a:lvl2pPr>
            <a:lvl3pPr marL="866943" indent="0">
              <a:buNone/>
              <a:defRPr sz="1707" b="1"/>
            </a:lvl3pPr>
            <a:lvl4pPr marL="1300414" indent="0">
              <a:buNone/>
              <a:defRPr sz="1517" b="1"/>
            </a:lvl4pPr>
            <a:lvl5pPr marL="1733885" indent="0">
              <a:buNone/>
              <a:defRPr sz="1517" b="1"/>
            </a:lvl5pPr>
            <a:lvl6pPr marL="2167357" indent="0">
              <a:buNone/>
              <a:defRPr sz="1517" b="1"/>
            </a:lvl6pPr>
            <a:lvl7pPr marL="2600828" indent="0">
              <a:buNone/>
              <a:defRPr sz="1517" b="1"/>
            </a:lvl7pPr>
            <a:lvl8pPr marL="3034299" indent="0">
              <a:buNone/>
              <a:defRPr sz="1517" b="1"/>
            </a:lvl8pPr>
            <a:lvl9pPr marL="3467771" indent="0">
              <a:buNone/>
              <a:defRPr sz="1517" b="1"/>
            </a:lvl9pPr>
          </a:lstStyle>
          <a:p>
            <a:pPr lvl="0"/>
            <a:r>
              <a:rPr lang="en-US"/>
              <a:t>Click to edit Master text styles</a:t>
            </a:r>
          </a:p>
        </p:txBody>
      </p:sp>
      <p:sp>
        <p:nvSpPr>
          <p:cNvPr id="6" name="Content Placeholder 5"/>
          <p:cNvSpPr>
            <a:spLocks noGrp="1"/>
          </p:cNvSpPr>
          <p:nvPr>
            <p:ph sz="quarter" idx="4"/>
          </p:nvPr>
        </p:nvSpPr>
        <p:spPr>
          <a:xfrm>
            <a:off x="4404307" y="2062104"/>
            <a:ext cx="3832319" cy="3746406"/>
          </a:xfrm>
        </p:spPr>
        <p:txBody>
          <a:bodyPr/>
          <a:lstStyle>
            <a:lvl1pPr>
              <a:defRPr sz="2275"/>
            </a:lvl1pPr>
            <a:lvl2pPr>
              <a:defRPr sz="1896"/>
            </a:lvl2pPr>
            <a:lvl3pPr>
              <a:defRPr sz="1707"/>
            </a:lvl3pPr>
            <a:lvl4pPr>
              <a:defRPr sz="1517"/>
            </a:lvl4pPr>
            <a:lvl5pPr>
              <a:defRPr sz="1517"/>
            </a:lvl5pPr>
            <a:lvl6pPr>
              <a:defRPr sz="1517"/>
            </a:lvl6pPr>
            <a:lvl7pPr>
              <a:defRPr sz="1517"/>
            </a:lvl7pPr>
            <a:lvl8pPr>
              <a:defRPr sz="1517"/>
            </a:lvl8pPr>
            <a:lvl9pPr>
              <a:defRPr sz="1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354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1142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1659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3507" y="258892"/>
            <a:ext cx="2852414" cy="1101796"/>
          </a:xfrm>
        </p:spPr>
        <p:txBody>
          <a:bodyPr anchor="b"/>
          <a:lstStyle>
            <a:lvl1pPr algn="l">
              <a:defRPr sz="1896" b="1"/>
            </a:lvl1pPr>
          </a:lstStyle>
          <a:p>
            <a:r>
              <a:rPr lang="en-US"/>
              <a:t>Click to edit Master title style</a:t>
            </a:r>
          </a:p>
        </p:txBody>
      </p:sp>
      <p:sp>
        <p:nvSpPr>
          <p:cNvPr id="3" name="Content Placeholder 2"/>
          <p:cNvSpPr>
            <a:spLocks noGrp="1"/>
          </p:cNvSpPr>
          <p:nvPr>
            <p:ph idx="1"/>
          </p:nvPr>
        </p:nvSpPr>
        <p:spPr>
          <a:xfrm>
            <a:off x="3389781" y="258892"/>
            <a:ext cx="4846844" cy="5549618"/>
          </a:xfrm>
        </p:spPr>
        <p:txBody>
          <a:bodyPr/>
          <a:lstStyle>
            <a:lvl1pPr>
              <a:defRPr sz="3034"/>
            </a:lvl1pPr>
            <a:lvl2pPr>
              <a:defRPr sz="2655"/>
            </a:lvl2pPr>
            <a:lvl3pPr>
              <a:defRPr sz="2275"/>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3507" y="1360688"/>
            <a:ext cx="2852414" cy="4447823"/>
          </a:xfrm>
        </p:spPr>
        <p:txBody>
          <a:bodyPr/>
          <a:lstStyle>
            <a:lvl1pPr marL="0" indent="0">
              <a:buNone/>
              <a:defRPr sz="1327"/>
            </a:lvl1pPr>
            <a:lvl2pPr marL="433471" indent="0">
              <a:buNone/>
              <a:defRPr sz="1138"/>
            </a:lvl2pPr>
            <a:lvl3pPr marL="866943" indent="0">
              <a:buNone/>
              <a:defRPr sz="948"/>
            </a:lvl3pPr>
            <a:lvl4pPr marL="1300414" indent="0">
              <a:buNone/>
              <a:defRPr sz="853"/>
            </a:lvl4pPr>
            <a:lvl5pPr marL="1733885" indent="0">
              <a:buNone/>
              <a:defRPr sz="853"/>
            </a:lvl5pPr>
            <a:lvl6pPr marL="2167357" indent="0">
              <a:buNone/>
              <a:defRPr sz="853"/>
            </a:lvl6pPr>
            <a:lvl7pPr marL="2600828" indent="0">
              <a:buNone/>
              <a:defRPr sz="853"/>
            </a:lvl7pPr>
            <a:lvl8pPr marL="3034299" indent="0">
              <a:buNone/>
              <a:defRPr sz="853"/>
            </a:lvl8pPr>
            <a:lvl9pPr marL="3467771" indent="0">
              <a:buNone/>
              <a:defRPr sz="85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9406" y="4551680"/>
            <a:ext cx="5202079" cy="537352"/>
          </a:xfrm>
        </p:spPr>
        <p:txBody>
          <a:bodyPr anchor="b"/>
          <a:lstStyle>
            <a:lvl1pPr algn="l">
              <a:defRPr sz="1896" b="1"/>
            </a:lvl1pPr>
          </a:lstStyle>
          <a:p>
            <a:r>
              <a:rPr lang="en-US"/>
              <a:t>Click to edit Master title style</a:t>
            </a:r>
          </a:p>
        </p:txBody>
      </p:sp>
      <p:sp>
        <p:nvSpPr>
          <p:cNvPr id="3" name="Picture Placeholder 2"/>
          <p:cNvSpPr>
            <a:spLocks noGrp="1"/>
          </p:cNvSpPr>
          <p:nvPr>
            <p:ph type="pic" idx="1"/>
          </p:nvPr>
        </p:nvSpPr>
        <p:spPr>
          <a:xfrm>
            <a:off x="1699406" y="581001"/>
            <a:ext cx="5202079" cy="3901440"/>
          </a:xfrm>
        </p:spPr>
        <p:txBody>
          <a:bodyPr/>
          <a:lstStyle>
            <a:lvl1pPr marL="0" indent="0">
              <a:buNone/>
              <a:defRPr sz="3034"/>
            </a:lvl1pPr>
            <a:lvl2pPr marL="433471" indent="0">
              <a:buNone/>
              <a:defRPr sz="2655"/>
            </a:lvl2pPr>
            <a:lvl3pPr marL="866943" indent="0">
              <a:buNone/>
              <a:defRPr sz="2275"/>
            </a:lvl3pPr>
            <a:lvl4pPr marL="1300414" indent="0">
              <a:buNone/>
              <a:defRPr sz="1896"/>
            </a:lvl4pPr>
            <a:lvl5pPr marL="1733885" indent="0">
              <a:buNone/>
              <a:defRPr sz="1896"/>
            </a:lvl5pPr>
            <a:lvl6pPr marL="2167357" indent="0">
              <a:buNone/>
              <a:defRPr sz="1896"/>
            </a:lvl6pPr>
            <a:lvl7pPr marL="2600828" indent="0">
              <a:buNone/>
              <a:defRPr sz="1896"/>
            </a:lvl7pPr>
            <a:lvl8pPr marL="3034299" indent="0">
              <a:buNone/>
              <a:defRPr sz="1896"/>
            </a:lvl8pPr>
            <a:lvl9pPr marL="3467771" indent="0">
              <a:buNone/>
              <a:defRPr sz="1896"/>
            </a:lvl9pPr>
          </a:lstStyle>
          <a:p>
            <a:endParaRPr lang="en-US"/>
          </a:p>
        </p:txBody>
      </p:sp>
      <p:sp>
        <p:nvSpPr>
          <p:cNvPr id="4" name="Text Placeholder 3"/>
          <p:cNvSpPr>
            <a:spLocks noGrp="1"/>
          </p:cNvSpPr>
          <p:nvPr>
            <p:ph type="body" sz="half" idx="2"/>
          </p:nvPr>
        </p:nvSpPr>
        <p:spPr>
          <a:xfrm>
            <a:off x="1699406" y="5089032"/>
            <a:ext cx="5202079" cy="763128"/>
          </a:xfrm>
        </p:spPr>
        <p:txBody>
          <a:bodyPr/>
          <a:lstStyle>
            <a:lvl1pPr marL="0" indent="0">
              <a:buNone/>
              <a:defRPr sz="1327"/>
            </a:lvl1pPr>
            <a:lvl2pPr marL="433471" indent="0">
              <a:buNone/>
              <a:defRPr sz="1138"/>
            </a:lvl2pPr>
            <a:lvl3pPr marL="866943" indent="0">
              <a:buNone/>
              <a:defRPr sz="948"/>
            </a:lvl3pPr>
            <a:lvl4pPr marL="1300414" indent="0">
              <a:buNone/>
              <a:defRPr sz="853"/>
            </a:lvl4pPr>
            <a:lvl5pPr marL="1733885" indent="0">
              <a:buNone/>
              <a:defRPr sz="853"/>
            </a:lvl5pPr>
            <a:lvl6pPr marL="2167357" indent="0">
              <a:buNone/>
              <a:defRPr sz="853"/>
            </a:lvl6pPr>
            <a:lvl7pPr marL="2600828" indent="0">
              <a:buNone/>
              <a:defRPr sz="853"/>
            </a:lvl7pPr>
            <a:lvl8pPr marL="3034299" indent="0">
              <a:buNone/>
              <a:defRPr sz="853"/>
            </a:lvl8pPr>
            <a:lvl9pPr marL="3467771" indent="0">
              <a:buNone/>
              <a:defRPr sz="85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735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430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5845" y="260398"/>
            <a:ext cx="1950780" cy="5548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3506" y="260398"/>
            <a:ext cx="5707837" cy="5548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419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507" y="260398"/>
            <a:ext cx="7803118" cy="10837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3507" y="1517227"/>
            <a:ext cx="7803118" cy="4291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3506" y="6026762"/>
            <a:ext cx="2023031" cy="346193"/>
          </a:xfrm>
          <a:prstGeom prst="rect">
            <a:avLst/>
          </a:prstGeom>
        </p:spPr>
        <p:txBody>
          <a:bodyPr vert="horz" lIns="91440" tIns="45720" rIns="91440" bIns="45720" rtlCol="0" anchor="ctr"/>
          <a:lstStyle>
            <a:lvl1pPr algn="l">
              <a:defRPr sz="1138">
                <a:solidFill>
                  <a:schemeClr val="tx1">
                    <a:tint val="75000"/>
                  </a:schemeClr>
                </a:solidFill>
              </a:defRPr>
            </a:lvl1pPr>
          </a:lstStyle>
          <a:p>
            <a:fld id="{1D8BD707-D9CF-40AE-B4C6-C98DA3205C09}" type="datetimeFigureOut">
              <a:rPr lang="en-US" smtClean="0"/>
              <a:pPr/>
              <a:t>12/19/2023</a:t>
            </a:fld>
            <a:endParaRPr lang="en-US"/>
          </a:p>
        </p:txBody>
      </p:sp>
      <p:sp>
        <p:nvSpPr>
          <p:cNvPr id="5" name="Footer Placeholder 4"/>
          <p:cNvSpPr>
            <a:spLocks noGrp="1"/>
          </p:cNvSpPr>
          <p:nvPr>
            <p:ph type="ftr" sz="quarter" idx="3"/>
          </p:nvPr>
        </p:nvSpPr>
        <p:spPr>
          <a:xfrm>
            <a:off x="2962295" y="6026762"/>
            <a:ext cx="2745542" cy="346193"/>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13594" y="6026762"/>
            <a:ext cx="2023031" cy="346193"/>
          </a:xfrm>
          <a:prstGeom prst="rect">
            <a:avLst/>
          </a:prstGeom>
        </p:spPr>
        <p:txBody>
          <a:bodyPr vert="horz" lIns="91440" tIns="45720" rIns="91440" bIns="45720" rtlCol="0" anchor="ctr"/>
          <a:lstStyle>
            <a:lvl1pPr algn="r">
              <a:defRPr sz="1138">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743342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866943" rtl="0" eaLnBrk="1" latinLnBrk="0" hangingPunct="1">
        <a:spcBef>
          <a:spcPct val="0"/>
        </a:spcBef>
        <a:buNone/>
        <a:defRPr sz="4172" kern="1200">
          <a:solidFill>
            <a:schemeClr val="tx1"/>
          </a:solidFill>
          <a:latin typeface="+mj-lt"/>
          <a:ea typeface="+mj-ea"/>
          <a:cs typeface="+mj-cs"/>
        </a:defRPr>
      </a:lvl1pPr>
    </p:titleStyle>
    <p:bodyStyle>
      <a:lvl1pPr marL="325103" indent="-325103" algn="l" defTabSz="866943" rtl="0" eaLnBrk="1" latinLnBrk="0" hangingPunct="1">
        <a:spcBef>
          <a:spcPct val="20000"/>
        </a:spcBef>
        <a:buFont typeface="Arial" pitchFamily="34" charset="0"/>
        <a:buChar char="•"/>
        <a:defRPr sz="3034" kern="1200">
          <a:solidFill>
            <a:schemeClr val="tx1"/>
          </a:solidFill>
          <a:latin typeface="+mn-lt"/>
          <a:ea typeface="+mn-ea"/>
          <a:cs typeface="+mn-cs"/>
        </a:defRPr>
      </a:lvl1pPr>
      <a:lvl2pPr marL="704391" indent="-270920" algn="l" defTabSz="866943" rtl="0" eaLnBrk="1" latinLnBrk="0" hangingPunct="1">
        <a:spcBef>
          <a:spcPct val="20000"/>
        </a:spcBef>
        <a:buFont typeface="Arial" pitchFamily="34" charset="0"/>
        <a:buChar char="–"/>
        <a:defRPr sz="2655" kern="1200">
          <a:solidFill>
            <a:schemeClr val="tx1"/>
          </a:solidFill>
          <a:latin typeface="+mn-lt"/>
          <a:ea typeface="+mn-ea"/>
          <a:cs typeface="+mn-cs"/>
        </a:defRPr>
      </a:lvl2pPr>
      <a:lvl3pPr marL="1083678" indent="-216736" algn="l" defTabSz="866943" rtl="0" eaLnBrk="1" latinLnBrk="0" hangingPunct="1">
        <a:spcBef>
          <a:spcPct val="20000"/>
        </a:spcBef>
        <a:buFont typeface="Arial" pitchFamily="34" charset="0"/>
        <a:buChar char="•"/>
        <a:defRPr sz="2275" kern="1200">
          <a:solidFill>
            <a:schemeClr val="tx1"/>
          </a:solidFill>
          <a:latin typeface="+mn-lt"/>
          <a:ea typeface="+mn-ea"/>
          <a:cs typeface="+mn-cs"/>
        </a:defRPr>
      </a:lvl3pPr>
      <a:lvl4pPr marL="1517150"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4pPr>
      <a:lvl5pPr marL="1950621"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5pPr>
      <a:lvl6pPr marL="2384092"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7564"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1035"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4506" indent="-216736" algn="l" defTabSz="866943" rtl="0" eaLnBrk="1" latinLnBrk="0" hangingPunct="1">
        <a:spcBef>
          <a:spcPct val="20000"/>
        </a:spcBef>
        <a:buFont typeface="Arial" pitchFamily="34" charset="0"/>
        <a:buChar char="•"/>
        <a:defRPr sz="1896" kern="1200">
          <a:solidFill>
            <a:schemeClr val="tx1"/>
          </a:solidFill>
          <a:latin typeface="+mn-lt"/>
          <a:ea typeface="+mn-ea"/>
          <a:cs typeface="+mn-cs"/>
        </a:defRPr>
      </a:lvl9pPr>
    </p:bodyStyle>
    <p:otherStyle>
      <a:defPPr>
        <a:defRPr lang="en-US"/>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on.org/legislative" TargetMode="External"/><Relationship Id="rId7" Type="http://schemas.openxmlformats.org/officeDocument/2006/relationships/image" Target="../media/image16.svg"/><Relationship Id="rId2" Type="http://schemas.openxmlformats.org/officeDocument/2006/relationships/hyperlink" Target="https://archive.legion.org/handle/20.500.12203/1"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about:blank" TargetMode="External"/><Relationship Id="rId4" Type="http://schemas.openxmlformats.org/officeDocument/2006/relationships/hyperlink" Target="http://www.legion.org/Vote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4.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3453050-56FD-6679-394A-B6A2E5D0BD21}"/>
              </a:ext>
            </a:extLst>
          </p:cNvPr>
          <p:cNvSpPr>
            <a:spLocks noGrp="1"/>
          </p:cNvSpPr>
          <p:nvPr>
            <p:ph type="body" sz="quarter" idx="10"/>
          </p:nvPr>
        </p:nvSpPr>
        <p:spPr>
          <a:xfrm>
            <a:off x="8232775" y="3674661"/>
            <a:ext cx="7847013" cy="1309934"/>
          </a:xfrm>
        </p:spPr>
        <p:txBody>
          <a:bodyPr>
            <a:normAutofit/>
          </a:bodyPr>
          <a:lstStyle/>
          <a:p>
            <a:r>
              <a:rPr lang="en-US"/>
              <a:t>RESOLUTIONS</a:t>
            </a:r>
          </a:p>
        </p:txBody>
      </p:sp>
      <p:sp>
        <p:nvSpPr>
          <p:cNvPr id="4" name="Text Placeholder 3">
            <a:extLst>
              <a:ext uri="{FF2B5EF4-FFF2-40B4-BE49-F238E27FC236}">
                <a16:creationId xmlns:a16="http://schemas.microsoft.com/office/drawing/2014/main" id="{C21A402D-B57D-73C0-A06D-BA9FFB06243C}"/>
              </a:ext>
            </a:extLst>
          </p:cNvPr>
          <p:cNvSpPr>
            <a:spLocks noGrp="1"/>
          </p:cNvSpPr>
          <p:nvPr>
            <p:ph type="subTitle" idx="1"/>
          </p:nvPr>
        </p:nvSpPr>
        <p:spPr>
          <a:xfrm>
            <a:off x="8232775" y="5217246"/>
            <a:ext cx="7847013" cy="987970"/>
          </a:xfrm>
        </p:spPr>
        <p:txBody>
          <a:bodyPr>
            <a:normAutofit fontScale="92500" lnSpcReduction="20000"/>
          </a:bodyPr>
          <a:lstStyle/>
          <a:p>
            <a:pPr>
              <a:spcAft>
                <a:spcPts val="600"/>
              </a:spcAft>
            </a:pPr>
            <a:r>
              <a:rPr lang="en-US" dirty="0"/>
              <a:t>DEPARTMENT OF NEW YORK</a:t>
            </a:r>
          </a:p>
          <a:p>
            <a:pPr>
              <a:spcAft>
                <a:spcPts val="600"/>
              </a:spcAft>
            </a:pPr>
            <a:r>
              <a:rPr lang="en-US" dirty="0"/>
              <a:t>DEAN ERCK</a:t>
            </a:r>
          </a:p>
        </p:txBody>
      </p:sp>
    </p:spTree>
    <p:extLst>
      <p:ext uri="{BB962C8B-B14F-4D97-AF65-F5344CB8AC3E}">
        <p14:creationId xmlns:p14="http://schemas.microsoft.com/office/powerpoint/2010/main" val="397433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013" y="1226030"/>
            <a:ext cx="14646043" cy="715905"/>
          </a:xfrm>
          <a:prstGeom prst="rect">
            <a:avLst/>
          </a:prstGeom>
        </p:spPr>
        <p:txBody>
          <a:bodyPr vert="horz" lIns="91440" tIns="45720" rIns="91440" bIns="45720" rtlCol="0" anchor="b">
            <a:normAutofit/>
          </a:bodyPr>
          <a:lstStyle/>
          <a:p>
            <a:pPr algn="l" defTabSz="1300460" hangingPunct="1">
              <a:lnSpc>
                <a:spcPct val="90000"/>
              </a:lnSpc>
              <a:spcBef>
                <a:spcPts val="1422"/>
              </a:spcBef>
            </a:pPr>
            <a:r>
              <a:rPr lang="en-US" sz="2400" b="1" i="0" kern="1200">
                <a:solidFill>
                  <a:srgbClr val="D61F32"/>
                </a:solidFill>
                <a:ea typeface="+mn-ea"/>
                <a:cs typeface="+mn-cs"/>
              </a:rPr>
              <a:t>POST, UNIT, SQUADRON LEVEL</a:t>
            </a:r>
          </a:p>
        </p:txBody>
      </p:sp>
      <p:sp>
        <p:nvSpPr>
          <p:cNvPr id="2" name="Rectangle 1"/>
          <p:cNvSpPr/>
          <p:nvPr/>
        </p:nvSpPr>
        <p:spPr>
          <a:xfrm>
            <a:off x="481013" y="2253013"/>
            <a:ext cx="15489978" cy="5753507"/>
          </a:xfrm>
          <a:prstGeom prst="rect">
            <a:avLst/>
          </a:prstGeom>
          <a:ln>
            <a:noFill/>
          </a:ln>
        </p:spPr>
        <p:txBody>
          <a:bodyPr vert="horz" lIns="91440" tIns="45720" rIns="91440" bIns="45720" rtlCol="0">
            <a:normAutofit/>
          </a:bodyPr>
          <a:lstStyle/>
          <a:p>
            <a:pPr algn="l" defTabSz="1300460" hangingPunct="1">
              <a:lnSpc>
                <a:spcPct val="90000"/>
              </a:lnSpc>
              <a:spcBef>
                <a:spcPts val="1422"/>
              </a:spcBef>
              <a:spcAft>
                <a:spcPts val="1138"/>
              </a:spcAft>
            </a:pPr>
            <a:r>
              <a:rPr lang="en-US" sz="2800" kern="1200">
                <a:solidFill>
                  <a:schemeClr val="tx1"/>
                </a:solidFill>
                <a:latin typeface="Avenir Next Demi Bold" panose="020B0503020202020204"/>
              </a:rPr>
              <a:t>Whereas, Comrade Richard Kavanaugh is a WW II veteran who served our Country in the United States Navy,</a:t>
            </a:r>
          </a:p>
          <a:p>
            <a:pPr algn="l" defTabSz="1300460" hangingPunct="1">
              <a:lnSpc>
                <a:spcPct val="90000"/>
              </a:lnSpc>
              <a:spcBef>
                <a:spcPts val="1422"/>
              </a:spcBef>
              <a:spcAft>
                <a:spcPts val="1138"/>
              </a:spcAft>
            </a:pPr>
            <a:r>
              <a:rPr lang="en-US" sz="2800" kern="1200">
                <a:solidFill>
                  <a:schemeClr val="tx1"/>
                </a:solidFill>
                <a:latin typeface="Avenir Next Demi Bold" panose="020B0503020202020204"/>
              </a:rPr>
              <a:t>Whereas, Comrade Richard Kavanaugh has been a member of John B. Lyman Post 904 in Alexandria Bay, NY for over 50 years,</a:t>
            </a:r>
          </a:p>
          <a:p>
            <a:pPr algn="l" defTabSz="1300460" hangingPunct="1">
              <a:lnSpc>
                <a:spcPct val="90000"/>
              </a:lnSpc>
              <a:spcBef>
                <a:spcPts val="1422"/>
              </a:spcBef>
              <a:spcAft>
                <a:spcPts val="1138"/>
              </a:spcAft>
            </a:pPr>
            <a:r>
              <a:rPr lang="en-US" sz="2800" kern="1200">
                <a:solidFill>
                  <a:schemeClr val="tx1"/>
                </a:solidFill>
                <a:latin typeface="Avenir Next Demi Bold" panose="020B0503020202020204"/>
              </a:rPr>
              <a:t>Whereas, Comrade Richard Kavanaugh served on the Post executive committee for decades in every officer billet except Commander, including over a decade as Post Adjutant</a:t>
            </a:r>
          </a:p>
          <a:p>
            <a:pPr algn="l" defTabSz="1300460" hangingPunct="1">
              <a:lnSpc>
                <a:spcPct val="90000"/>
              </a:lnSpc>
              <a:spcBef>
                <a:spcPts val="1422"/>
              </a:spcBef>
              <a:spcAft>
                <a:spcPts val="1138"/>
              </a:spcAft>
            </a:pPr>
            <a:r>
              <a:rPr lang="en-US" sz="2800" kern="1200">
                <a:solidFill>
                  <a:schemeClr val="tx1"/>
                </a:solidFill>
                <a:latin typeface="Avenir Next Demi Bold" panose="020B0503020202020204"/>
              </a:rPr>
              <a:t>Whereas, Comrade Richard Kavanaugh still attends American Legion birthday dinners, Memorial Day parades, Veteran’s Day and supports Post operations. Be it therefore</a:t>
            </a:r>
          </a:p>
          <a:p>
            <a:pPr algn="l" defTabSz="1300460" hangingPunct="1">
              <a:lnSpc>
                <a:spcPct val="90000"/>
              </a:lnSpc>
              <a:spcBef>
                <a:spcPts val="1422"/>
              </a:spcBef>
              <a:spcAft>
                <a:spcPts val="1138"/>
              </a:spcAft>
            </a:pPr>
            <a:r>
              <a:rPr lang="en-US" sz="2800" kern="1200">
                <a:solidFill>
                  <a:schemeClr val="tx1"/>
                </a:solidFill>
                <a:latin typeface="Avenir Next Demi Bold" panose="020B0503020202020204"/>
              </a:rPr>
              <a:t>Resolved on this Day April 18</a:t>
            </a:r>
            <a:r>
              <a:rPr lang="en-US" sz="2800" kern="1200" baseline="30000">
                <a:solidFill>
                  <a:schemeClr val="tx1"/>
                </a:solidFill>
                <a:latin typeface="Avenir Next Demi Bold" panose="020B0503020202020204"/>
              </a:rPr>
              <a:t>th</a:t>
            </a:r>
            <a:r>
              <a:rPr lang="en-US" sz="2800" kern="1200">
                <a:solidFill>
                  <a:schemeClr val="tx1"/>
                </a:solidFill>
                <a:latin typeface="Avenir Next Demi Bold" panose="020B0503020202020204"/>
              </a:rPr>
              <a:t>, 2018 at a post membership meeting of John B. Lyman Post 904 in Alexandria Bay, NY the membership bestows the title Honorary Post Commander and will be referred to as a Past Post Commander</a:t>
            </a:r>
          </a:p>
        </p:txBody>
      </p:sp>
      <p:sp>
        <p:nvSpPr>
          <p:cNvPr id="6" name="Text Placeholder 4">
            <a:extLst>
              <a:ext uri="{FF2B5EF4-FFF2-40B4-BE49-F238E27FC236}">
                <a16:creationId xmlns:a16="http://schemas.microsoft.com/office/drawing/2014/main" id="{7ACA2EC2-9570-3D02-44B1-6E23A0058583}"/>
              </a:ext>
            </a:extLst>
          </p:cNvPr>
          <p:cNvSpPr txBox="1">
            <a:spLocks/>
          </p:cNvSpPr>
          <p:nvPr/>
        </p:nvSpPr>
        <p:spPr>
          <a:xfrm>
            <a:off x="481013" y="394252"/>
            <a:ext cx="4157662" cy="520700"/>
          </a:xfrm>
          <a:prstGeom prst="rect">
            <a:avLst/>
          </a:prstGeom>
        </p:spPr>
        <p:txBody>
          <a:bodyPr vert="horz" lIns="91440" tIns="45720" rIns="91440" bIns="45720" rtlCol="0">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3200" b="1" i="0" kern="1200">
                <a:solidFill>
                  <a:schemeClr val="bg1"/>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b="1" i="0" kern="1200" dirty="0">
                <a:latin typeface="Avenir Next Demi Bold" panose="020B0503020202020204" pitchFamily="34" charset="0"/>
                <a:ea typeface="+mn-ea"/>
                <a:cs typeface="+mn-cs"/>
              </a:rPr>
              <a:t>RESOLUTIONS </a:t>
            </a:r>
            <a:r>
              <a:rPr lang="en-US" b="0" i="0" kern="1200" dirty="0">
                <a:latin typeface="Avenir Next Demi Bold" panose="020B0503020202020204" pitchFamily="34" charset="0"/>
                <a:ea typeface="+mn-ea"/>
                <a:cs typeface="+mn-cs"/>
              </a:rPr>
              <a:t>IDEAS</a:t>
            </a:r>
          </a:p>
          <a:p>
            <a:endParaRPr lang="en-US" b="1" i="0" kern="1200" dirty="0">
              <a:latin typeface="Avenir Next Demi Bold" panose="020B0503020202020204" pitchFamily="34" charset="0"/>
              <a:ea typeface="+mn-ea"/>
              <a:cs typeface="+mn-cs"/>
            </a:endParaRPr>
          </a:p>
        </p:txBody>
      </p:sp>
    </p:spTree>
    <p:extLst>
      <p:ext uri="{BB962C8B-B14F-4D97-AF65-F5344CB8AC3E}">
        <p14:creationId xmlns:p14="http://schemas.microsoft.com/office/powerpoint/2010/main" val="307516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E28C-43BD-7C4E-2E17-A3C6566D028B}"/>
              </a:ext>
            </a:extLst>
          </p:cNvPr>
          <p:cNvSpPr>
            <a:spLocks noGrp="1"/>
          </p:cNvSpPr>
          <p:nvPr>
            <p:ph idx="1"/>
          </p:nvPr>
        </p:nvSpPr>
        <p:spPr>
          <a:xfrm>
            <a:off x="481013" y="1959429"/>
            <a:ext cx="16566016" cy="7399919"/>
          </a:xfrm>
        </p:spPr>
        <p:txBody>
          <a:bodyPr>
            <a:normAutofit fontScale="92500" lnSpcReduction="20000"/>
          </a:bodyPr>
          <a:lstStyle/>
          <a:p>
            <a:pPr marL="0" marR="0" algn="ctr">
              <a:lnSpc>
                <a:spcPct val="115000"/>
              </a:lnSpc>
              <a:spcBef>
                <a:spcPts val="0"/>
              </a:spcBef>
              <a:spcAft>
                <a:spcPts val="0"/>
              </a:spcAft>
            </a:pPr>
            <a:r>
              <a:rPr lang="en-US" sz="2400">
                <a:effectLst/>
                <a:latin typeface="Avenir Next Demi Bold" panose="020B0503020202020204"/>
                <a:ea typeface="Calibri" panose="020F0502020204030204" pitchFamily="34" charset="0"/>
                <a:cs typeface="Times New Roman" panose="02020603050405020304" pitchFamily="18" charset="0"/>
              </a:rPr>
              <a:t> Whereas, Army Navy American Legion Post 61 needed a partner in Watertown to be able to conduct an American Legion Post/School Oratorical contest,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Immaculate Heart School (IHC), agreed to promote, support, and encourage their students to participate in the Post 61, American Legion Oratorical Contest,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Mr. William </a:t>
            </a:r>
            <a:r>
              <a:rPr lang="en-US" sz="2400" err="1">
                <a:effectLst/>
                <a:latin typeface="Avenir Next Demi Bold" panose="020B0503020202020204"/>
                <a:ea typeface="Calibri" panose="020F0502020204030204" pitchFamily="34" charset="0"/>
                <a:cs typeface="Times New Roman" panose="02020603050405020304" pitchFamily="18" charset="0"/>
              </a:rPr>
              <a:t>Dulmage</a:t>
            </a:r>
            <a:r>
              <a:rPr lang="en-US" sz="2400">
                <a:effectLst/>
                <a:latin typeface="Avenir Next Demi Bold" panose="020B0503020202020204"/>
                <a:ea typeface="Calibri" panose="020F0502020204030204" pitchFamily="34" charset="0"/>
                <a:cs typeface="Times New Roman" panose="02020603050405020304" pitchFamily="18" charset="0"/>
              </a:rPr>
              <a:t> a teacher at IHC worked with Post 61 Oratorical Chairman Bill Flynn and the Post 61 Oratorical committee to inform, support, coach and recruit students to participate in the American Legion Post/School Oratorical contest, and </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those students were awarded prizes, and the opportunity to participate in the Jefferson County American Legion Oratorical contest,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Katherine Probst and </a:t>
            </a:r>
            <a:r>
              <a:rPr lang="en-US" sz="2400" err="1">
                <a:effectLst/>
                <a:latin typeface="Avenir Next Demi Bold" panose="020B0503020202020204"/>
                <a:ea typeface="Calibri" panose="020F0502020204030204" pitchFamily="34" charset="0"/>
                <a:cs typeface="Times New Roman" panose="02020603050405020304" pitchFamily="18" charset="0"/>
              </a:rPr>
              <a:t>Magdelana</a:t>
            </a:r>
            <a:r>
              <a:rPr lang="en-US" sz="2400">
                <a:effectLst/>
                <a:latin typeface="Avenir Next Demi Bold" panose="020B0503020202020204"/>
                <a:ea typeface="Calibri" panose="020F0502020204030204" pitchFamily="34" charset="0"/>
                <a:cs typeface="Times New Roman" panose="02020603050405020304" pitchFamily="18" charset="0"/>
              </a:rPr>
              <a:t> Johnson finished 1</a:t>
            </a:r>
            <a:r>
              <a:rPr lang="en-US" sz="2400" baseline="30000">
                <a:effectLst/>
                <a:latin typeface="Avenir Next Demi Bold" panose="020B0503020202020204"/>
                <a:ea typeface="Calibri" panose="020F0502020204030204" pitchFamily="34" charset="0"/>
                <a:cs typeface="Times New Roman" panose="02020603050405020304" pitchFamily="18" charset="0"/>
              </a:rPr>
              <a:t>st</a:t>
            </a:r>
            <a:r>
              <a:rPr lang="en-US" sz="2400">
                <a:effectLst/>
                <a:latin typeface="Avenir Next Demi Bold" panose="020B0503020202020204"/>
                <a:ea typeface="Calibri" panose="020F0502020204030204" pitchFamily="34" charset="0"/>
                <a:cs typeface="Times New Roman" panose="02020603050405020304" pitchFamily="18" charset="0"/>
              </a:rPr>
              <a:t> and 2</a:t>
            </a:r>
            <a:r>
              <a:rPr lang="en-US" sz="2400" baseline="30000">
                <a:effectLst/>
                <a:latin typeface="Avenir Next Demi Bold" panose="020B0503020202020204"/>
                <a:ea typeface="Calibri" panose="020F0502020204030204" pitchFamily="34" charset="0"/>
                <a:cs typeface="Times New Roman" panose="02020603050405020304" pitchFamily="18" charset="0"/>
              </a:rPr>
              <a:t>nd</a:t>
            </a:r>
            <a:r>
              <a:rPr lang="en-US" sz="2400">
                <a:effectLst/>
                <a:latin typeface="Avenir Next Demi Bold" panose="020B0503020202020204"/>
                <a:ea typeface="Calibri" panose="020F0502020204030204" pitchFamily="34" charset="0"/>
                <a:cs typeface="Times New Roman" panose="02020603050405020304" pitchFamily="18" charset="0"/>
              </a:rPr>
              <a:t> and were awarded cash prizes and the opportunity to participate in Fifth District American Legion Contest,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those students finished 1</a:t>
            </a:r>
            <a:r>
              <a:rPr lang="en-US" sz="2400" baseline="30000">
                <a:effectLst/>
                <a:latin typeface="Avenir Next Demi Bold" panose="020B0503020202020204"/>
                <a:ea typeface="Calibri" panose="020F0502020204030204" pitchFamily="34" charset="0"/>
                <a:cs typeface="Times New Roman" panose="02020603050405020304" pitchFamily="18" charset="0"/>
              </a:rPr>
              <a:t>st</a:t>
            </a:r>
            <a:r>
              <a:rPr lang="en-US" sz="2400">
                <a:effectLst/>
                <a:latin typeface="Avenir Next Demi Bold" panose="020B0503020202020204"/>
                <a:ea typeface="Calibri" panose="020F0502020204030204" pitchFamily="34" charset="0"/>
                <a:cs typeface="Times New Roman" panose="02020603050405020304" pitchFamily="18" charset="0"/>
              </a:rPr>
              <a:t> and 2</a:t>
            </a:r>
            <a:r>
              <a:rPr lang="en-US" sz="2400" baseline="30000">
                <a:effectLst/>
                <a:latin typeface="Avenir Next Demi Bold" panose="020B0503020202020204"/>
                <a:ea typeface="Calibri" panose="020F0502020204030204" pitchFamily="34" charset="0"/>
                <a:cs typeface="Times New Roman" panose="02020603050405020304" pitchFamily="18" charset="0"/>
              </a:rPr>
              <a:t>nd</a:t>
            </a:r>
            <a:r>
              <a:rPr lang="en-US" sz="2400">
                <a:effectLst/>
                <a:latin typeface="Avenir Next Demi Bold" panose="020B0503020202020204"/>
                <a:ea typeface="Calibri" panose="020F0502020204030204" pitchFamily="34" charset="0"/>
                <a:cs typeface="Times New Roman" panose="02020603050405020304" pitchFamily="18" charset="0"/>
              </a:rPr>
              <a:t> and were awarded prizes and the opportunity to represent the Fifth District in the Zone level of The American Legion Oratorical contest,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IHC stepped in and agreed to host the Fifth District American Legion Oratorical contest at IHC to allow these busy students the opportunity to participate and represent the Fifth District, be it </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Resolved, Mr. William </a:t>
            </a:r>
            <a:r>
              <a:rPr lang="en-US" sz="2400" err="1">
                <a:effectLst/>
                <a:latin typeface="Avenir Next Demi Bold" panose="020B0503020202020204"/>
                <a:ea typeface="Calibri" panose="020F0502020204030204" pitchFamily="34" charset="0"/>
                <a:cs typeface="Times New Roman" panose="02020603050405020304" pitchFamily="18" charset="0"/>
              </a:rPr>
              <a:t>Dulmage</a:t>
            </a:r>
            <a:r>
              <a:rPr lang="en-US" sz="2400">
                <a:effectLst/>
                <a:latin typeface="Avenir Next Demi Bold" panose="020B0503020202020204"/>
                <a:ea typeface="Calibri" panose="020F0502020204030204" pitchFamily="34" charset="0"/>
                <a:cs typeface="Times New Roman" panose="02020603050405020304" pitchFamily="18" charset="0"/>
              </a:rPr>
              <a:t>, the IHC Faculty, Staff and School Board are recognized for their support of students seeking opportunities and willingness to step in and make sure those opportunities are available, and be it further</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Resolved, by membership of Army Navy American Legion Post 61, at membership meeting on February 21, 2023, we thank IHC for its outstanding service to its students, the community, and America.</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 Post Adjutant Dave Vandermark					Commander Wayne Sibley</a:t>
            </a:r>
            <a:endParaRPr lang="en-US" sz="3600">
              <a:latin typeface="Avenir Next Demi Bold" panose="020B0503020202020204"/>
            </a:endParaRPr>
          </a:p>
        </p:txBody>
      </p:sp>
      <p:sp>
        <p:nvSpPr>
          <p:cNvPr id="3" name="Text Placeholder 2">
            <a:extLst>
              <a:ext uri="{FF2B5EF4-FFF2-40B4-BE49-F238E27FC236}">
                <a16:creationId xmlns:a16="http://schemas.microsoft.com/office/drawing/2014/main" id="{2EDBF7F6-6E3D-97D0-6337-D158432922AB}"/>
              </a:ext>
            </a:extLst>
          </p:cNvPr>
          <p:cNvSpPr>
            <a:spLocks noGrp="1"/>
          </p:cNvSpPr>
          <p:nvPr>
            <p:ph type="body" sz="quarter" idx="10"/>
          </p:nvPr>
        </p:nvSpPr>
        <p:spPr/>
        <p:txBody>
          <a:bodyPr>
            <a:normAutofit lnSpcReduction="10000"/>
          </a:bodyPr>
          <a:lstStyle/>
          <a:p>
            <a:r>
              <a:rPr lang="en-US"/>
              <a:t>RESOLUTIONS </a:t>
            </a:r>
            <a:r>
              <a:rPr lang="en-US" b="0"/>
              <a:t>IDEAS</a:t>
            </a:r>
            <a:endParaRPr lang="en-US"/>
          </a:p>
        </p:txBody>
      </p:sp>
      <p:sp>
        <p:nvSpPr>
          <p:cNvPr id="4" name="TextBox 3">
            <a:extLst>
              <a:ext uri="{FF2B5EF4-FFF2-40B4-BE49-F238E27FC236}">
                <a16:creationId xmlns:a16="http://schemas.microsoft.com/office/drawing/2014/main" id="{2999402C-DD5C-874B-8282-BA7C0469E5B2}"/>
              </a:ext>
            </a:extLst>
          </p:cNvPr>
          <p:cNvSpPr txBox="1"/>
          <p:nvPr/>
        </p:nvSpPr>
        <p:spPr>
          <a:xfrm>
            <a:off x="481013" y="1313098"/>
            <a:ext cx="6648449" cy="461665"/>
          </a:xfrm>
          <a:prstGeom prst="rect">
            <a:avLst/>
          </a:prstGeom>
          <a:noFill/>
        </p:spPr>
        <p:txBody>
          <a:bodyPr wrap="square" rtlCol="0">
            <a:spAutoFit/>
          </a:bodyPr>
          <a:lstStyle/>
          <a:p>
            <a:pPr algn="l"/>
            <a:r>
              <a:rPr lang="en-US" sz="2400" b="1">
                <a:solidFill>
                  <a:srgbClr val="D61F32"/>
                </a:solidFill>
              </a:rPr>
              <a:t>COMMUNITY RECOGNITION</a:t>
            </a:r>
          </a:p>
        </p:txBody>
      </p:sp>
    </p:spTree>
    <p:extLst>
      <p:ext uri="{BB962C8B-B14F-4D97-AF65-F5344CB8AC3E}">
        <p14:creationId xmlns:p14="http://schemas.microsoft.com/office/powerpoint/2010/main" val="318640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E28C-43BD-7C4E-2E17-A3C6566D028B}"/>
              </a:ext>
            </a:extLst>
          </p:cNvPr>
          <p:cNvSpPr>
            <a:spLocks noGrp="1"/>
          </p:cNvSpPr>
          <p:nvPr>
            <p:ph idx="1"/>
          </p:nvPr>
        </p:nvSpPr>
        <p:spPr>
          <a:xfrm>
            <a:off x="481013" y="1959429"/>
            <a:ext cx="16566016" cy="7399919"/>
          </a:xfrm>
        </p:spPr>
        <p:txBody>
          <a:bodyPr>
            <a:normAutofit lnSpcReduction="10000"/>
          </a:bodyPr>
          <a:lstStyle/>
          <a:p>
            <a:r>
              <a:rPr lang="en-US">
                <a:effectLst/>
                <a:latin typeface="Avenir Next Demi Bold" panose="020B0503020202020204"/>
              </a:rPr>
              <a:t>Whereas, WWNY Channel 7 News Anchor Jeff Cole participated in the Honor Flight Syracuse Mission #6, which departed for Washington, DC on Saturday, October 3, 2015 with Jefferson County WWIT Veterans. </a:t>
            </a:r>
            <a:endParaRPr lang="en-US">
              <a:latin typeface="Avenir Next Demi Bold" panose="020B0503020202020204"/>
            </a:endParaRPr>
          </a:p>
          <a:p>
            <a:r>
              <a:rPr lang="en-US">
                <a:effectLst/>
                <a:latin typeface="Avenir Next Demi Bold" panose="020B0503020202020204"/>
              </a:rPr>
              <a:t>Whereas, Mr. Cole interviewed the veterans prior to the flight capturing their personal stories, accompanied them on the entire trip providing interviews the morning of departure, during the flight and the during visit to Washington D.C. t the places of memorial. </a:t>
            </a:r>
            <a:endParaRPr lang="en-US">
              <a:latin typeface="Avenir Next Demi Bold" panose="020B0503020202020204"/>
            </a:endParaRPr>
          </a:p>
          <a:p>
            <a:r>
              <a:rPr lang="en-US">
                <a:effectLst/>
                <a:latin typeface="Avenir Next Demi Bold" panose="020B0503020202020204"/>
              </a:rPr>
              <a:t>Whereas, this coverage and the homecoming events in Syracuse became a WPB special, documentary, Public Eye, also hosted by Jeff Cole which was </a:t>
            </a:r>
            <a:r>
              <a:rPr lang="en-US" err="1">
                <a:effectLst/>
                <a:latin typeface="Avenir Next Demi Bold" panose="020B0503020202020204"/>
              </a:rPr>
              <a:t>broadcaste</a:t>
            </a:r>
            <a:r>
              <a:rPr lang="en-US">
                <a:effectLst/>
                <a:latin typeface="Avenir Next Demi Bold" panose="020B0503020202020204"/>
              </a:rPr>
              <a:t> on Veteran's Day, 11/11/15. </a:t>
            </a:r>
            <a:endParaRPr lang="en-US">
              <a:latin typeface="Avenir Next Demi Bold" panose="020B0503020202020204"/>
            </a:endParaRPr>
          </a:p>
          <a:p>
            <a:r>
              <a:rPr lang="en-US">
                <a:effectLst/>
                <a:latin typeface="Avenir Next Demi Bold" panose="020B0503020202020204"/>
              </a:rPr>
              <a:t>Whereas, the experience for these veterans was a fitting tribute to their service to the United States of America and its importance was conveyed to the citizens and veterans because of Jeff Cole's efforts to share our mission of Americanism. </a:t>
            </a:r>
            <a:endParaRPr lang="en-US">
              <a:latin typeface="Avenir Next Demi Bold" panose="020B0503020202020204"/>
            </a:endParaRPr>
          </a:p>
          <a:p>
            <a:r>
              <a:rPr lang="en-US">
                <a:effectLst/>
                <a:latin typeface="Avenir Next Demi Bold" panose="020B0503020202020204"/>
              </a:rPr>
              <a:t>RESOLVED, by Jefferson County, the American Legion Department of New York, </a:t>
            </a:r>
            <a:r>
              <a:rPr lang="en-US" err="1">
                <a:effectLst/>
                <a:latin typeface="Avenir Next Demi Bold" panose="020B0503020202020204"/>
              </a:rPr>
              <a:t>ir</a:t>
            </a:r>
            <a:r>
              <a:rPr lang="en-US">
                <a:effectLst/>
                <a:latin typeface="Avenir Next Demi Bold" panose="020B0503020202020204"/>
              </a:rPr>
              <a:t> regular meeting assembled in John B. Lyman Post 904, Alexandria Bay, New York on April 7th, 2016 that Jeff Cole is recognized for his outstanding work and great effort supporting two of the four pillars of the American Legion, Americanism and service to our veterans.</a:t>
            </a:r>
            <a:endParaRPr lang="en-US">
              <a:latin typeface="Avenir Next Demi Bold" panose="020B0503020202020204"/>
            </a:endParaRPr>
          </a:p>
        </p:txBody>
      </p:sp>
      <p:sp>
        <p:nvSpPr>
          <p:cNvPr id="3" name="Text Placeholder 2">
            <a:extLst>
              <a:ext uri="{FF2B5EF4-FFF2-40B4-BE49-F238E27FC236}">
                <a16:creationId xmlns:a16="http://schemas.microsoft.com/office/drawing/2014/main" id="{2EDBF7F6-6E3D-97D0-6337-D158432922AB}"/>
              </a:ext>
            </a:extLst>
          </p:cNvPr>
          <p:cNvSpPr>
            <a:spLocks noGrp="1"/>
          </p:cNvSpPr>
          <p:nvPr>
            <p:ph type="body" sz="quarter" idx="10"/>
          </p:nvPr>
        </p:nvSpPr>
        <p:spPr/>
        <p:txBody>
          <a:bodyPr>
            <a:normAutofit lnSpcReduction="10000"/>
          </a:bodyPr>
          <a:lstStyle/>
          <a:p>
            <a:r>
              <a:rPr lang="en-US"/>
              <a:t>RESOLUTIONS </a:t>
            </a:r>
            <a:r>
              <a:rPr lang="en-US" b="0"/>
              <a:t>IDEAS</a:t>
            </a:r>
            <a:endParaRPr lang="en-US"/>
          </a:p>
        </p:txBody>
      </p:sp>
      <p:sp>
        <p:nvSpPr>
          <p:cNvPr id="4" name="TextBox 3">
            <a:extLst>
              <a:ext uri="{FF2B5EF4-FFF2-40B4-BE49-F238E27FC236}">
                <a16:creationId xmlns:a16="http://schemas.microsoft.com/office/drawing/2014/main" id="{2999402C-DD5C-874B-8282-BA7C0469E5B2}"/>
              </a:ext>
            </a:extLst>
          </p:cNvPr>
          <p:cNvSpPr txBox="1"/>
          <p:nvPr/>
        </p:nvSpPr>
        <p:spPr>
          <a:xfrm>
            <a:off x="481013" y="1313098"/>
            <a:ext cx="6648449" cy="461665"/>
          </a:xfrm>
          <a:prstGeom prst="rect">
            <a:avLst/>
          </a:prstGeom>
          <a:noFill/>
        </p:spPr>
        <p:txBody>
          <a:bodyPr wrap="square" rtlCol="0">
            <a:spAutoFit/>
          </a:bodyPr>
          <a:lstStyle/>
          <a:p>
            <a:pPr algn="l"/>
            <a:r>
              <a:rPr lang="en-US" sz="2400" b="1">
                <a:solidFill>
                  <a:srgbClr val="D61F32"/>
                </a:solidFill>
              </a:rPr>
              <a:t>COMMUNITY RECOGNITION</a:t>
            </a:r>
          </a:p>
        </p:txBody>
      </p:sp>
    </p:spTree>
    <p:extLst>
      <p:ext uri="{BB962C8B-B14F-4D97-AF65-F5344CB8AC3E}">
        <p14:creationId xmlns:p14="http://schemas.microsoft.com/office/powerpoint/2010/main" val="235160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B78ACE-A2E2-BEFD-04B8-AA19ECE97290}"/>
              </a:ext>
            </a:extLst>
          </p:cNvPr>
          <p:cNvSpPr>
            <a:spLocks noGrp="1"/>
          </p:cNvSpPr>
          <p:nvPr>
            <p:ph idx="1"/>
          </p:nvPr>
        </p:nvSpPr>
        <p:spPr>
          <a:xfrm>
            <a:off x="360997" y="2496727"/>
            <a:ext cx="16618267" cy="6862621"/>
          </a:xfrm>
        </p:spPr>
        <p:txBody>
          <a:bodyPr>
            <a:normAutofit lnSpcReduction="10000"/>
          </a:bodyPr>
          <a:lstStyle/>
          <a:p>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Whereas, The American Legion Boys State executive board of directors, authorized the use of cell phones by the citizens during the Boys State program, and</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Whereas, the citizens of Boys State need to understand the rules for cell phone use, and</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Whereas, the understanding of Boys State counselors and staff of the rules for cell phone use is inconsistent, and</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Whereas, a written policy has not been provided to the citizens or counselors, and</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Whereas, some citizens were told by their American Legion County Boys State chairman that Cell Phone use by citizens, was </a:t>
            </a:r>
            <a:r>
              <a:rPr lang="en-US" sz="2400" b="1">
                <a:solidFill>
                  <a:srgbClr val="26282A"/>
                </a:solidFill>
                <a:effectLst/>
                <a:latin typeface="Avenir Next Demi Bold" panose="020B0503020202020204"/>
                <a:ea typeface="Calibri" panose="020F0502020204030204" pitchFamily="34" charset="0"/>
                <a:cs typeface="Times New Roman" panose="02020603050405020304" pitchFamily="18" charset="0"/>
              </a:rPr>
              <a:t>not </a:t>
            </a: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allowed at Boys State, then</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Be it resolved, by the citizens of American Legion Boys State held at Morrisville college on June 25 through June 30, 2023 that a policy is to be written and adopted by The American Legion and the Boys State executive board directors for Cell Phone use, and further</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Be it resolved, that the policy be communicated to both the American Legion County Boys State chairmen and communicated to the incoming Boys State citizens, and further</a:t>
            </a: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b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br>
            <a:r>
              <a:rPr lang="en-US" sz="2400">
                <a:solidFill>
                  <a:srgbClr val="26282A"/>
                </a:solidFill>
                <a:effectLst/>
                <a:latin typeface="Avenir Next Demi Bold" panose="020B0503020202020204"/>
                <a:ea typeface="Calibri" panose="020F0502020204030204" pitchFamily="34" charset="0"/>
                <a:cs typeface="Times New Roman" panose="02020603050405020304" pitchFamily="18" charset="0"/>
              </a:rPr>
              <a:t>Be it resolved, that that policy be also included in the Boys State citizens handbook for uniform understanding of both the citizens and the counselors of future Boys State programs</a:t>
            </a:r>
            <a:endParaRPr lang="en-US" sz="4000">
              <a:latin typeface="Avenir Next Demi Bold" panose="020B0503020202020204"/>
            </a:endParaRPr>
          </a:p>
        </p:txBody>
      </p:sp>
      <p:sp>
        <p:nvSpPr>
          <p:cNvPr id="6" name="TextBox 5">
            <a:extLst>
              <a:ext uri="{FF2B5EF4-FFF2-40B4-BE49-F238E27FC236}">
                <a16:creationId xmlns:a16="http://schemas.microsoft.com/office/drawing/2014/main" id="{5B3072DE-AA86-072B-C9E4-1000A148E687}"/>
              </a:ext>
            </a:extLst>
          </p:cNvPr>
          <p:cNvSpPr txBox="1"/>
          <p:nvPr/>
        </p:nvSpPr>
        <p:spPr>
          <a:xfrm>
            <a:off x="360997" y="1105675"/>
            <a:ext cx="16378236" cy="1200329"/>
          </a:xfrm>
          <a:prstGeom prst="rect">
            <a:avLst/>
          </a:prstGeom>
          <a:noFill/>
        </p:spPr>
        <p:txBody>
          <a:bodyPr wrap="square" rtlCol="0">
            <a:spAutoFit/>
          </a:bodyPr>
          <a:lstStyle/>
          <a:p>
            <a:pPr algn="l"/>
            <a:r>
              <a:rPr lang="en-US" sz="2400" b="1">
                <a:solidFill>
                  <a:srgbClr val="D61F32"/>
                </a:solidFill>
              </a:rPr>
              <a:t>COMMUNICATE </a:t>
            </a:r>
          </a:p>
          <a:p>
            <a:pPr algn="l"/>
            <a:r>
              <a:rPr lang="en-US" sz="2400">
                <a:solidFill>
                  <a:srgbClr val="D61F32"/>
                </a:solidFill>
              </a:rPr>
              <a:t>LEADERSHIP TO MEMBERSHIP</a:t>
            </a:r>
          </a:p>
          <a:p>
            <a:pPr algn="l"/>
            <a:r>
              <a:rPr lang="en-US" sz="2400">
                <a:solidFill>
                  <a:srgbClr val="D61F32"/>
                </a:solidFill>
              </a:rPr>
              <a:t>MEMBERSHIP TO LEADERSHIP</a:t>
            </a:r>
          </a:p>
        </p:txBody>
      </p:sp>
      <p:sp>
        <p:nvSpPr>
          <p:cNvPr id="4" name="Text Placeholder 2">
            <a:extLst>
              <a:ext uri="{FF2B5EF4-FFF2-40B4-BE49-F238E27FC236}">
                <a16:creationId xmlns:a16="http://schemas.microsoft.com/office/drawing/2014/main" id="{F0DFC3ED-BEFA-F687-65ED-692D466FEAC9}"/>
              </a:ext>
            </a:extLst>
          </p:cNvPr>
          <p:cNvSpPr>
            <a:spLocks noGrp="1"/>
          </p:cNvSpPr>
          <p:nvPr>
            <p:ph type="body" sz="quarter" idx="10"/>
          </p:nvPr>
        </p:nvSpPr>
        <p:spPr>
          <a:xfrm>
            <a:off x="481013" y="394252"/>
            <a:ext cx="4157662" cy="520700"/>
          </a:xfrm>
        </p:spPr>
        <p:txBody>
          <a:bodyPr>
            <a:normAutofit lnSpcReduction="10000"/>
          </a:bodyPr>
          <a:lstStyle/>
          <a:p>
            <a:r>
              <a:rPr lang="en-US"/>
              <a:t>RESOLUTIONS </a:t>
            </a:r>
            <a:r>
              <a:rPr lang="en-US" b="0"/>
              <a:t>IDEAS</a:t>
            </a:r>
            <a:endParaRPr lang="en-US"/>
          </a:p>
        </p:txBody>
      </p:sp>
    </p:spTree>
    <p:extLst>
      <p:ext uri="{BB962C8B-B14F-4D97-AF65-F5344CB8AC3E}">
        <p14:creationId xmlns:p14="http://schemas.microsoft.com/office/powerpoint/2010/main" val="51654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E28C-43BD-7C4E-2E17-A3C6566D028B}"/>
              </a:ext>
            </a:extLst>
          </p:cNvPr>
          <p:cNvSpPr>
            <a:spLocks noGrp="1"/>
          </p:cNvSpPr>
          <p:nvPr>
            <p:ph idx="1"/>
          </p:nvPr>
        </p:nvSpPr>
        <p:spPr>
          <a:xfrm>
            <a:off x="481013" y="1959429"/>
            <a:ext cx="16566016" cy="7399919"/>
          </a:xfrm>
        </p:spPr>
        <p:txBody>
          <a:bodyPr>
            <a:normAutofit/>
          </a:bodyPr>
          <a:lstStyle/>
          <a:p>
            <a:r>
              <a:rPr lang="en-US" sz="2400" b="1">
                <a:effectLst/>
                <a:latin typeface="Avenir Next Demi Bold" panose="020B0503020202020204"/>
              </a:rPr>
              <a:t>WHERE AS</a:t>
            </a:r>
            <a:r>
              <a:rPr lang="en-US" sz="2400">
                <a:effectLst/>
                <a:latin typeface="Avenir Next Demi Bold" panose="020B0503020202020204"/>
              </a:rPr>
              <a:t>, By Post 904, The American Legion, Department of New York, in regular meeting assembled in John B. Lyman Post, Alexandria Bay, New York April 18th, 2015 recognizes that an automated external defibrillator or (AED) is a life saving device that automatically diagnoses the life-threatening cardiac arrhythmias of ventricular fibrillation and ventricular tachycardia in a patient, is able to treat them through defibrillation, the application of electrical therapy which stops the arrhythmia, allowing the heart to reestablish an effective rhythm. And </a:t>
            </a:r>
            <a:endParaRPr lang="en-US" sz="2400">
              <a:latin typeface="Avenir Next Demi Bold" panose="020B0503020202020204"/>
            </a:endParaRPr>
          </a:p>
          <a:p>
            <a:r>
              <a:rPr lang="en-US" sz="2400" b="1">
                <a:effectLst/>
                <a:latin typeface="Avenir Next Demi Bold" panose="020B0503020202020204"/>
              </a:rPr>
              <a:t>WHERE AS,</a:t>
            </a:r>
            <a:r>
              <a:rPr lang="en-US" sz="2400">
                <a:effectLst/>
                <a:latin typeface="Avenir Next Demi Bold" panose="020B0503020202020204"/>
              </a:rPr>
              <a:t> that (AED)s are being placed in buildings and public spaces throughout the nation and are required in many due to proven success in saving lives. And </a:t>
            </a:r>
            <a:endParaRPr lang="en-US" sz="2400">
              <a:latin typeface="Avenir Next Demi Bold" panose="020B0503020202020204"/>
            </a:endParaRPr>
          </a:p>
          <a:p>
            <a:r>
              <a:rPr lang="en-US" sz="2400" b="1">
                <a:effectLst/>
                <a:latin typeface="Avenir Next Demi Bold" panose="020B0503020202020204"/>
              </a:rPr>
              <a:t>WHERE AS,</a:t>
            </a:r>
            <a:r>
              <a:rPr lang="en-US" sz="2400">
                <a:effectLst/>
                <a:latin typeface="Avenir Next Demi Bold" panose="020B0503020202020204"/>
              </a:rPr>
              <a:t> availability and access to an AED, can factor into the possibility of success saving a life. And </a:t>
            </a:r>
            <a:endParaRPr lang="en-US" sz="2400">
              <a:latin typeface="Avenir Next Demi Bold" panose="020B0503020202020204"/>
            </a:endParaRPr>
          </a:p>
          <a:p>
            <a:r>
              <a:rPr lang="en-US" sz="2400" b="1">
                <a:effectLst/>
                <a:latin typeface="Avenir Next Demi Bold" panose="020B0503020202020204"/>
              </a:rPr>
              <a:t>WHERE AS,</a:t>
            </a:r>
            <a:r>
              <a:rPr lang="en-US" sz="2400">
                <a:effectLst/>
                <a:latin typeface="Avenir Next Demi Bold" panose="020B0503020202020204"/>
              </a:rPr>
              <a:t> AEDs are simple to use with little or no training and are covered un </a:t>
            </a:r>
            <a:endParaRPr lang="en-US" sz="2400">
              <a:latin typeface="Avenir Next Demi Bold" panose="020B0503020202020204"/>
            </a:endParaRPr>
          </a:p>
          <a:p>
            <a:r>
              <a:rPr lang="en-US" sz="2400">
                <a:effectLst/>
                <a:latin typeface="Avenir Next Demi Bold" panose="020B0503020202020204"/>
              </a:rPr>
              <a:t>Good Samaritan protection laws. And </a:t>
            </a:r>
            <a:endParaRPr lang="en-US" sz="2400">
              <a:latin typeface="Avenir Next Demi Bold" panose="020B0503020202020204"/>
            </a:endParaRPr>
          </a:p>
          <a:p>
            <a:r>
              <a:rPr lang="en-US" sz="2400">
                <a:effectLst/>
                <a:latin typeface="Avenir Next Demi Bold" panose="020B0503020202020204"/>
              </a:rPr>
              <a:t>WHERE AS, American Legion, American Legion Auxiliary, Sons of the American Legion members and many civic groups, youth groups and scout troops use our post home may come to need an ABD in an emergency. Now, therefore be it </a:t>
            </a:r>
            <a:endParaRPr lang="en-US" sz="2400">
              <a:latin typeface="Avenir Next Demi Bold" panose="020B0503020202020204"/>
            </a:endParaRPr>
          </a:p>
          <a:p>
            <a:r>
              <a:rPr lang="en-US" sz="2400">
                <a:effectLst/>
                <a:latin typeface="Avenir Next Demi Bold" panose="020B0503020202020204"/>
              </a:rPr>
              <a:t>RESOLVED, that the American Legion, Department of New York in convention assembled July 14, 15, 16 in Binghamton, New York encourage all American Legion Posts in the </a:t>
            </a:r>
            <a:r>
              <a:rPr lang="en-US" sz="2400" err="1">
                <a:effectLst/>
                <a:latin typeface="Avenir Next Demi Bold" panose="020B0503020202020204"/>
              </a:rPr>
              <a:t>Departmentto</a:t>
            </a:r>
            <a:r>
              <a:rPr lang="en-US" sz="2400">
                <a:effectLst/>
                <a:latin typeface="Avenir Next Demi Bold" panose="020B0503020202020204"/>
              </a:rPr>
              <a:t> locate an AED in their Posts, and be finally </a:t>
            </a:r>
            <a:endParaRPr lang="en-US" sz="2400">
              <a:latin typeface="Avenir Next Demi Bold" panose="020B0503020202020204"/>
            </a:endParaRPr>
          </a:p>
          <a:p>
            <a:r>
              <a:rPr lang="en-US" sz="2400">
                <a:effectLst/>
                <a:latin typeface="Avenir Next Demi Bold" panose="020B0503020202020204"/>
              </a:rPr>
              <a:t>RESOLVED that the American Legion, Department of New York support and promote any fund raising efforts to help cover the cost of, maintenance of, AED': in their Post homes.</a:t>
            </a:r>
            <a:endParaRPr lang="en-US" sz="2400">
              <a:latin typeface="Avenir Next Demi Bold" panose="020B0503020202020204"/>
            </a:endParaRPr>
          </a:p>
        </p:txBody>
      </p:sp>
      <p:sp>
        <p:nvSpPr>
          <p:cNvPr id="3" name="Text Placeholder 2">
            <a:extLst>
              <a:ext uri="{FF2B5EF4-FFF2-40B4-BE49-F238E27FC236}">
                <a16:creationId xmlns:a16="http://schemas.microsoft.com/office/drawing/2014/main" id="{2EDBF7F6-6E3D-97D0-6337-D158432922AB}"/>
              </a:ext>
            </a:extLst>
          </p:cNvPr>
          <p:cNvSpPr>
            <a:spLocks noGrp="1"/>
          </p:cNvSpPr>
          <p:nvPr>
            <p:ph type="body" sz="quarter" idx="10"/>
          </p:nvPr>
        </p:nvSpPr>
        <p:spPr/>
        <p:txBody>
          <a:bodyPr>
            <a:normAutofit lnSpcReduction="10000"/>
          </a:bodyPr>
          <a:lstStyle/>
          <a:p>
            <a:r>
              <a:rPr lang="en-US"/>
              <a:t>RESOLUTIONS </a:t>
            </a:r>
            <a:r>
              <a:rPr lang="en-US" b="0"/>
              <a:t>IDEAS</a:t>
            </a:r>
            <a:endParaRPr lang="en-US"/>
          </a:p>
        </p:txBody>
      </p:sp>
      <p:sp>
        <p:nvSpPr>
          <p:cNvPr id="4" name="TextBox 3">
            <a:extLst>
              <a:ext uri="{FF2B5EF4-FFF2-40B4-BE49-F238E27FC236}">
                <a16:creationId xmlns:a16="http://schemas.microsoft.com/office/drawing/2014/main" id="{2999402C-DD5C-874B-8282-BA7C0469E5B2}"/>
              </a:ext>
            </a:extLst>
          </p:cNvPr>
          <p:cNvSpPr txBox="1"/>
          <p:nvPr/>
        </p:nvSpPr>
        <p:spPr>
          <a:xfrm>
            <a:off x="481013" y="1313098"/>
            <a:ext cx="6648449" cy="461665"/>
          </a:xfrm>
          <a:prstGeom prst="rect">
            <a:avLst/>
          </a:prstGeom>
          <a:noFill/>
        </p:spPr>
        <p:txBody>
          <a:bodyPr wrap="square" rtlCol="0">
            <a:spAutoFit/>
          </a:bodyPr>
          <a:lstStyle/>
          <a:p>
            <a:pPr algn="l"/>
            <a:r>
              <a:rPr lang="en-US" sz="2400" b="1">
                <a:solidFill>
                  <a:srgbClr val="D61F32"/>
                </a:solidFill>
              </a:rPr>
              <a:t>SHARE AND SOCIALIZE NEW IDEAS</a:t>
            </a:r>
          </a:p>
        </p:txBody>
      </p:sp>
    </p:spTree>
    <p:extLst>
      <p:ext uri="{BB962C8B-B14F-4D97-AF65-F5344CB8AC3E}">
        <p14:creationId xmlns:p14="http://schemas.microsoft.com/office/powerpoint/2010/main" val="273812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BE28C-43BD-7C4E-2E17-A3C6566D028B}"/>
              </a:ext>
            </a:extLst>
          </p:cNvPr>
          <p:cNvSpPr>
            <a:spLocks noGrp="1"/>
          </p:cNvSpPr>
          <p:nvPr>
            <p:ph idx="1"/>
          </p:nvPr>
        </p:nvSpPr>
        <p:spPr>
          <a:xfrm>
            <a:off x="481013" y="1959429"/>
            <a:ext cx="16566016" cy="7399919"/>
          </a:xfrm>
        </p:spPr>
        <p:txBody>
          <a:bodyPr>
            <a:normAutofit/>
          </a:bodyPr>
          <a:lstStyle/>
          <a:p>
            <a:r>
              <a:rPr lang="en-US" sz="2400" b="1" dirty="0">
                <a:effectLst/>
                <a:latin typeface="Avenir Next Demi Bold" panose="020B0503020202020204"/>
              </a:rPr>
              <a:t>WHERE AS</a:t>
            </a:r>
            <a:r>
              <a:rPr lang="en-US" sz="2400" dirty="0">
                <a:effectLst/>
                <a:latin typeface="Avenir Next Demi Bold" panose="020B0503020202020204"/>
              </a:rPr>
              <a:t>, By Post 904, The American Legion, Department of New York, in regular meeting assembled in John B. Lyman Post, Alexandria Bay, New York April 18th, 2015 recognizes that an automated external defibrillator or (AED) is a life saving device that automatically diagnoses the life-threatening cardiac arrhythmias of ventricular fibrillation and ventricular tachycardia in a patient, is able to treat them through defibrillation, the application of electrical therapy which stops the arrhythmia, allowing the heart to reestablish an effective rhythm. And </a:t>
            </a:r>
            <a:endParaRPr lang="en-US" sz="2400" dirty="0">
              <a:latin typeface="Avenir Next Demi Bold" panose="020B0503020202020204"/>
            </a:endParaRPr>
          </a:p>
          <a:p>
            <a:r>
              <a:rPr lang="en-US" sz="2400" b="1" dirty="0">
                <a:effectLst/>
                <a:latin typeface="Avenir Next Demi Bold" panose="020B0503020202020204"/>
              </a:rPr>
              <a:t>WHERE AS,</a:t>
            </a:r>
            <a:r>
              <a:rPr lang="en-US" sz="2400" dirty="0">
                <a:effectLst/>
                <a:latin typeface="Avenir Next Demi Bold" panose="020B0503020202020204"/>
              </a:rPr>
              <a:t> that (AED)s are being placed in buildings and public spaces throughout the nation and are required in many due to proven success in saving lives. And </a:t>
            </a:r>
            <a:endParaRPr lang="en-US" sz="2400" dirty="0">
              <a:latin typeface="Avenir Next Demi Bold" panose="020B0503020202020204"/>
            </a:endParaRPr>
          </a:p>
          <a:p>
            <a:r>
              <a:rPr lang="en-US" sz="2400" b="1" dirty="0">
                <a:effectLst/>
                <a:latin typeface="Avenir Next Demi Bold" panose="020B0503020202020204"/>
              </a:rPr>
              <a:t>WHERE AS,</a:t>
            </a:r>
            <a:r>
              <a:rPr lang="en-US" sz="2400" dirty="0">
                <a:effectLst/>
                <a:latin typeface="Avenir Next Demi Bold" panose="020B0503020202020204"/>
              </a:rPr>
              <a:t> availability and access to an AED, can factor into the possibility of success saving a life. And </a:t>
            </a:r>
            <a:endParaRPr lang="en-US" sz="2400" dirty="0">
              <a:latin typeface="Avenir Next Demi Bold" panose="020B0503020202020204"/>
            </a:endParaRPr>
          </a:p>
          <a:p>
            <a:r>
              <a:rPr lang="en-US" sz="2400" b="1" dirty="0">
                <a:effectLst/>
                <a:latin typeface="Avenir Next Demi Bold" panose="020B0503020202020204"/>
              </a:rPr>
              <a:t>WHERE AS,</a:t>
            </a:r>
            <a:r>
              <a:rPr lang="en-US" sz="2400" dirty="0">
                <a:effectLst/>
                <a:latin typeface="Avenir Next Demi Bold" panose="020B0503020202020204"/>
              </a:rPr>
              <a:t> AEDs are simple to use with little or no training and are covered un </a:t>
            </a:r>
            <a:endParaRPr lang="en-US" sz="2400" dirty="0">
              <a:latin typeface="Avenir Next Demi Bold" panose="020B0503020202020204"/>
            </a:endParaRPr>
          </a:p>
          <a:p>
            <a:r>
              <a:rPr lang="en-US" sz="2400" dirty="0">
                <a:effectLst/>
                <a:latin typeface="Avenir Next Demi Bold" panose="020B0503020202020204"/>
              </a:rPr>
              <a:t>Good Samaritan protection laws. And </a:t>
            </a:r>
            <a:endParaRPr lang="en-US" sz="2400" dirty="0">
              <a:latin typeface="Avenir Next Demi Bold" panose="020B0503020202020204"/>
            </a:endParaRPr>
          </a:p>
          <a:p>
            <a:r>
              <a:rPr lang="en-US" sz="2400" dirty="0">
                <a:effectLst/>
                <a:latin typeface="Avenir Next Demi Bold" panose="020B0503020202020204"/>
              </a:rPr>
              <a:t>WHERE AS, American Legion, American Legion Auxiliary, Sons of the American Legion members and many civic groups, youth groups and scout troops use our post home may come to need an ABD in an emergency. Now, therefore be it </a:t>
            </a:r>
            <a:endParaRPr lang="en-US" sz="2400" dirty="0">
              <a:latin typeface="Avenir Next Demi Bold" panose="020B0503020202020204"/>
            </a:endParaRPr>
          </a:p>
          <a:p>
            <a:r>
              <a:rPr lang="en-US" sz="2400" dirty="0">
                <a:effectLst/>
                <a:latin typeface="Avenir Next Demi Bold" panose="020B0503020202020204"/>
              </a:rPr>
              <a:t>RESOLVED, that the American Legion, Department of New York in convention assembled July 14, 15, 16 in Binghamton, New York encourage all American Legion Posts in the Department to locate an AED in their Posts, and be finally </a:t>
            </a:r>
            <a:endParaRPr lang="en-US" sz="2400" dirty="0">
              <a:latin typeface="Avenir Next Demi Bold" panose="020B0503020202020204"/>
            </a:endParaRPr>
          </a:p>
          <a:p>
            <a:r>
              <a:rPr lang="en-US" sz="2400" dirty="0">
                <a:effectLst/>
                <a:latin typeface="Avenir Next Demi Bold" panose="020B0503020202020204"/>
              </a:rPr>
              <a:t>RESOLVED that the American Legion, Department of New York support and promote any fund raising efforts to help cover the cost of, maintenance of, AED': in their Post homes.</a:t>
            </a:r>
            <a:endParaRPr lang="en-US" sz="2400" dirty="0">
              <a:latin typeface="Avenir Next Demi Bold" panose="020B0503020202020204"/>
            </a:endParaRPr>
          </a:p>
        </p:txBody>
      </p:sp>
      <p:sp>
        <p:nvSpPr>
          <p:cNvPr id="3" name="Text Placeholder 2">
            <a:extLst>
              <a:ext uri="{FF2B5EF4-FFF2-40B4-BE49-F238E27FC236}">
                <a16:creationId xmlns:a16="http://schemas.microsoft.com/office/drawing/2014/main" id="{2EDBF7F6-6E3D-97D0-6337-D158432922AB}"/>
              </a:ext>
            </a:extLst>
          </p:cNvPr>
          <p:cNvSpPr>
            <a:spLocks noGrp="1"/>
          </p:cNvSpPr>
          <p:nvPr>
            <p:ph type="body" sz="quarter" idx="10"/>
          </p:nvPr>
        </p:nvSpPr>
        <p:spPr/>
        <p:txBody>
          <a:bodyPr>
            <a:normAutofit lnSpcReduction="10000"/>
          </a:bodyPr>
          <a:lstStyle/>
          <a:p>
            <a:r>
              <a:rPr lang="en-US"/>
              <a:t>RESOLUTIONS </a:t>
            </a:r>
            <a:r>
              <a:rPr lang="en-US" b="0"/>
              <a:t>IDEAS</a:t>
            </a:r>
            <a:endParaRPr lang="en-US"/>
          </a:p>
        </p:txBody>
      </p:sp>
      <p:sp>
        <p:nvSpPr>
          <p:cNvPr id="4" name="TextBox 3">
            <a:extLst>
              <a:ext uri="{FF2B5EF4-FFF2-40B4-BE49-F238E27FC236}">
                <a16:creationId xmlns:a16="http://schemas.microsoft.com/office/drawing/2014/main" id="{2999402C-DD5C-874B-8282-BA7C0469E5B2}"/>
              </a:ext>
            </a:extLst>
          </p:cNvPr>
          <p:cNvSpPr txBox="1"/>
          <p:nvPr/>
        </p:nvSpPr>
        <p:spPr>
          <a:xfrm>
            <a:off x="481013" y="1313098"/>
            <a:ext cx="6648449" cy="461665"/>
          </a:xfrm>
          <a:prstGeom prst="rect">
            <a:avLst/>
          </a:prstGeom>
          <a:noFill/>
        </p:spPr>
        <p:txBody>
          <a:bodyPr wrap="square" rtlCol="0">
            <a:spAutoFit/>
          </a:bodyPr>
          <a:lstStyle/>
          <a:p>
            <a:pPr algn="l"/>
            <a:r>
              <a:rPr lang="en-US" sz="2400" b="1">
                <a:solidFill>
                  <a:srgbClr val="D61F32"/>
                </a:solidFill>
              </a:rPr>
              <a:t>SHARE AND SOCIALIZE NEW IDEAS</a:t>
            </a:r>
          </a:p>
        </p:txBody>
      </p:sp>
    </p:spTree>
    <p:extLst>
      <p:ext uri="{BB962C8B-B14F-4D97-AF65-F5344CB8AC3E}">
        <p14:creationId xmlns:p14="http://schemas.microsoft.com/office/powerpoint/2010/main" val="132009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BF7F6-6E3D-97D0-6337-D158432922AB}"/>
              </a:ext>
            </a:extLst>
          </p:cNvPr>
          <p:cNvSpPr>
            <a:spLocks noGrp="1"/>
          </p:cNvSpPr>
          <p:nvPr>
            <p:ph type="body" sz="quarter" idx="10"/>
          </p:nvPr>
        </p:nvSpPr>
        <p:spPr/>
        <p:txBody>
          <a:bodyPr>
            <a:normAutofit lnSpcReduction="10000"/>
          </a:bodyPr>
          <a:lstStyle/>
          <a:p>
            <a:r>
              <a:rPr lang="en-US" dirty="0"/>
              <a:t>RESOLUTIONS </a:t>
            </a:r>
            <a:r>
              <a:rPr lang="en-US" b="0" dirty="0"/>
              <a:t>IDEAS</a:t>
            </a:r>
            <a:endParaRPr lang="en-US" dirty="0"/>
          </a:p>
        </p:txBody>
      </p:sp>
      <p:sp>
        <p:nvSpPr>
          <p:cNvPr id="4" name="TextBox 3">
            <a:extLst>
              <a:ext uri="{FF2B5EF4-FFF2-40B4-BE49-F238E27FC236}">
                <a16:creationId xmlns:a16="http://schemas.microsoft.com/office/drawing/2014/main" id="{2999402C-DD5C-874B-8282-BA7C0469E5B2}"/>
              </a:ext>
            </a:extLst>
          </p:cNvPr>
          <p:cNvSpPr txBox="1"/>
          <p:nvPr/>
        </p:nvSpPr>
        <p:spPr>
          <a:xfrm>
            <a:off x="481013" y="1313098"/>
            <a:ext cx="6648449" cy="461665"/>
          </a:xfrm>
          <a:prstGeom prst="rect">
            <a:avLst/>
          </a:prstGeom>
          <a:noFill/>
        </p:spPr>
        <p:txBody>
          <a:bodyPr wrap="square" rtlCol="0">
            <a:spAutoFit/>
          </a:bodyPr>
          <a:lstStyle/>
          <a:p>
            <a:pPr algn="l"/>
            <a:r>
              <a:rPr lang="en-US" sz="2400" b="1" dirty="0">
                <a:solidFill>
                  <a:srgbClr val="D61F32"/>
                </a:solidFill>
              </a:rPr>
              <a:t>PASSION DRIVING CHANGE</a:t>
            </a:r>
          </a:p>
        </p:txBody>
      </p:sp>
      <p:pic>
        <p:nvPicPr>
          <p:cNvPr id="5" name="Content Placeholder 5">
            <a:extLst>
              <a:ext uri="{FF2B5EF4-FFF2-40B4-BE49-F238E27FC236}">
                <a16:creationId xmlns:a16="http://schemas.microsoft.com/office/drawing/2014/main" id="{FAD44165-AC89-51DD-4C74-703694825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8391" y="2889471"/>
            <a:ext cx="7281394" cy="5462587"/>
          </a:xfrm>
          <a:prstGeom prst="rect">
            <a:avLst/>
          </a:prstGeom>
        </p:spPr>
      </p:pic>
      <p:sp>
        <p:nvSpPr>
          <p:cNvPr id="7" name="TextBox 6">
            <a:extLst>
              <a:ext uri="{FF2B5EF4-FFF2-40B4-BE49-F238E27FC236}">
                <a16:creationId xmlns:a16="http://schemas.microsoft.com/office/drawing/2014/main" id="{F2825A1F-BEAA-AFC9-01F7-46011E53FC49}"/>
              </a:ext>
            </a:extLst>
          </p:cNvPr>
          <p:cNvSpPr txBox="1"/>
          <p:nvPr/>
        </p:nvSpPr>
        <p:spPr>
          <a:xfrm>
            <a:off x="6239435" y="1980067"/>
            <a:ext cx="10811436" cy="7171194"/>
          </a:xfrm>
          <a:prstGeom prst="rect">
            <a:avLst/>
          </a:prstGeom>
          <a:noFill/>
        </p:spPr>
        <p:txBody>
          <a:bodyPr wrap="square" rtlCol="0">
            <a:spAutoFit/>
          </a:bodyPr>
          <a:lstStyle/>
          <a:p>
            <a:pPr algn="l"/>
            <a:r>
              <a:rPr lang="en-US" sz="4600" dirty="0">
                <a:latin typeface="Avenir Next LT Pro Demi" panose="020B0704020202020204" pitchFamily="34" charset="0"/>
              </a:rPr>
              <a:t>Angela Hunter, a New York Post 904 Auxiliary member and EMT for the Village of Alexandria Bay, and Shawn Jensen, a former Post Commander of New York Post 904 and EMT for the Village of Redwood, were instrumental in advocating for AEDs in American Legion posts, emphasizing their critical role in saving lives.</a:t>
            </a:r>
          </a:p>
          <a:p>
            <a:pPr algn="l"/>
            <a:endParaRPr lang="en-US" sz="4600" dirty="0">
              <a:latin typeface="Avenir Next LT Pro Demi" panose="020B0704020202020204" pitchFamily="34" charset="0"/>
            </a:endParaRPr>
          </a:p>
        </p:txBody>
      </p:sp>
    </p:spTree>
    <p:extLst>
      <p:ext uri="{BB962C8B-B14F-4D97-AF65-F5344CB8AC3E}">
        <p14:creationId xmlns:p14="http://schemas.microsoft.com/office/powerpoint/2010/main" val="245523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013" y="3283934"/>
            <a:ext cx="16302445" cy="6186309"/>
          </a:xfrm>
          <a:prstGeom prst="rect">
            <a:avLst/>
          </a:prstGeom>
        </p:spPr>
        <p:txBody>
          <a:bodyPr wrap="square">
            <a:spAutoFit/>
          </a:bodyPr>
          <a:lstStyle/>
          <a:p>
            <a:pPr algn="l"/>
            <a:r>
              <a:rPr lang="en-US" sz="1800" dirty="0">
                <a:solidFill>
                  <a:sysClr val="windowText" lastClr="000000"/>
                </a:solidFill>
              </a:rPr>
              <a:t>Resolution No.   11                Subject  AED’s in Post Homes </a:t>
            </a:r>
          </a:p>
          <a:p>
            <a:pPr algn="l"/>
            <a:r>
              <a:rPr lang="en-US" sz="1800" dirty="0">
                <a:solidFill>
                  <a:sysClr val="windowText" lastClr="000000"/>
                </a:solidFill>
              </a:rPr>
              <a:t> </a:t>
            </a:r>
          </a:p>
          <a:p>
            <a:pPr algn="l"/>
            <a:r>
              <a:rPr lang="en-US" sz="1800" dirty="0">
                <a:solidFill>
                  <a:sysClr val="windowText" lastClr="000000"/>
                </a:solidFill>
              </a:rPr>
              <a:t>Referred to Convention Resolutions Committee </a:t>
            </a:r>
            <a:br>
              <a:rPr lang="en-US" sz="1800" dirty="0">
                <a:solidFill>
                  <a:sysClr val="windowText" lastClr="000000"/>
                </a:solidFill>
              </a:rPr>
            </a:br>
            <a:r>
              <a:rPr lang="en-US" sz="1800" b="1" dirty="0">
                <a:solidFill>
                  <a:sysClr val="windowText" lastClr="000000"/>
                </a:solidFill>
              </a:rPr>
              <a:t>WHEREAS</a:t>
            </a:r>
            <a:r>
              <a:rPr lang="en-US" sz="1800" dirty="0">
                <a:solidFill>
                  <a:sysClr val="windowText" lastClr="000000"/>
                </a:solidFill>
              </a:rPr>
              <a:t>,  by Post 904, The American Legion, Department of New York, in regular meeting assembled in John B. Lyman Post, Alexandria Bay, New York on April 18th, 2015 recognizes that an automated external defibrillator (AED) is a life saving device that automatically diagnoses the life-threatening cardiac arrhythmias of ventricular fibrillation and ventricular tachycardia in a patient, and is able to treat them through defibrillation, the application of electrical therapy which stops the arrhythmia, allowing the heart to reestablish an effective rhythm,  and </a:t>
            </a:r>
          </a:p>
          <a:p>
            <a:pPr algn="l"/>
            <a:r>
              <a:rPr lang="en-US" sz="1800" dirty="0">
                <a:solidFill>
                  <a:sysClr val="windowText" lastClr="000000"/>
                </a:solidFill>
              </a:rPr>
              <a:t> </a:t>
            </a:r>
          </a:p>
          <a:p>
            <a:pPr algn="l"/>
            <a:r>
              <a:rPr lang="en-US" sz="1800" b="1" dirty="0">
                <a:solidFill>
                  <a:sysClr val="windowText" lastClr="000000"/>
                </a:solidFill>
              </a:rPr>
              <a:t>WHEREAS</a:t>
            </a:r>
            <a:r>
              <a:rPr lang="en-US" sz="1800" dirty="0">
                <a:solidFill>
                  <a:sysClr val="windowText" lastClr="000000"/>
                </a:solidFill>
              </a:rPr>
              <a:t>, that AED’s are being placed in buildings and public spaces throughout the nation and are required in many due to proven success in saving lives, and </a:t>
            </a:r>
          </a:p>
          <a:p>
            <a:pPr algn="l"/>
            <a:r>
              <a:rPr lang="en-US" sz="1800" dirty="0">
                <a:solidFill>
                  <a:sysClr val="windowText" lastClr="000000"/>
                </a:solidFill>
              </a:rPr>
              <a:t> </a:t>
            </a:r>
          </a:p>
          <a:p>
            <a:pPr algn="l"/>
            <a:r>
              <a:rPr lang="en-US" sz="1800" b="1" dirty="0">
                <a:solidFill>
                  <a:sysClr val="windowText" lastClr="000000"/>
                </a:solidFill>
              </a:rPr>
              <a:t>WHEREAS</a:t>
            </a:r>
            <a:r>
              <a:rPr lang="en-US" sz="1800" dirty="0">
                <a:solidFill>
                  <a:sysClr val="windowText" lastClr="000000"/>
                </a:solidFill>
              </a:rPr>
              <a:t>, availability and access to an AED, can factor into the possibility of success saving a life,  and </a:t>
            </a:r>
          </a:p>
          <a:p>
            <a:pPr algn="l"/>
            <a:r>
              <a:rPr lang="en-US" sz="1800" dirty="0">
                <a:solidFill>
                  <a:sysClr val="windowText" lastClr="000000"/>
                </a:solidFill>
              </a:rPr>
              <a:t> </a:t>
            </a:r>
          </a:p>
          <a:p>
            <a:pPr algn="l"/>
            <a:r>
              <a:rPr lang="en-US" sz="1800" b="1" dirty="0">
                <a:solidFill>
                  <a:sysClr val="windowText" lastClr="000000"/>
                </a:solidFill>
              </a:rPr>
              <a:t>WHEREAS</a:t>
            </a:r>
            <a:r>
              <a:rPr lang="en-US" sz="1800" dirty="0">
                <a:solidFill>
                  <a:sysClr val="windowText" lastClr="000000"/>
                </a:solidFill>
              </a:rPr>
              <a:t>,  AED’s are simple to use with little or no training and are covered under Good Samaritan protection laws,  and </a:t>
            </a:r>
          </a:p>
          <a:p>
            <a:pPr algn="l"/>
            <a:r>
              <a:rPr lang="en-US" sz="1800" dirty="0">
                <a:solidFill>
                  <a:sysClr val="windowText" lastClr="000000"/>
                </a:solidFill>
              </a:rPr>
              <a:t> </a:t>
            </a:r>
          </a:p>
          <a:p>
            <a:pPr algn="l"/>
            <a:r>
              <a:rPr lang="en-US" sz="1800" b="1" dirty="0">
                <a:solidFill>
                  <a:sysClr val="windowText" lastClr="000000"/>
                </a:solidFill>
              </a:rPr>
              <a:t>WHEREAS</a:t>
            </a:r>
            <a:r>
              <a:rPr lang="en-US" sz="1800" dirty="0">
                <a:solidFill>
                  <a:sysClr val="windowText" lastClr="000000"/>
                </a:solidFill>
              </a:rPr>
              <a:t>, The American Legion, American Legion Auxiliary, Sons of The American Legion members and many civic groups, youth groups and scout troops use our post homes may come to need an AED in an emergency,  now, therefore, be it </a:t>
            </a:r>
          </a:p>
          <a:p>
            <a:pPr algn="l"/>
            <a:r>
              <a:rPr lang="en-US" sz="1800" dirty="0">
                <a:solidFill>
                  <a:sysClr val="windowText" lastClr="000000"/>
                </a:solidFill>
              </a:rPr>
              <a:t> </a:t>
            </a:r>
          </a:p>
          <a:p>
            <a:pPr algn="l"/>
            <a:r>
              <a:rPr lang="en-US" sz="1800" b="1" dirty="0">
                <a:solidFill>
                  <a:sysClr val="windowText" lastClr="000000"/>
                </a:solidFill>
              </a:rPr>
              <a:t>RESOLVED</a:t>
            </a:r>
            <a:r>
              <a:rPr lang="en-US" sz="1800" dirty="0">
                <a:solidFill>
                  <a:sysClr val="windowText" lastClr="000000"/>
                </a:solidFill>
              </a:rPr>
              <a:t>,  by the American Legion, Department of New York, in convention assembled July 14, 15 and 16,  2016 in Binghamton, New York encourage the installation of AED’s in all Post homes in the Department of New York.   </a:t>
            </a:r>
          </a:p>
          <a:p>
            <a:pPr algn="l"/>
            <a:r>
              <a:rPr lang="en-US" sz="1800" dirty="0">
                <a:solidFill>
                  <a:sysClr val="windowText" lastClr="000000"/>
                </a:solidFill>
              </a:rPr>
              <a:t> </a:t>
            </a:r>
          </a:p>
          <a:p>
            <a:pPr algn="l"/>
            <a:r>
              <a:rPr lang="en-US" sz="1800" dirty="0">
                <a:solidFill>
                  <a:sysClr val="windowText" lastClr="000000"/>
                </a:solidFill>
              </a:rPr>
              <a:t>Approved ___X____      Rejected _______  </a:t>
            </a:r>
          </a:p>
        </p:txBody>
      </p:sp>
      <p:sp>
        <p:nvSpPr>
          <p:cNvPr id="4" name="TextBox 3"/>
          <p:cNvSpPr txBox="1"/>
          <p:nvPr/>
        </p:nvSpPr>
        <p:spPr>
          <a:xfrm>
            <a:off x="481013" y="1742611"/>
            <a:ext cx="12354560" cy="1493229"/>
          </a:xfrm>
          <a:prstGeom prst="rect">
            <a:avLst/>
          </a:prstGeom>
          <a:noFill/>
        </p:spPr>
        <p:txBody>
          <a:bodyPr wrap="square" rtlCol="0">
            <a:spAutoFit/>
          </a:bodyPr>
          <a:lstStyle/>
          <a:p>
            <a:pPr algn="l"/>
            <a:r>
              <a:rPr lang="en-US" sz="2276" dirty="0">
                <a:solidFill>
                  <a:sysClr val="windowText" lastClr="000000"/>
                </a:solidFill>
              </a:rPr>
              <a:t>A local post drafts a resolution addressing a topic. </a:t>
            </a:r>
            <a:br>
              <a:rPr lang="en-US" sz="2276" dirty="0">
                <a:solidFill>
                  <a:sysClr val="windowText" lastClr="000000"/>
                </a:solidFill>
              </a:rPr>
            </a:br>
            <a:r>
              <a:rPr lang="en-US" sz="2276" dirty="0">
                <a:solidFill>
                  <a:sysClr val="windowText" lastClr="000000"/>
                </a:solidFill>
              </a:rPr>
              <a:t>Other posts see the resolution and know they have a similar issue.</a:t>
            </a:r>
            <a:br>
              <a:rPr lang="en-US" sz="2276" dirty="0">
                <a:solidFill>
                  <a:sysClr val="windowText" lastClr="000000"/>
                </a:solidFill>
              </a:rPr>
            </a:br>
            <a:r>
              <a:rPr lang="en-US" sz="2276" dirty="0">
                <a:solidFill>
                  <a:sysClr val="windowText" lastClr="000000"/>
                </a:solidFill>
              </a:rPr>
              <a:t>Then it expands to the Department and sometimes National because other Departments are trending the same issue. </a:t>
            </a:r>
          </a:p>
        </p:txBody>
      </p:sp>
      <p:sp>
        <p:nvSpPr>
          <p:cNvPr id="5" name="Text Placeholder 2">
            <a:extLst>
              <a:ext uri="{FF2B5EF4-FFF2-40B4-BE49-F238E27FC236}">
                <a16:creationId xmlns:a16="http://schemas.microsoft.com/office/drawing/2014/main" id="{527DCF94-B1CA-C139-3CEE-CC24CD15FEFA}"/>
              </a:ext>
            </a:extLst>
          </p:cNvPr>
          <p:cNvSpPr txBox="1">
            <a:spLocks/>
          </p:cNvSpPr>
          <p:nvPr/>
        </p:nvSpPr>
        <p:spPr>
          <a:xfrm>
            <a:off x="481013" y="394252"/>
            <a:ext cx="4157662" cy="520700"/>
          </a:xfrm>
          <a:prstGeom prst="rect">
            <a:avLst/>
          </a:prstGeom>
        </p:spPr>
        <p:txBody>
          <a:bodyPr>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marR="0" lvl="0" indent="0" algn="l" defTabSz="1300460" rtl="0" eaLnBrk="1" fontAlgn="auto" latinLnBrk="0" hangingPunct="1">
              <a:lnSpc>
                <a:spcPct val="90000"/>
              </a:lnSpc>
              <a:spcBef>
                <a:spcPts val="1422"/>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IDEAS</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p:txBody>
      </p:sp>
      <p:sp>
        <p:nvSpPr>
          <p:cNvPr id="6" name="TextBox 5">
            <a:extLst>
              <a:ext uri="{FF2B5EF4-FFF2-40B4-BE49-F238E27FC236}">
                <a16:creationId xmlns:a16="http://schemas.microsoft.com/office/drawing/2014/main" id="{471781D7-5D92-08CB-5D29-C14092232F6D}"/>
              </a:ext>
            </a:extLst>
          </p:cNvPr>
          <p:cNvSpPr txBox="1"/>
          <p:nvPr/>
        </p:nvSpPr>
        <p:spPr>
          <a:xfrm>
            <a:off x="481013" y="1313098"/>
            <a:ext cx="6648449" cy="461665"/>
          </a:xfrm>
          <a:prstGeom prst="rect">
            <a:avLst/>
          </a:prstGeom>
          <a:noFill/>
        </p:spPr>
        <p:txBody>
          <a:bodyPr wrap="square" rtlCol="0">
            <a:spAutoFit/>
          </a:bodyPr>
          <a:lstStyle/>
          <a:p>
            <a:pPr algn="l"/>
            <a:r>
              <a:rPr lang="en-US" sz="2400" b="1" dirty="0">
                <a:solidFill>
                  <a:srgbClr val="D61F32"/>
                </a:solidFill>
              </a:rPr>
              <a:t>TRENDING AND SHARING</a:t>
            </a:r>
          </a:p>
        </p:txBody>
      </p:sp>
    </p:spTree>
    <p:extLst>
      <p:ext uri="{BB962C8B-B14F-4D97-AF65-F5344CB8AC3E}">
        <p14:creationId xmlns:p14="http://schemas.microsoft.com/office/powerpoint/2010/main" val="370004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E32E1-3E6F-AD81-A69D-8068E83C15D9}"/>
              </a:ext>
            </a:extLst>
          </p:cNvPr>
          <p:cNvSpPr>
            <a:spLocks noGrp="1"/>
          </p:cNvSpPr>
          <p:nvPr>
            <p:ph idx="1"/>
          </p:nvPr>
        </p:nvSpPr>
        <p:spPr>
          <a:xfrm>
            <a:off x="326572" y="1711234"/>
            <a:ext cx="16772708" cy="7798526"/>
          </a:xfrm>
        </p:spPr>
        <p:txBody>
          <a:bodyPr>
            <a:normAutofit lnSpcReduction="10000"/>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Department of Veterans Affairs S.A.V.E. Training at Posts Origin: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Resolution No. 40 (NY)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2023 National Convention Submitted by: Veterans Affairs &amp; Rehabilitation Commission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the rate of suicide for veterans is more than 50 percent higher than that of nonveteran adults; and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WHEREAS, the stigma associated with mental health issues is a barrier to veterans seeking assistance as they fear loss of job, think they can handle the situation themselves, or don’t believe others will understand their situation;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The American Legion is the nation’s most influential, effective and dependable advocate of veterans;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The American Legion has activated a national platform to reduce the rate of veteran suicide titled, “Be the One” campaign to destigmatize asking for mental health support, create opportunity for those with mental health issues to speak freely, provide peer-to-peer support and resources and deploy FDA-approved therapeutics for veterans to identify issues and find resources for support;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this sacred duty has now become the obligation of every American Legion post and its membership;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our members need training in preparation to identify, encounter and approach a veteran suffering from mental health issues or worse, showing signs of suicidal thought;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The Department of Veterans Affairs (VA) provides a training program to identify Signs of suicidal thinking, Ask the most important question – “Are you thinking of killing yourself?”, Validate the veteran’s experience, Encourage treatment, and Expedite getting help (VA S.A.V.E.), to provide the knowledge and resources needed to ensure a veteran at risk of hurting themselves or others can get connected with appropriate services and resources; and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WHEREAS, American Legion posts can host VA S.A.V.E. training classes contacting their local VA Medical Center’s Suicide Prevention Team, allowing anyone access to training; and WHEREAS, The goal of The American Legion is to reduce veteran suicide by saving at least one life each day by using every department, every post, every resource, and the entire American Legion Family to do so; and WHEREAS, Post training classes may be open to local communities making the training a true community, state, and nation Be the One program; now, therefore, be it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RESOLVED, By the National Executive Committee of The American Legion in regular meeting assembled in Indianapolis, Indiana, on October 11-12, 2023, That The American Legion strongly encourages American Legion posts to host Department of Veterans Affairs (VA) S.A.V.E. training classes; and, be it finally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RESOLVED That The American Legion encourages American Legion posts to invite local community, government agencies, not-for-profits and businesses to participate in the VA S.A.V.E. training classes.</a:t>
            </a:r>
          </a:p>
          <a:p>
            <a:endParaRPr lang="en-US" dirty="0"/>
          </a:p>
        </p:txBody>
      </p:sp>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IDEAS</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B50ABAB1-A90D-8AF8-3F41-D514FC63F8A4}"/>
              </a:ext>
            </a:extLst>
          </p:cNvPr>
          <p:cNvSpPr txBox="1"/>
          <p:nvPr/>
        </p:nvSpPr>
        <p:spPr>
          <a:xfrm>
            <a:off x="481013" y="1313098"/>
            <a:ext cx="6648449" cy="461665"/>
          </a:xfrm>
          <a:prstGeom prst="rect">
            <a:avLst/>
          </a:prstGeom>
          <a:noFill/>
        </p:spPr>
        <p:txBody>
          <a:bodyPr wrap="square" rtlCol="0">
            <a:spAutoFit/>
          </a:bodyPr>
          <a:lstStyle/>
          <a:p>
            <a:pPr algn="l"/>
            <a:r>
              <a:rPr lang="en-US" sz="2400" b="1" dirty="0">
                <a:solidFill>
                  <a:srgbClr val="D61F32"/>
                </a:solidFill>
              </a:rPr>
              <a:t>GRASSROOTS LEGISLATION</a:t>
            </a:r>
          </a:p>
        </p:txBody>
      </p:sp>
    </p:spTree>
    <p:extLst>
      <p:ext uri="{BB962C8B-B14F-4D97-AF65-F5344CB8AC3E}">
        <p14:creationId xmlns:p14="http://schemas.microsoft.com/office/powerpoint/2010/main" val="331485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A1C85-5CD8-2421-09A2-E21D24D020FF}"/>
              </a:ext>
            </a:extLst>
          </p:cNvPr>
          <p:cNvSpPr>
            <a:spLocks noGrp="1"/>
          </p:cNvSpPr>
          <p:nvPr>
            <p:ph idx="1"/>
          </p:nvPr>
        </p:nvSpPr>
        <p:spPr>
          <a:xfrm>
            <a:off x="481013" y="2403134"/>
            <a:ext cx="16655144" cy="6956214"/>
          </a:xfrm>
        </p:spPr>
        <p:txBody>
          <a:bodyPr>
            <a:normAutofit lnSpcReduction="10000"/>
          </a:bodyPr>
          <a:lstStyle/>
          <a:p>
            <a:r>
              <a:rPr lang="en-US" sz="2400" dirty="0">
                <a:latin typeface="Avenir Next LT Pro Demi" panose="020B0704020202020204" pitchFamily="34" charset="0"/>
              </a:rPr>
              <a:t>Whereas, The American Legion’s strength comes from its membership numbers, and</a:t>
            </a:r>
          </a:p>
          <a:p>
            <a:r>
              <a:rPr lang="en-US" sz="2400" dirty="0">
                <a:latin typeface="Avenir Next LT Pro Demi" panose="020B0704020202020204" pitchFamily="34" charset="0"/>
              </a:rPr>
              <a:t>Whereas, The National American Legion, The Departments of The American Legion and individual American Legion Posts spend a great deal of time and money to achieve membership goals, and</a:t>
            </a:r>
          </a:p>
          <a:p>
            <a:r>
              <a:rPr lang="en-US" sz="2400" dirty="0">
                <a:latin typeface="Avenir Next LT Pro Demi" panose="020B0704020202020204" pitchFamily="34" charset="0"/>
              </a:rPr>
              <a:t>Whereas, there are incentives, monetary rewards, distinction and accolades for achieving membership goals by milestone dates, and </a:t>
            </a:r>
          </a:p>
          <a:p>
            <a:r>
              <a:rPr lang="en-US" sz="2400" dirty="0">
                <a:latin typeface="Avenir Next LT Pro Demi" panose="020B0704020202020204" pitchFamily="34" charset="0"/>
              </a:rPr>
              <a:t>Whereas, Membership Workshops, Teams and efforts are developed and executed to achieve membership goals, and</a:t>
            </a:r>
          </a:p>
          <a:p>
            <a:r>
              <a:rPr lang="en-US" sz="2400" dirty="0">
                <a:latin typeface="Avenir Next LT Pro Demi" panose="020B0704020202020204" pitchFamily="34" charset="0"/>
              </a:rPr>
              <a:t>Whereas, It is communicated to American Legion membership how important it is to work on membership goals and milestones, and</a:t>
            </a:r>
          </a:p>
          <a:p>
            <a:r>
              <a:rPr lang="en-US" sz="2400" dirty="0">
                <a:latin typeface="Avenir Next LT Pro Demi" panose="020B0704020202020204" pitchFamily="34" charset="0"/>
              </a:rPr>
              <a:t>Whereas the Department of New York has report card system that is over 2 months old in most cases throughout the reporting year, and</a:t>
            </a:r>
          </a:p>
          <a:p>
            <a:r>
              <a:rPr lang="en-US" sz="2400" dirty="0">
                <a:latin typeface="Avenir Next LT Pro Demi" panose="020B0704020202020204" pitchFamily="34" charset="0"/>
              </a:rPr>
              <a:t>Whereas many other Departments use better, more up to date and complete membership reporting to their membership, and </a:t>
            </a:r>
          </a:p>
          <a:p>
            <a:r>
              <a:rPr lang="en-US" sz="2400" dirty="0">
                <a:latin typeface="Avenir Next LT Pro Demi" panose="020B0704020202020204" pitchFamily="34" charset="0"/>
              </a:rPr>
              <a:t>Whereas, incentive programs, goals, milestones and programs are COUNTER productive without fair and current report cards,</a:t>
            </a:r>
          </a:p>
          <a:p>
            <a:r>
              <a:rPr lang="en-US" sz="2400" dirty="0">
                <a:latin typeface="Avenir Next LT Pro Demi" panose="020B0704020202020204" pitchFamily="34" charset="0"/>
              </a:rPr>
              <a:t>Be It Resolved at Jefferson County American Legion meeting held on April 4th, 2019, Jefferson County is requesting that the Department of New York utilize a ‘best practice’ of report card scoring and reporting like other Departments such as Department of Maryland utilizes and improve the results of its membership efforts in the Department of New York.</a:t>
            </a:r>
          </a:p>
        </p:txBody>
      </p:sp>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IDEAS</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313098"/>
            <a:ext cx="7264493" cy="830997"/>
          </a:xfrm>
          <a:prstGeom prst="rect">
            <a:avLst/>
          </a:prstGeom>
          <a:noFill/>
        </p:spPr>
        <p:txBody>
          <a:bodyPr wrap="square" rtlCol="0">
            <a:spAutoFit/>
          </a:bodyPr>
          <a:lstStyle/>
          <a:p>
            <a:pPr algn="l"/>
            <a:r>
              <a:rPr lang="en-US" sz="2400" b="1" dirty="0">
                <a:solidFill>
                  <a:srgbClr val="D61F32"/>
                </a:solidFill>
              </a:rPr>
              <a:t>RESOLUTIONS GIVE YOU A VOICE!</a:t>
            </a:r>
          </a:p>
          <a:p>
            <a:pPr algn="l"/>
            <a:r>
              <a:rPr lang="en-US" sz="2400" b="1" dirty="0">
                <a:solidFill>
                  <a:srgbClr val="D61F32"/>
                </a:solidFill>
              </a:rPr>
              <a:t>FROM POST TO DISTRICT TO DEPARTMENT</a:t>
            </a:r>
          </a:p>
        </p:txBody>
      </p:sp>
    </p:spTree>
    <p:extLst>
      <p:ext uri="{BB962C8B-B14F-4D97-AF65-F5344CB8AC3E}">
        <p14:creationId xmlns:p14="http://schemas.microsoft.com/office/powerpoint/2010/main" val="361108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25D4B8F-FF55-9C63-795C-4C4C53DA79CA}"/>
              </a:ext>
            </a:extLst>
          </p:cNvPr>
          <p:cNvGraphicFramePr>
            <a:graphicFrameLocks noGrp="1"/>
          </p:cNvGraphicFramePr>
          <p:nvPr>
            <p:ph sz="half" idx="2"/>
            <p:extLst>
              <p:ext uri="{D42A27DB-BD31-4B8C-83A1-F6EECF244321}">
                <p14:modId xmlns:p14="http://schemas.microsoft.com/office/powerpoint/2010/main" val="2806267053"/>
              </p:ext>
            </p:extLst>
          </p:nvPr>
        </p:nvGraphicFramePr>
        <p:xfrm>
          <a:off x="4417153" y="2526391"/>
          <a:ext cx="15274645" cy="809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21A402D-B57D-73C0-A06D-BA9FFB06243C}"/>
              </a:ext>
            </a:extLst>
          </p:cNvPr>
          <p:cNvSpPr>
            <a:spLocks noGrp="1"/>
          </p:cNvSpPr>
          <p:nvPr>
            <p:ph type="body" sz="quarter" idx="10"/>
          </p:nvPr>
        </p:nvSpPr>
        <p:spPr>
          <a:xfrm>
            <a:off x="481012" y="394252"/>
            <a:ext cx="4433887" cy="520700"/>
          </a:xfrm>
        </p:spPr>
        <p:txBody>
          <a:bodyPr>
            <a:normAutofit/>
          </a:bodyPr>
          <a:lstStyle/>
          <a:p>
            <a:r>
              <a:rPr lang="en-US" sz="3000"/>
              <a:t>RESOLUTIONS </a:t>
            </a:r>
            <a:r>
              <a:rPr lang="en-US" sz="3000" b="0"/>
              <a:t>AGENDA</a:t>
            </a:r>
            <a:endParaRPr lang="en-US" sz="3000"/>
          </a:p>
        </p:txBody>
      </p:sp>
    </p:spTree>
    <p:extLst>
      <p:ext uri="{BB962C8B-B14F-4D97-AF65-F5344CB8AC3E}">
        <p14:creationId xmlns:p14="http://schemas.microsoft.com/office/powerpoint/2010/main" val="322567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A1C85-5CD8-2421-09A2-E21D24D020FF}"/>
              </a:ext>
            </a:extLst>
          </p:cNvPr>
          <p:cNvSpPr>
            <a:spLocks noGrp="1"/>
          </p:cNvSpPr>
          <p:nvPr>
            <p:ph idx="1"/>
          </p:nvPr>
        </p:nvSpPr>
        <p:spPr>
          <a:xfrm>
            <a:off x="481013" y="1928692"/>
            <a:ext cx="16655144" cy="6956214"/>
          </a:xfrm>
        </p:spPr>
        <p:txBody>
          <a:bodyPr>
            <a:normAutofit fontScale="77500" lnSpcReduction="20000"/>
          </a:bodyPr>
          <a:lstStyle/>
          <a:p>
            <a:pPr algn="ctr">
              <a:spcBef>
                <a:spcPts val="0"/>
              </a:spcBef>
            </a:pPr>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NATIONAL EXECUTIVE COMMITTEE </a:t>
            </a:r>
            <a:endParaRPr lang="en-US" sz="1800" b="0" i="0" u="none" strike="noStrike" baseline="0" dirty="0">
              <a:solidFill>
                <a:srgbClr val="000000"/>
              </a:solidFill>
              <a:latin typeface="Times New Roman" panose="02020603050405020304" pitchFamily="18" charset="0"/>
            </a:endParaRPr>
          </a:p>
          <a:p>
            <a:pPr algn="ctr">
              <a:spcBef>
                <a:spcPts val="0"/>
              </a:spcBef>
            </a:pPr>
            <a:r>
              <a:rPr lang="en-US" sz="1800" b="1" i="0" u="none" strike="noStrike" baseline="0" dirty="0">
                <a:solidFill>
                  <a:srgbClr val="000000"/>
                </a:solidFill>
                <a:latin typeface="Times New Roman" panose="02020603050405020304" pitchFamily="18" charset="0"/>
              </a:rPr>
              <a:t>OF </a:t>
            </a:r>
            <a:endParaRPr lang="en-US" sz="1800" b="0" i="0" u="none" strike="noStrike" baseline="0" dirty="0">
              <a:solidFill>
                <a:srgbClr val="000000"/>
              </a:solidFill>
              <a:latin typeface="Times New Roman" panose="02020603050405020304" pitchFamily="18" charset="0"/>
            </a:endParaRPr>
          </a:p>
          <a:p>
            <a:pPr algn="ctr">
              <a:spcBef>
                <a:spcPts val="0"/>
              </a:spcBef>
            </a:pPr>
            <a:r>
              <a:rPr lang="en-US" sz="1800" b="1" i="0" u="none" strike="noStrike" baseline="0" dirty="0">
                <a:solidFill>
                  <a:srgbClr val="000000"/>
                </a:solidFill>
                <a:latin typeface="Times New Roman" panose="02020603050405020304" pitchFamily="18" charset="0"/>
              </a:rPr>
              <a:t>THE AMERICAN LEGION </a:t>
            </a:r>
            <a:endParaRPr lang="en-US" sz="1800" b="0" i="0" u="none" strike="noStrike" baseline="0" dirty="0">
              <a:solidFill>
                <a:srgbClr val="000000"/>
              </a:solidFill>
              <a:latin typeface="Times New Roman" panose="02020603050405020304" pitchFamily="18" charset="0"/>
            </a:endParaRPr>
          </a:p>
          <a:p>
            <a:pPr algn="ctr">
              <a:spcBef>
                <a:spcPts val="0"/>
              </a:spcBef>
            </a:pPr>
            <a:r>
              <a:rPr lang="en-US" sz="1800" b="1" i="0" u="none" strike="noStrike" baseline="0" dirty="0">
                <a:solidFill>
                  <a:srgbClr val="000000"/>
                </a:solidFill>
                <a:latin typeface="Times New Roman" panose="02020603050405020304" pitchFamily="18" charset="0"/>
              </a:rPr>
              <a:t>October 11-12, 2023 </a:t>
            </a:r>
            <a:endParaRPr lang="en-US" sz="1800" b="0" i="0" u="none" strike="noStrike" baseline="0" dirty="0">
              <a:solidFill>
                <a:srgbClr val="000000"/>
              </a:solidFill>
              <a:latin typeface="Times New Roman" panose="02020603050405020304" pitchFamily="18" charset="0"/>
            </a:endParaRPr>
          </a:p>
          <a:p>
            <a:pPr algn="ctr">
              <a:spcBef>
                <a:spcPts val="0"/>
              </a:spcBef>
            </a:pPr>
            <a:r>
              <a:rPr lang="en-US" sz="1800" b="1" i="0" u="none" strike="noStrike" baseline="0" dirty="0">
                <a:solidFill>
                  <a:srgbClr val="000000"/>
                </a:solidFill>
                <a:latin typeface="Times New Roman" panose="02020603050405020304" pitchFamily="18" charset="0"/>
              </a:rPr>
              <a:t>Indianapolis, Indiana </a:t>
            </a:r>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Resolution No. 9: Department of Veterans Affairs S.A.V.E. Training at Posts </a:t>
            </a:r>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Origin: Resolution No. 40 (NY) 2023 National Convention </a:t>
            </a:r>
            <a:endParaRPr lang="en-US" sz="1800" b="0" i="0" u="none" strike="noStrike" baseline="0" dirty="0">
              <a:solidFill>
                <a:srgbClr val="000000"/>
              </a:solidFill>
              <a:latin typeface="Times New Roman" panose="02020603050405020304" pitchFamily="18" charset="0"/>
            </a:endParaRPr>
          </a:p>
          <a:p>
            <a:pPr algn="l"/>
            <a:r>
              <a:rPr lang="en-US" sz="1800" b="1" i="0" u="none" strike="noStrike" baseline="0" dirty="0">
                <a:solidFill>
                  <a:srgbClr val="000000"/>
                </a:solidFill>
                <a:latin typeface="Times New Roman" panose="02020603050405020304" pitchFamily="18" charset="0"/>
              </a:rPr>
              <a:t>Submitted by: Veterans Affairs &amp; Rehabilitation Commission </a:t>
            </a:r>
            <a:br>
              <a:rPr lang="en-US" sz="1800" b="1" i="0" u="none" strike="noStrike" baseline="0" dirty="0">
                <a:solidFill>
                  <a:srgbClr val="000000"/>
                </a:solidFill>
                <a:latin typeface="Times New Roman" panose="02020603050405020304" pitchFamily="18" charset="0"/>
              </a:rPr>
            </a:br>
            <a:br>
              <a:rPr lang="en-US" sz="1800" b="1" i="0" u="none" strike="noStrike" baseline="0" dirty="0">
                <a:solidFill>
                  <a:srgbClr val="000000"/>
                </a:solidFill>
                <a:latin typeface="Times New Roman" panose="02020603050405020304" pitchFamily="18" charset="0"/>
              </a:rPr>
            </a:b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WHEREAS, The rate of suicide for veterans is more than 50 percent higher than that of non-veteran adults; and </a:t>
            </a:r>
          </a:p>
          <a:p>
            <a:r>
              <a:rPr lang="en-US" sz="1800" b="0" i="0" u="none" strike="noStrike" baseline="0" dirty="0">
                <a:solidFill>
                  <a:srgbClr val="000000"/>
                </a:solidFill>
                <a:latin typeface="Times New Roman" panose="02020603050405020304" pitchFamily="18" charset="0"/>
              </a:rPr>
              <a:t>WHEREAS, The stigma associated with mental health issues is a barrier to veterans seeking assistance as they fear loss of job, think they can handle the situation themselves, or don’t believe others will understand their situation; and </a:t>
            </a:r>
          </a:p>
          <a:p>
            <a:r>
              <a:rPr lang="en-US" sz="1800" b="0" i="0" u="none" strike="noStrike" baseline="0" dirty="0">
                <a:solidFill>
                  <a:srgbClr val="000000"/>
                </a:solidFill>
                <a:latin typeface="Times New Roman" panose="02020603050405020304" pitchFamily="18" charset="0"/>
              </a:rPr>
              <a:t>WHEREAS, The American Legion is the nation’s most influential, effective and dependable advocate of veterans; and </a:t>
            </a:r>
          </a:p>
          <a:p>
            <a:r>
              <a:rPr lang="en-US" sz="1800" b="0" i="0" u="none" strike="noStrike" baseline="0" dirty="0">
                <a:solidFill>
                  <a:srgbClr val="000000"/>
                </a:solidFill>
                <a:latin typeface="Times New Roman" panose="02020603050405020304" pitchFamily="18" charset="0"/>
              </a:rPr>
              <a:t>WHEREAS, The American Legion has activated a national platform to reduce the rate of veteran suicide titled, “Be the One” campaign to destigmatize asking for mental health support, create opportunity for those with mental health issues to speak freely, provide peer-to-peer support and resources and deploy FDA-approved therapeutics for veterans to identify issues and find resources for support; and </a:t>
            </a:r>
          </a:p>
          <a:p>
            <a:r>
              <a:rPr lang="en-US" sz="1800" b="0" i="0" u="none" strike="noStrike" baseline="0" dirty="0">
                <a:solidFill>
                  <a:srgbClr val="000000"/>
                </a:solidFill>
                <a:latin typeface="Times New Roman" panose="02020603050405020304" pitchFamily="18" charset="0"/>
              </a:rPr>
              <a:t>WHEREAS, This sacred duty has now become the obligation of every American Legion post and its membership; and </a:t>
            </a:r>
          </a:p>
          <a:p>
            <a:r>
              <a:rPr lang="en-US" sz="1800" b="0" i="0" u="none" strike="noStrike" baseline="0" dirty="0">
                <a:solidFill>
                  <a:srgbClr val="000000"/>
                </a:solidFill>
                <a:latin typeface="Times New Roman" panose="02020603050405020304" pitchFamily="18" charset="0"/>
              </a:rPr>
              <a:t>WHEREAS, Our members need training in preparation to identify, encounter and approach a veteran suffering from mental health issues or worse, showing signs of suicidal thought; and </a:t>
            </a:r>
          </a:p>
          <a:p>
            <a:r>
              <a:rPr lang="en-US" sz="1800" b="0" i="0" u="none" strike="noStrike" baseline="0" dirty="0">
                <a:solidFill>
                  <a:srgbClr val="000000"/>
                </a:solidFill>
                <a:latin typeface="Times New Roman" panose="02020603050405020304" pitchFamily="18" charset="0"/>
              </a:rPr>
              <a:t>WHEREAS, The Department of Veterans Affairs (VA) provides a training program to identify Signs of suicidal thinking, Ask the most important question – “Are you thinking of killing yourself?”, Validate the veteran’s experience, Encourage treatment, and Expedite getting help (VA S.A.V.E.), to provide the knowledge and resources needed to ensure a veteran at risk of hurting themselves or others can get connected with appropriate services and resources; and </a:t>
            </a:r>
          </a:p>
          <a:p>
            <a:r>
              <a:rPr lang="en-US" sz="1800" b="0" i="0" u="none" strike="noStrike" baseline="0" dirty="0">
                <a:solidFill>
                  <a:srgbClr val="000000"/>
                </a:solidFill>
                <a:latin typeface="Times New Roman" panose="02020603050405020304" pitchFamily="18" charset="0"/>
              </a:rPr>
              <a:t>WHEREAS, American Legion posts can host VA S.A.V.E. training classes contacting their local VA Medical Center’s Suicide Prevention Team, allowing anyone access to training; and </a:t>
            </a:r>
          </a:p>
          <a:p>
            <a:r>
              <a:rPr lang="en-US" sz="1800" b="0" i="0" u="none" strike="noStrike" baseline="0" dirty="0">
                <a:solidFill>
                  <a:srgbClr val="000000"/>
                </a:solidFill>
                <a:latin typeface="Times New Roman" panose="02020603050405020304" pitchFamily="18" charset="0"/>
              </a:rPr>
              <a:t>WHEREAS, The goal of The American Legion is to reduce veteran suicide by saving at least one life each day by using every department, every post, every resource, and the entire American Legion Family to do so; and </a:t>
            </a:r>
          </a:p>
          <a:p>
            <a:r>
              <a:rPr lang="en-US" sz="1800" b="0" i="0" u="none" strike="noStrike" baseline="0" dirty="0">
                <a:solidFill>
                  <a:srgbClr val="000000"/>
                </a:solidFill>
                <a:latin typeface="Times New Roman" panose="02020603050405020304" pitchFamily="18" charset="0"/>
              </a:rPr>
              <a:t>WHEREAS, Post training classes may be open to local communities making the training a true community, state, and nation Be the One program; now, therefore, be it </a:t>
            </a:r>
            <a:br>
              <a:rPr lang="en-US" sz="1800" b="1" i="0" u="none" strike="noStrike" baseline="0" dirty="0">
                <a:solidFill>
                  <a:srgbClr val="000000"/>
                </a:solidFill>
                <a:latin typeface="Times New Roman" panose="02020603050405020304" pitchFamily="18" charset="0"/>
              </a:rPr>
            </a:b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RESOLVED, By the National Executive Committee of The American Legion in regular meeting assembled in Indianapolis, Indiana, on October 11-12, 2023, That The American Legion strongly encourages American Legion posts to host Department of Veterans Affairs (VA) S.A.V.E. training classes; and, be it finally </a:t>
            </a:r>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RESOLVED That The American Legion encourages American Legion posts to invite local community, government agencies, not-for-profits and businesses to participate in the VA S.A.V.E. training classes. </a:t>
            </a:r>
            <a:endParaRPr lang="en-US" dirty="0"/>
          </a:p>
        </p:txBody>
      </p:sp>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IDEAS</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313098"/>
            <a:ext cx="6648449" cy="461665"/>
          </a:xfrm>
          <a:prstGeom prst="rect">
            <a:avLst/>
          </a:prstGeom>
          <a:noFill/>
        </p:spPr>
        <p:txBody>
          <a:bodyPr wrap="square" rtlCol="0">
            <a:spAutoFit/>
          </a:bodyPr>
          <a:lstStyle/>
          <a:p>
            <a:pPr algn="l"/>
            <a:r>
              <a:rPr lang="en-US" sz="2400" b="1" dirty="0">
                <a:solidFill>
                  <a:srgbClr val="D61F32"/>
                </a:solidFill>
              </a:rPr>
              <a:t>ADOPTED AT NATIONAL</a:t>
            </a:r>
          </a:p>
        </p:txBody>
      </p:sp>
    </p:spTree>
    <p:extLst>
      <p:ext uri="{BB962C8B-B14F-4D97-AF65-F5344CB8AC3E}">
        <p14:creationId xmlns:p14="http://schemas.microsoft.com/office/powerpoint/2010/main" val="131781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A1C85-5CD8-2421-09A2-E21D24D020FF}"/>
              </a:ext>
            </a:extLst>
          </p:cNvPr>
          <p:cNvSpPr>
            <a:spLocks noGrp="1"/>
          </p:cNvSpPr>
          <p:nvPr>
            <p:ph idx="1"/>
          </p:nvPr>
        </p:nvSpPr>
        <p:spPr>
          <a:xfrm>
            <a:off x="481013" y="1928692"/>
            <a:ext cx="16655144" cy="6956214"/>
          </a:xfrm>
        </p:spPr>
        <p:txBody>
          <a:bodyPr>
            <a:normAutofit/>
          </a:bodyPr>
          <a:lstStyle/>
          <a:p>
            <a:pPr>
              <a:spcBef>
                <a:spcPts val="0"/>
              </a:spcBef>
            </a:pPr>
            <a:r>
              <a:rPr lang="en-US" sz="4600" b="0" i="0" dirty="0">
                <a:solidFill>
                  <a:srgbClr val="374151"/>
                </a:solidFill>
                <a:effectLst/>
                <a:latin typeface="Avenir Next LT Pro Demi" panose="020B0704020202020204" pitchFamily="34" charset="0"/>
              </a:rPr>
              <a:t>Passed during the 1923 American Legion National Convention in San Francisco, a lasting resolution upholds unwavering support for equal rights and opportunities, explicitly rejecting discrimination based on race, color, creed, or class. This resolution unequivocally condemns any entity fostering racial, religious, or class-based divisions and admonishes actions that usurp law enforcement, guilt determination, or punishment imposition as un-American, posing a threat to our liberties and undermining our fundamental laws.</a:t>
            </a:r>
            <a:endParaRPr lang="en-US" sz="4600" dirty="0">
              <a:latin typeface="Avenir Next LT Pro Demi" panose="020B0704020202020204" pitchFamily="34" charset="0"/>
            </a:endParaRPr>
          </a:p>
        </p:txBody>
      </p:sp>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IMPACT</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151733"/>
            <a:ext cx="15843716" cy="923330"/>
          </a:xfrm>
          <a:prstGeom prst="rect">
            <a:avLst/>
          </a:prstGeom>
          <a:noFill/>
        </p:spPr>
        <p:txBody>
          <a:bodyPr wrap="square" rtlCol="0">
            <a:spAutoFit/>
          </a:bodyPr>
          <a:lstStyle/>
          <a:p>
            <a:pPr algn="l"/>
            <a:r>
              <a:rPr lang="en-US" sz="5400" b="1" dirty="0">
                <a:solidFill>
                  <a:srgbClr val="D61F32"/>
                </a:solidFill>
              </a:rPr>
              <a:t>ADDRESSING SOCIETAL ISSUES THEN…</a:t>
            </a:r>
          </a:p>
        </p:txBody>
      </p:sp>
    </p:spTree>
    <p:extLst>
      <p:ext uri="{BB962C8B-B14F-4D97-AF65-F5344CB8AC3E}">
        <p14:creationId xmlns:p14="http://schemas.microsoft.com/office/powerpoint/2010/main" val="287460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A1C85-5CD8-2421-09A2-E21D24D020FF}"/>
              </a:ext>
            </a:extLst>
          </p:cNvPr>
          <p:cNvSpPr>
            <a:spLocks noGrp="1"/>
          </p:cNvSpPr>
          <p:nvPr>
            <p:ph idx="1"/>
          </p:nvPr>
        </p:nvSpPr>
        <p:spPr>
          <a:xfrm>
            <a:off x="481013" y="2601042"/>
            <a:ext cx="7385516" cy="6956214"/>
          </a:xfrm>
        </p:spPr>
        <p:txBody>
          <a:bodyPr>
            <a:normAutofit/>
          </a:bodyPr>
          <a:lstStyle/>
          <a:p>
            <a:pPr>
              <a:spcBef>
                <a:spcPts val="0"/>
              </a:spcBef>
            </a:pPr>
            <a:r>
              <a:rPr lang="en-US" sz="2800" b="0" i="0" dirty="0">
                <a:solidFill>
                  <a:srgbClr val="374151"/>
                </a:solidFill>
                <a:effectLst/>
                <a:latin typeface="Avenir Next LT Pro Demi" panose="020B0704020202020204" pitchFamily="34" charset="0"/>
              </a:rPr>
              <a:t>"Instituting the LEGION Act (Let Everyone Get Involved In Opportunities for National Service Act) extends access to American Legion programs and benefits to approximately 6 million veterans previously ineligible. National Commander Brett </a:t>
            </a:r>
            <a:r>
              <a:rPr lang="en-US" sz="2800" b="0" i="0" dirty="0" err="1">
                <a:solidFill>
                  <a:srgbClr val="374151"/>
                </a:solidFill>
                <a:effectLst/>
                <a:latin typeface="Avenir Next LT Pro Demi" panose="020B0704020202020204" pitchFamily="34" charset="0"/>
              </a:rPr>
              <a:t>Reistad</a:t>
            </a:r>
            <a:r>
              <a:rPr lang="en-US" sz="2800" b="0" i="0" dirty="0">
                <a:solidFill>
                  <a:srgbClr val="374151"/>
                </a:solidFill>
                <a:effectLst/>
                <a:latin typeface="Avenir Next LT Pro Demi" panose="020B0704020202020204" pitchFamily="34" charset="0"/>
              </a:rPr>
              <a:t> hailed this recognition as long overdue, emphasizing the importance of acknowledging the service and sacrifices of these veterans, including those who were killed or wounded in wartime acts. With the legislation's signing, the American Legion's eligibility criteria shifts immediately, broadening from seven war eras to two specific periods, expanding membership without altering any other membership restrictions."</a:t>
            </a:r>
            <a:endParaRPr lang="en-US" sz="2800" dirty="0">
              <a:latin typeface="Avenir Next LT Pro Demi" panose="020B0704020202020204" pitchFamily="34" charset="0"/>
            </a:endParaRPr>
          </a:p>
        </p:txBody>
      </p:sp>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IMPACT</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151733"/>
            <a:ext cx="15843716" cy="923330"/>
          </a:xfrm>
          <a:prstGeom prst="rect">
            <a:avLst/>
          </a:prstGeom>
          <a:noFill/>
        </p:spPr>
        <p:txBody>
          <a:bodyPr wrap="square" rtlCol="0">
            <a:spAutoFit/>
          </a:bodyPr>
          <a:lstStyle/>
          <a:p>
            <a:pPr algn="l"/>
            <a:r>
              <a:rPr lang="en-US" sz="5400" b="1" dirty="0">
                <a:solidFill>
                  <a:srgbClr val="D61F32"/>
                </a:solidFill>
              </a:rPr>
              <a:t>AND NOW!</a:t>
            </a:r>
          </a:p>
        </p:txBody>
      </p:sp>
      <p:sp>
        <p:nvSpPr>
          <p:cNvPr id="6" name="Content Placeholder 1">
            <a:extLst>
              <a:ext uri="{FF2B5EF4-FFF2-40B4-BE49-F238E27FC236}">
                <a16:creationId xmlns:a16="http://schemas.microsoft.com/office/drawing/2014/main" id="{1EA17CBD-A76A-882C-9BB8-06A0263157BB}"/>
              </a:ext>
            </a:extLst>
          </p:cNvPr>
          <p:cNvSpPr txBox="1">
            <a:spLocks/>
          </p:cNvSpPr>
          <p:nvPr/>
        </p:nvSpPr>
        <p:spPr>
          <a:xfrm>
            <a:off x="9252977" y="2601042"/>
            <a:ext cx="7385516" cy="6956214"/>
          </a:xfrm>
          <a:prstGeom prst="rect">
            <a:avLst/>
          </a:prstGeom>
        </p:spPr>
        <p:txBody>
          <a:bodyPr vert="horz" lIns="91440" tIns="45720" rIns="91440" bIns="45720" rtlCol="0">
            <a:normAutofit/>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b="0" i="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b="0" i="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spcBef>
                <a:spcPts val="0"/>
              </a:spcBef>
            </a:pPr>
            <a:r>
              <a:rPr lang="en-US" sz="2800" dirty="0">
                <a:solidFill>
                  <a:srgbClr val="374151"/>
                </a:solidFill>
                <a:latin typeface="Avenir Next LT Pro Demi" panose="020B0704020202020204" pitchFamily="34" charset="0"/>
              </a:rPr>
              <a:t>Secretary of Homeland Security Alejandro Mayorkas and Secretary of Veterans Affairs Denis McDonough unveiled a plan on July 6, 2021, to support non-citizen servicemembers, veterans, and their families. McDonough emphasized the commitment to honoring their service, while Mayorkas pledged to bring back unjustly removed military members and ensure their entitled benefits. The American Legion reiterated its century-long advocacy for immigrants seeking citizenship through military service, urging for measures to prevent deportation of veterans and their families, highlighting the plight of deported veterans and the need to rectify their citizenship status.</a:t>
            </a:r>
            <a:endParaRPr lang="en-US" sz="2800" dirty="0">
              <a:latin typeface="Avenir Next LT Pro Demi" panose="020B0704020202020204" pitchFamily="34" charset="0"/>
            </a:endParaRPr>
          </a:p>
        </p:txBody>
      </p:sp>
    </p:spTree>
    <p:extLst>
      <p:ext uri="{BB962C8B-B14F-4D97-AF65-F5344CB8AC3E}">
        <p14:creationId xmlns:p14="http://schemas.microsoft.com/office/powerpoint/2010/main" val="105752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130321-9251-8333-0DAD-FF2F335C92B1}"/>
              </a:ext>
            </a:extLst>
          </p:cNvPr>
          <p:cNvSpPr txBox="1">
            <a:spLocks/>
          </p:cNvSpPr>
          <p:nvPr/>
        </p:nvSpPr>
        <p:spPr>
          <a:xfrm>
            <a:off x="97682" y="1133132"/>
            <a:ext cx="8572449" cy="520701"/>
          </a:xfrm>
          <a:prstGeom prst="rect">
            <a:avLst/>
          </a:prstGeom>
        </p:spPr>
        <p:txBody>
          <a:bodyPr vert="horz" lIns="91440" tIns="45720" rIns="91440" bIns="45720" rtlCol="0" anchor="b">
            <a:normAutofit fontScale="92500" lnSpcReduction="20000"/>
          </a:bodyPr>
          <a:lst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a:lstStyle>
          <a:p>
            <a:pPr>
              <a:spcBef>
                <a:spcPts val="1422"/>
              </a:spcBef>
            </a:pPr>
            <a:r>
              <a:rPr lang="en-US" sz="4000" b="1" i="0" kern="1200">
                <a:solidFill>
                  <a:srgbClr val="D61F32"/>
                </a:solidFill>
                <a:latin typeface="Avenir Next Demi Bold" panose="020B0503020202020204" pitchFamily="34" charset="0"/>
                <a:ea typeface="+mn-ea"/>
                <a:cs typeface="+mn-cs"/>
              </a:rPr>
              <a:t>Available on www.legion.org</a:t>
            </a:r>
          </a:p>
        </p:txBody>
      </p:sp>
      <p:pic>
        <p:nvPicPr>
          <p:cNvPr id="9" name="Content Placeholder 3">
            <a:extLst>
              <a:ext uri="{FF2B5EF4-FFF2-40B4-BE49-F238E27FC236}">
                <a16:creationId xmlns:a16="http://schemas.microsoft.com/office/drawing/2014/main" id="{B126A186-1803-3E97-33B7-EC739B125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797" y="1902198"/>
            <a:ext cx="4008218" cy="7457150"/>
          </a:xfrm>
          <a:prstGeom prst="rect">
            <a:avLst/>
          </a:prstGeom>
          <a:noFill/>
        </p:spPr>
      </p:pic>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a:xfrm>
            <a:off x="481013" y="394252"/>
            <a:ext cx="4157662" cy="520700"/>
          </a:xfrm>
        </p:spPr>
        <p:txBody>
          <a:bodyPr vert="horz" lIns="91440" tIns="45720" rIns="91440" bIns="45720" rtlCol="0">
            <a:normAutofit/>
          </a:bodyPr>
          <a:lstStyle/>
          <a:p>
            <a:r>
              <a:rPr kumimoji="0" lang="en-US" sz="3000" b="1" i="0" u="none" strike="noStrike" kern="1200" cap="none" spc="0" normalizeH="0" baseline="0" noProof="0" dirty="0">
                <a:ln>
                  <a:noFill/>
                </a:ln>
                <a:effectLst/>
                <a:uLnTx/>
                <a:uFillTx/>
                <a:latin typeface="Avenir Next Demi Bold" panose="020B0503020202020204" pitchFamily="34" charset="0"/>
                <a:ea typeface="+mn-ea"/>
                <a:cs typeface="+mn-cs"/>
              </a:rPr>
              <a:t>RESOLUTIONS </a:t>
            </a:r>
            <a:r>
              <a:rPr kumimoji="0" lang="en-US" sz="3000" b="0" i="0" u="none" strike="noStrike" kern="1200" cap="none" spc="0" normalizeH="0" baseline="0" noProof="0" dirty="0">
                <a:ln>
                  <a:noFill/>
                </a:ln>
                <a:effectLst/>
                <a:uLnTx/>
                <a:uFillTx/>
                <a:latin typeface="Avenir Next Demi Bold" panose="020B0503020202020204" pitchFamily="34" charset="0"/>
                <a:ea typeface="+mn-ea"/>
                <a:cs typeface="+mn-cs"/>
              </a:rPr>
              <a:t>METHOD</a:t>
            </a:r>
          </a:p>
          <a:p>
            <a:endParaRPr lang="en-US" sz="3000" b="1" i="0" kern="1200" dirty="0">
              <a:latin typeface="Avenir Next Demi Bold" panose="020B0503020202020204" pitchFamily="34" charset="0"/>
              <a:ea typeface="+mn-ea"/>
              <a:cs typeface="+mn-cs"/>
            </a:endParaRPr>
          </a:p>
        </p:txBody>
      </p:sp>
    </p:spTree>
    <p:extLst>
      <p:ext uri="{BB962C8B-B14F-4D97-AF65-F5344CB8AC3E}">
        <p14:creationId xmlns:p14="http://schemas.microsoft.com/office/powerpoint/2010/main" val="211950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291D5A0-A369-5343-F582-79791F39EFDE}"/>
              </a:ext>
            </a:extLst>
          </p:cNvPr>
          <p:cNvGraphicFramePr>
            <a:graphicFrameLocks noGrp="1"/>
          </p:cNvGraphicFramePr>
          <p:nvPr>
            <p:ph idx="1"/>
            <p:extLst>
              <p:ext uri="{D42A27DB-BD31-4B8C-83A1-F6EECF244321}">
                <p14:modId xmlns:p14="http://schemas.microsoft.com/office/powerpoint/2010/main" val="2520216044"/>
              </p:ext>
            </p:extLst>
          </p:nvPr>
        </p:nvGraphicFramePr>
        <p:xfrm>
          <a:off x="481012" y="2601042"/>
          <a:ext cx="16516069" cy="695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a:ln>
                  <a:noFill/>
                </a:ln>
                <a:solidFill>
                  <a:srgbClr val="FFFFFF"/>
                </a:solidFill>
                <a:effectLst/>
                <a:uLnTx/>
                <a:uFillTx/>
                <a:latin typeface="Avenir Next Demi Bold" panose="020B0503020202020204" pitchFamily="34" charset="0"/>
                <a:ea typeface="+mn-ea"/>
                <a:cs typeface="+mn-cs"/>
              </a:rPr>
              <a:t>METHOD</a:t>
            </a:r>
            <a:endParaRPr kumimoji="0" lang="en-US" sz="3200" b="1" i="0" u="none" strike="noStrike" kern="1200" cap="none" spc="0" normalizeH="0" baseline="0" noProof="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2" y="1296332"/>
            <a:ext cx="15843716" cy="923330"/>
          </a:xfrm>
          <a:prstGeom prst="rect">
            <a:avLst/>
          </a:prstGeom>
          <a:noFill/>
        </p:spPr>
        <p:txBody>
          <a:bodyPr wrap="square" rtlCol="0">
            <a:spAutoFit/>
          </a:bodyPr>
          <a:lstStyle/>
          <a:p>
            <a:pPr algn="l"/>
            <a:r>
              <a:rPr lang="en-US" sz="5400" b="1" cap="all">
                <a:solidFill>
                  <a:srgbClr val="D61F32"/>
                </a:solidFill>
              </a:rPr>
              <a:t>Subject Matter</a:t>
            </a:r>
            <a:endParaRPr lang="en-US" sz="5400" b="1" cap="all" dirty="0">
              <a:solidFill>
                <a:srgbClr val="D61F32"/>
              </a:solidFill>
            </a:endParaRPr>
          </a:p>
        </p:txBody>
      </p:sp>
    </p:spTree>
    <p:extLst>
      <p:ext uri="{BB962C8B-B14F-4D97-AF65-F5344CB8AC3E}">
        <p14:creationId xmlns:p14="http://schemas.microsoft.com/office/powerpoint/2010/main" val="101678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METHOD</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151733"/>
            <a:ext cx="15843716" cy="923330"/>
          </a:xfrm>
          <a:prstGeom prst="rect">
            <a:avLst/>
          </a:prstGeom>
          <a:noFill/>
        </p:spPr>
        <p:txBody>
          <a:bodyPr wrap="square" rtlCol="0">
            <a:spAutoFit/>
          </a:bodyPr>
          <a:lstStyle/>
          <a:p>
            <a:pPr algn="l"/>
            <a:r>
              <a:rPr lang="en-US" sz="5400" b="1" cap="all" dirty="0">
                <a:solidFill>
                  <a:srgbClr val="D61F32"/>
                </a:solidFill>
              </a:rPr>
              <a:t>ELEMENTS</a:t>
            </a:r>
          </a:p>
        </p:txBody>
      </p:sp>
      <p:graphicFrame>
        <p:nvGraphicFramePr>
          <p:cNvPr id="10" name="Content Placeholder 9">
            <a:extLst>
              <a:ext uri="{FF2B5EF4-FFF2-40B4-BE49-F238E27FC236}">
                <a16:creationId xmlns:a16="http://schemas.microsoft.com/office/drawing/2014/main" id="{BF42239D-00B9-79A0-F429-5C057DE38D33}"/>
              </a:ext>
            </a:extLst>
          </p:cNvPr>
          <p:cNvGraphicFramePr>
            <a:graphicFrameLocks noGrp="1"/>
          </p:cNvGraphicFramePr>
          <p:nvPr>
            <p:ph idx="1"/>
            <p:extLst>
              <p:ext uri="{D42A27DB-BD31-4B8C-83A1-F6EECF244321}">
                <p14:modId xmlns:p14="http://schemas.microsoft.com/office/powerpoint/2010/main" val="3688282410"/>
              </p:ext>
            </p:extLst>
          </p:nvPr>
        </p:nvGraphicFramePr>
        <p:xfrm>
          <a:off x="1191419" y="2311844"/>
          <a:ext cx="14955837" cy="695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68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rPr>
              <a:t>IMPACT</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151733"/>
            <a:ext cx="15843716" cy="923330"/>
          </a:xfrm>
          <a:prstGeom prst="rect">
            <a:avLst/>
          </a:prstGeom>
          <a:noFill/>
        </p:spPr>
        <p:txBody>
          <a:bodyPr wrap="square" rtlCol="0">
            <a:spAutoFit/>
          </a:bodyPr>
          <a:lstStyle/>
          <a:p>
            <a:pPr algn="l"/>
            <a:r>
              <a:rPr lang="en-US" sz="5400" b="1" cap="all" dirty="0">
                <a:solidFill>
                  <a:srgbClr val="D61F32"/>
                </a:solidFill>
              </a:rPr>
              <a:t>FROM YOUR HOME TO CAPITOL HILL</a:t>
            </a:r>
          </a:p>
        </p:txBody>
      </p:sp>
      <p:graphicFrame>
        <p:nvGraphicFramePr>
          <p:cNvPr id="12" name="Content Placeholder 11">
            <a:extLst>
              <a:ext uri="{FF2B5EF4-FFF2-40B4-BE49-F238E27FC236}">
                <a16:creationId xmlns:a16="http://schemas.microsoft.com/office/drawing/2014/main" id="{4E5B18E0-4752-8C4E-FF05-B0A46B32C8BA}"/>
              </a:ext>
            </a:extLst>
          </p:cNvPr>
          <p:cNvGraphicFramePr>
            <a:graphicFrameLocks noGrp="1"/>
          </p:cNvGraphicFramePr>
          <p:nvPr>
            <p:ph idx="1"/>
            <p:extLst>
              <p:ext uri="{D42A27DB-BD31-4B8C-83A1-F6EECF244321}">
                <p14:modId xmlns:p14="http://schemas.microsoft.com/office/powerpoint/2010/main" val="3814894628"/>
              </p:ext>
            </p:extLst>
          </p:nvPr>
        </p:nvGraphicFramePr>
        <p:xfrm>
          <a:off x="1192142" y="2311844"/>
          <a:ext cx="14955977" cy="695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60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F799B06-D40C-3DF4-A299-5B0A8E6AD16D}"/>
              </a:ext>
            </a:extLst>
          </p:cNvPr>
          <p:cNvPicPr>
            <a:picLocks noGrp="1" noChangeAspect="1"/>
          </p:cNvPicPr>
          <p:nvPr>
            <p:ph sz="half" idx="2"/>
          </p:nvPr>
        </p:nvPicPr>
        <p:blipFill>
          <a:blip r:embed="rId2"/>
          <a:stretch>
            <a:fillRect/>
          </a:stretch>
        </p:blipFill>
        <p:spPr>
          <a:xfrm>
            <a:off x="216941" y="1906638"/>
            <a:ext cx="8348765" cy="5753507"/>
          </a:xfrm>
          <a:prstGeom prst="rect">
            <a:avLst/>
          </a:prstGeom>
          <a:noFill/>
        </p:spPr>
      </p:pic>
      <p:sp>
        <p:nvSpPr>
          <p:cNvPr id="4" name="TextBox 3">
            <a:extLst>
              <a:ext uri="{FF2B5EF4-FFF2-40B4-BE49-F238E27FC236}">
                <a16:creationId xmlns:a16="http://schemas.microsoft.com/office/drawing/2014/main" id="{3B3BEA5C-B35C-3AAC-EEA3-C9FD776FDEBA}"/>
              </a:ext>
            </a:extLst>
          </p:cNvPr>
          <p:cNvSpPr txBox="1"/>
          <p:nvPr/>
        </p:nvSpPr>
        <p:spPr>
          <a:xfrm>
            <a:off x="8778508" y="1741629"/>
            <a:ext cx="7371870" cy="1171786"/>
          </a:xfrm>
          <a:prstGeom prst="rect">
            <a:avLst/>
          </a:prstGeom>
        </p:spPr>
        <p:txBody>
          <a:bodyPr vert="horz" lIns="91440" tIns="45720" rIns="91440" bIns="45720" rtlCol="0" anchor="b">
            <a:normAutofit/>
          </a:bodyPr>
          <a:lstStyle/>
          <a:p>
            <a:pPr algn="l" defTabSz="1300460" hangingPunct="1">
              <a:lnSpc>
                <a:spcPct val="90000"/>
              </a:lnSpc>
              <a:spcBef>
                <a:spcPts val="1422"/>
              </a:spcBef>
            </a:pPr>
            <a:r>
              <a:rPr lang="en-US" sz="3700" b="1" i="0" kern="1200" cap="all">
                <a:solidFill>
                  <a:srgbClr val="D61F32"/>
                </a:solidFill>
                <a:latin typeface="Avenir Next Demi Bold" panose="020B0503020202020204" pitchFamily="34" charset="0"/>
                <a:ea typeface="+mn-ea"/>
                <a:cs typeface="+mn-cs"/>
              </a:rPr>
              <a:t>What is good for Veterans is good for America</a:t>
            </a:r>
          </a:p>
        </p:txBody>
      </p:sp>
      <p:sp>
        <p:nvSpPr>
          <p:cNvPr id="9" name="TextBox 8">
            <a:extLst>
              <a:ext uri="{FF2B5EF4-FFF2-40B4-BE49-F238E27FC236}">
                <a16:creationId xmlns:a16="http://schemas.microsoft.com/office/drawing/2014/main" id="{A6AE41D7-1672-2091-5F2E-D460A9EBB101}"/>
              </a:ext>
            </a:extLst>
          </p:cNvPr>
          <p:cNvSpPr txBox="1"/>
          <p:nvPr/>
        </p:nvSpPr>
        <p:spPr>
          <a:xfrm>
            <a:off x="8778508" y="2913415"/>
            <a:ext cx="7371870" cy="5753507"/>
          </a:xfrm>
          <a:prstGeom prst="rect">
            <a:avLst/>
          </a:prstGeom>
        </p:spPr>
        <p:txBody>
          <a:bodyPr vert="horz" lIns="91440" tIns="45720" rIns="91440" bIns="45720" rtlCol="0">
            <a:normAutofit/>
          </a:bodyPr>
          <a:lstStyle/>
          <a:p>
            <a:pPr algn="l" defTabSz="1300460" hangingPunct="1">
              <a:lnSpc>
                <a:spcPct val="90000"/>
              </a:lnSpc>
              <a:spcBef>
                <a:spcPts val="1422"/>
              </a:spcBef>
            </a:pPr>
            <a:r>
              <a:rPr lang="en-US" sz="3200" kern="1200">
                <a:solidFill>
                  <a:schemeClr val="tx1"/>
                </a:solidFill>
                <a:latin typeface="Avenir Next" panose="020B0503020202020204" pitchFamily="34" charset="0"/>
              </a:rPr>
              <a:t>The American Legion played a pivotal role in the creation of the G.I. Bill, hailed as a landmark in social legislation. Despite facing staunch opposition, this bill, crafted from numerous resolutions and congressional efforts at the Mayflower Hotel in DC, encompassed ten crucial provisions. It sent veterans to school, facilitated home purchases, and enabled business startups, ultimately fostering the rise of the American Middle Class.</a:t>
            </a:r>
          </a:p>
        </p:txBody>
      </p:sp>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a:xfrm>
            <a:off x="481013" y="394252"/>
            <a:ext cx="4516656" cy="520700"/>
          </a:xfrm>
        </p:spPr>
        <p:txBody>
          <a:bodyPr vert="horz" lIns="91440" tIns="45720" rIns="91440" bIns="45720" rtlCol="0">
            <a:noAutofit/>
          </a:bodyPr>
          <a:lstStyle/>
          <a:p>
            <a:r>
              <a:rPr kumimoji="0" lang="en-US" b="1" i="0" u="none" strike="noStrike" kern="1200" cap="none" spc="0" normalizeH="0" baseline="0" noProof="0" dirty="0">
                <a:ln>
                  <a:noFill/>
                </a:ln>
                <a:effectLst/>
                <a:uLnTx/>
                <a:uFillTx/>
                <a:latin typeface="Avenir Next Demi Bold" panose="020B0503020202020204" pitchFamily="34" charset="0"/>
                <a:ea typeface="+mn-ea"/>
                <a:cs typeface="+mn-cs"/>
              </a:rPr>
              <a:t>RESOLUTIONS </a:t>
            </a:r>
            <a:r>
              <a:rPr kumimoji="0" lang="en-US" b="0" i="0" u="none" strike="noStrike" kern="1200" cap="none" spc="0" normalizeH="0" baseline="0" noProof="0" dirty="0">
                <a:ln>
                  <a:noFill/>
                </a:ln>
                <a:effectLst/>
                <a:uLnTx/>
                <a:uFillTx/>
                <a:latin typeface="Avenir Next Demi Bold" panose="020B0503020202020204" pitchFamily="34" charset="0"/>
                <a:ea typeface="+mn-ea"/>
                <a:cs typeface="+mn-cs"/>
              </a:rPr>
              <a:t>IMPACT</a:t>
            </a:r>
          </a:p>
          <a:p>
            <a:endParaRPr lang="en-US" b="1" i="0" kern="1200" dirty="0">
              <a:latin typeface="Avenir Next Demi Bold" panose="020B0503020202020204" pitchFamily="34" charset="0"/>
              <a:ea typeface="+mn-ea"/>
              <a:cs typeface="+mn-cs"/>
            </a:endParaRPr>
          </a:p>
        </p:txBody>
      </p:sp>
    </p:spTree>
    <p:extLst>
      <p:ext uri="{BB962C8B-B14F-4D97-AF65-F5344CB8AC3E}">
        <p14:creationId xmlns:p14="http://schemas.microsoft.com/office/powerpoint/2010/main" val="191928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p:txBody>
          <a:bodyPr>
            <a:normAutofit lnSpcReduction="10000"/>
          </a:bodyPr>
          <a:lstStyle/>
          <a:p>
            <a:r>
              <a:rPr kumimoji="0" lang="en-US" sz="3200" b="1" i="0" u="none" strike="noStrike" kern="1200" cap="none" spc="0" normalizeH="0" baseline="0" noProof="0">
                <a:ln>
                  <a:noFill/>
                </a:ln>
                <a:solidFill>
                  <a:srgbClr val="FFFFFF"/>
                </a:solidFill>
                <a:effectLst/>
                <a:uLnTx/>
                <a:uFillTx/>
                <a:latin typeface="Avenir Next Demi Bold" panose="020B0503020202020204" pitchFamily="34" charset="0"/>
                <a:ea typeface="+mn-ea"/>
                <a:cs typeface="+mn-cs"/>
              </a:rPr>
              <a:t>RESOLUTIONS </a:t>
            </a:r>
            <a:r>
              <a:rPr kumimoji="0" lang="en-US" sz="3200" b="0" i="0" u="none" strike="noStrike" kern="1200" cap="none" spc="0" normalizeH="0" baseline="0" noProof="0">
                <a:ln>
                  <a:noFill/>
                </a:ln>
                <a:solidFill>
                  <a:srgbClr val="FFFFFF"/>
                </a:solidFill>
                <a:effectLst/>
                <a:uLnTx/>
                <a:uFillTx/>
                <a:latin typeface="Avenir Next Demi Bold" panose="020B0503020202020204" pitchFamily="34" charset="0"/>
                <a:ea typeface="+mn-ea"/>
                <a:cs typeface="+mn-cs"/>
              </a:rPr>
              <a:t>IMPACT</a:t>
            </a:r>
            <a:endParaRPr kumimoji="0" lang="en-US" sz="3200" b="1" i="0" u="none" strike="noStrike" kern="1200" cap="none" spc="0" normalizeH="0" baseline="0" noProof="0" dirty="0">
              <a:ln>
                <a:noFill/>
              </a:ln>
              <a:solidFill>
                <a:srgbClr val="FFFFFF"/>
              </a:solidFill>
              <a:effectLst/>
              <a:uLnTx/>
              <a:uFillTx/>
              <a:latin typeface="Avenir Next Demi Bold" panose="020B0503020202020204" pitchFamily="34" charset="0"/>
              <a:ea typeface="+mn-ea"/>
              <a:cs typeface="+mn-cs"/>
            </a:endParaRPr>
          </a:p>
          <a:p>
            <a:endParaRPr lang="en-US" dirty="0"/>
          </a:p>
        </p:txBody>
      </p:sp>
      <p:sp>
        <p:nvSpPr>
          <p:cNvPr id="4" name="TextBox 3">
            <a:extLst>
              <a:ext uri="{FF2B5EF4-FFF2-40B4-BE49-F238E27FC236}">
                <a16:creationId xmlns:a16="http://schemas.microsoft.com/office/drawing/2014/main" id="{3B3BEA5C-B35C-3AAC-EEA3-C9FD776FDEBA}"/>
              </a:ext>
            </a:extLst>
          </p:cNvPr>
          <p:cNvSpPr txBox="1"/>
          <p:nvPr/>
        </p:nvSpPr>
        <p:spPr>
          <a:xfrm>
            <a:off x="481013" y="1151733"/>
            <a:ext cx="15843716" cy="830997"/>
          </a:xfrm>
          <a:prstGeom prst="rect">
            <a:avLst/>
          </a:prstGeom>
          <a:noFill/>
        </p:spPr>
        <p:txBody>
          <a:bodyPr wrap="square" rtlCol="0">
            <a:spAutoFit/>
          </a:bodyPr>
          <a:lstStyle/>
          <a:p>
            <a:pPr algn="l"/>
            <a:r>
              <a:rPr lang="en-US" sz="4800" b="1" cap="all" dirty="0">
                <a:solidFill>
                  <a:srgbClr val="D61F32"/>
                </a:solidFill>
              </a:rPr>
              <a:t>VETERANS SHAPE AMERICA</a:t>
            </a:r>
          </a:p>
        </p:txBody>
      </p:sp>
      <p:sp>
        <p:nvSpPr>
          <p:cNvPr id="7" name="Content Placeholder 6">
            <a:extLst>
              <a:ext uri="{FF2B5EF4-FFF2-40B4-BE49-F238E27FC236}">
                <a16:creationId xmlns:a16="http://schemas.microsoft.com/office/drawing/2014/main" id="{7BEED3B3-857A-37FA-F642-CC9863D39D7A}"/>
              </a:ext>
            </a:extLst>
          </p:cNvPr>
          <p:cNvSpPr>
            <a:spLocks noGrp="1"/>
          </p:cNvSpPr>
          <p:nvPr>
            <p:ph idx="1"/>
          </p:nvPr>
        </p:nvSpPr>
        <p:spPr>
          <a:xfrm>
            <a:off x="484625" y="8040860"/>
            <a:ext cx="7398963" cy="1367530"/>
          </a:xfrm>
        </p:spPr>
        <p:txBody>
          <a:bodyPr>
            <a:normAutofit lnSpcReduction="10000"/>
          </a:bodyPr>
          <a:lstStyle/>
          <a:p>
            <a:r>
              <a:rPr lang="en-US" dirty="0"/>
              <a:t>Black Veterans who served in WWII and Korea did not believe they were “second class” citizens.</a:t>
            </a:r>
          </a:p>
          <a:p>
            <a:endParaRPr lang="en-US" dirty="0"/>
          </a:p>
        </p:txBody>
      </p:sp>
      <p:pic>
        <p:nvPicPr>
          <p:cNvPr id="8" name="Content Placeholder 8" descr="Military history of African Americans - Wikipedia">
            <a:extLst>
              <a:ext uri="{FF2B5EF4-FFF2-40B4-BE49-F238E27FC236}">
                <a16:creationId xmlns:a16="http://schemas.microsoft.com/office/drawing/2014/main" id="{047C9D28-8652-C13F-0488-0A9FD6EA9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91" y="2224078"/>
            <a:ext cx="5850209" cy="5600087"/>
          </a:xfrm>
          <a:prstGeom prst="rect">
            <a:avLst/>
          </a:prstGeom>
        </p:spPr>
      </p:pic>
      <p:pic>
        <p:nvPicPr>
          <p:cNvPr id="9" name="Content Placeholder 9" descr="File:March on Washington for Jobs and Freedom, Martin ...">
            <a:extLst>
              <a:ext uri="{FF2B5EF4-FFF2-40B4-BE49-F238E27FC236}">
                <a16:creationId xmlns:a16="http://schemas.microsoft.com/office/drawing/2014/main" id="{A4605205-DAE9-3051-7BA2-44CDBD2B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559" y="2224078"/>
            <a:ext cx="7445692" cy="5191493"/>
          </a:xfrm>
          <a:prstGeom prst="rect">
            <a:avLst/>
          </a:prstGeom>
        </p:spPr>
      </p:pic>
      <p:sp>
        <p:nvSpPr>
          <p:cNvPr id="10" name="TextBox 9">
            <a:extLst>
              <a:ext uri="{FF2B5EF4-FFF2-40B4-BE49-F238E27FC236}">
                <a16:creationId xmlns:a16="http://schemas.microsoft.com/office/drawing/2014/main" id="{32DF8B3E-C1B3-96C7-3965-9714FB3D0580}"/>
              </a:ext>
            </a:extLst>
          </p:cNvPr>
          <p:cNvSpPr txBox="1"/>
          <p:nvPr/>
        </p:nvSpPr>
        <p:spPr>
          <a:xfrm>
            <a:off x="9010004" y="8040860"/>
            <a:ext cx="7805292" cy="1077218"/>
          </a:xfrm>
          <a:prstGeom prst="rect">
            <a:avLst/>
          </a:prstGeom>
          <a:noFill/>
        </p:spPr>
        <p:txBody>
          <a:bodyPr wrap="square" rtlCol="0">
            <a:spAutoFit/>
          </a:bodyPr>
          <a:lstStyle/>
          <a:p>
            <a:pPr algn="l"/>
            <a:r>
              <a:rPr lang="en-US" sz="3200" dirty="0">
                <a:solidFill>
                  <a:schemeClr val="tx1"/>
                </a:solidFill>
                <a:latin typeface="Avenir Next" panose="020B0503020202020204"/>
              </a:rPr>
              <a:t>Many of those SAME veterans started the civil rights movement</a:t>
            </a:r>
          </a:p>
        </p:txBody>
      </p:sp>
    </p:spTree>
    <p:extLst>
      <p:ext uri="{BB962C8B-B14F-4D97-AF65-F5344CB8AC3E}">
        <p14:creationId xmlns:p14="http://schemas.microsoft.com/office/powerpoint/2010/main" val="350779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8CCFB1-B336-81DB-FD0E-9516CE5CD0BB}"/>
              </a:ext>
            </a:extLst>
          </p:cNvPr>
          <p:cNvSpPr>
            <a:spLocks noGrp="1"/>
          </p:cNvSpPr>
          <p:nvPr>
            <p:ph sz="half" idx="1"/>
          </p:nvPr>
        </p:nvSpPr>
        <p:spPr>
          <a:xfrm>
            <a:off x="1192143" y="1696278"/>
            <a:ext cx="7369612" cy="7088736"/>
          </a:xfrm>
        </p:spPr>
        <p:txBody>
          <a:bodyPr>
            <a:normAutofit/>
          </a:bodyPr>
          <a:lstStyle/>
          <a:p>
            <a:r>
              <a:rPr lang="en-US" dirty="0">
                <a:hlinkClick r:id="rId2"/>
              </a:rPr>
              <a:t>https://archive.legion.org/handle/20.500.12203/1</a:t>
            </a:r>
            <a:endParaRPr lang="en-US" dirty="0"/>
          </a:p>
          <a:p>
            <a:r>
              <a:rPr lang="en-US" dirty="0">
                <a:hlinkClick r:id="rId3"/>
              </a:rPr>
              <a:t>https://www.legion.org/legislative</a:t>
            </a:r>
            <a:endParaRPr lang="en-US" dirty="0"/>
          </a:p>
          <a:p>
            <a:r>
              <a:rPr lang="en-US" u="sng" dirty="0">
                <a:hlinkClick r:id="rId4">
                  <a:extLst>
                    <a:ext uri="{A12FA001-AC4F-418D-AE19-62706E023703}">
                      <ahyp:hlinkClr xmlns:ahyp="http://schemas.microsoft.com/office/drawing/2018/hyperlinkcolor" val="tx"/>
                    </a:ext>
                  </a:extLst>
                </a:hlinkClick>
              </a:rPr>
              <a:t>www.legion.org/Voters</a:t>
            </a:r>
            <a:r>
              <a:rPr lang="en-US" u="sng" dirty="0"/>
              <a:t> Voice</a:t>
            </a:r>
          </a:p>
          <a:p>
            <a:r>
              <a:rPr lang="en-US" dirty="0"/>
              <a:t>Legislative Agenda  Weekly Update (PDF) </a:t>
            </a:r>
            <a:br>
              <a:rPr lang="en-US" dirty="0"/>
            </a:br>
            <a:r>
              <a:rPr lang="en-US" dirty="0">
                <a:hlinkClick r:id="rId5"/>
              </a:rPr>
              <a:t>http://capwiz.com/legion/issues/</a:t>
            </a:r>
            <a:endParaRPr lang="en-US" dirty="0"/>
          </a:p>
          <a:p>
            <a:r>
              <a:rPr lang="en-US" dirty="0"/>
              <a:t>National Legislative </a:t>
            </a:r>
            <a:r>
              <a:rPr lang="en-US" dirty="0">
                <a:hlinkClick r:id="rId5"/>
              </a:rPr>
              <a:t>http://www.burnpit.us/</a:t>
            </a:r>
            <a:r>
              <a:rPr lang="en-US" dirty="0"/>
              <a:t> </a:t>
            </a:r>
          </a:p>
          <a:p>
            <a:r>
              <a:rPr lang="en-US" b="1" dirty="0"/>
              <a:t>National Resolutions https://www.legion.org/resolutions </a:t>
            </a:r>
          </a:p>
          <a:p>
            <a:endParaRPr lang="en-US" dirty="0"/>
          </a:p>
        </p:txBody>
      </p:sp>
      <p:pic>
        <p:nvPicPr>
          <p:cNvPr id="11" name="Picture 10" descr="Information with solid fill">
            <a:extLst>
              <a:ext uri="{FF2B5EF4-FFF2-40B4-BE49-F238E27FC236}">
                <a16:creationId xmlns:a16="http://schemas.microsoft.com/office/drawing/2014/main" id="{7033A184-0352-7285-9E78-49C4AF83D2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906" b="1906"/>
          <a:stretch/>
        </p:blipFill>
        <p:spPr>
          <a:xfrm>
            <a:off x="8778508" y="1696278"/>
            <a:ext cx="7369612" cy="7088736"/>
          </a:xfrm>
          <a:prstGeom prst="rect">
            <a:avLst/>
          </a:prstGeom>
          <a:noFill/>
        </p:spPr>
      </p:pic>
      <p:sp>
        <p:nvSpPr>
          <p:cNvPr id="3" name="Text Placeholder 2">
            <a:extLst>
              <a:ext uri="{FF2B5EF4-FFF2-40B4-BE49-F238E27FC236}">
                <a16:creationId xmlns:a16="http://schemas.microsoft.com/office/drawing/2014/main" id="{487FBDCB-30A4-5092-6DC8-03354B388931}"/>
              </a:ext>
            </a:extLst>
          </p:cNvPr>
          <p:cNvSpPr>
            <a:spLocks noGrp="1"/>
          </p:cNvSpPr>
          <p:nvPr>
            <p:ph type="body" sz="quarter" idx="10"/>
          </p:nvPr>
        </p:nvSpPr>
        <p:spPr>
          <a:xfrm>
            <a:off x="481013" y="394252"/>
            <a:ext cx="4157662" cy="520700"/>
          </a:xfrm>
        </p:spPr>
        <p:txBody>
          <a:bodyPr vert="horz" lIns="91440" tIns="45720" rIns="91440" bIns="45720" rtlCol="0">
            <a:normAutofit/>
          </a:bodyPr>
          <a:lstStyle/>
          <a:p>
            <a:r>
              <a:rPr kumimoji="0" lang="en-US" sz="3000" b="1" i="0" u="none" strike="noStrike" kern="1200" cap="none" spc="0" normalizeH="0" baseline="0" noProof="0">
                <a:ln>
                  <a:noFill/>
                </a:ln>
                <a:effectLst/>
                <a:uLnTx/>
                <a:uFillTx/>
              </a:rPr>
              <a:t>RESOLUTIONS </a:t>
            </a:r>
            <a:endParaRPr kumimoji="0" lang="en-US" sz="3000" b="0" i="0" u="none" strike="noStrike" kern="1200" cap="none" spc="0" normalizeH="0" baseline="0" noProof="0">
              <a:ln>
                <a:noFill/>
              </a:ln>
              <a:effectLst/>
              <a:uLnTx/>
              <a:uFillTx/>
            </a:endParaRPr>
          </a:p>
          <a:p>
            <a:endParaRPr lang="en-US" sz="3000" b="1" i="0" kern="1200"/>
          </a:p>
        </p:txBody>
      </p:sp>
      <p:sp>
        <p:nvSpPr>
          <p:cNvPr id="4" name="TextBox 3">
            <a:extLst>
              <a:ext uri="{FF2B5EF4-FFF2-40B4-BE49-F238E27FC236}">
                <a16:creationId xmlns:a16="http://schemas.microsoft.com/office/drawing/2014/main" id="{3B3BEA5C-B35C-3AAC-EEA3-C9FD776FDEBA}"/>
              </a:ext>
            </a:extLst>
          </p:cNvPr>
          <p:cNvSpPr txBox="1"/>
          <p:nvPr/>
        </p:nvSpPr>
        <p:spPr>
          <a:xfrm>
            <a:off x="8778508" y="1741629"/>
            <a:ext cx="7371870" cy="1171786"/>
          </a:xfrm>
          <a:prstGeom prst="rect">
            <a:avLst/>
          </a:prstGeom>
        </p:spPr>
        <p:txBody>
          <a:bodyPr vert="horz" lIns="91440" tIns="45720" rIns="91440" bIns="45720" rtlCol="0" anchor="b">
            <a:normAutofit/>
          </a:bodyPr>
          <a:lstStyle/>
          <a:p>
            <a:pPr algn="l" defTabSz="1300460" hangingPunct="1">
              <a:lnSpc>
                <a:spcPct val="90000"/>
              </a:lnSpc>
              <a:spcBef>
                <a:spcPts val="1422"/>
              </a:spcBef>
            </a:pPr>
            <a:endParaRPr lang="en-US" sz="3700" b="1" i="0" kern="1200" cap="all" dirty="0">
              <a:solidFill>
                <a:srgbClr val="D61F32"/>
              </a:solidFill>
              <a:latin typeface="Avenir Next Demi Bold" panose="020B0503020202020204" pitchFamily="34" charset="0"/>
              <a:ea typeface="+mn-ea"/>
              <a:cs typeface="+mn-cs"/>
            </a:endParaRPr>
          </a:p>
        </p:txBody>
      </p:sp>
      <p:sp>
        <p:nvSpPr>
          <p:cNvPr id="9" name="TextBox 8">
            <a:extLst>
              <a:ext uri="{FF2B5EF4-FFF2-40B4-BE49-F238E27FC236}">
                <a16:creationId xmlns:a16="http://schemas.microsoft.com/office/drawing/2014/main" id="{A6AE41D7-1672-2091-5F2E-D460A9EBB101}"/>
              </a:ext>
            </a:extLst>
          </p:cNvPr>
          <p:cNvSpPr txBox="1"/>
          <p:nvPr/>
        </p:nvSpPr>
        <p:spPr>
          <a:xfrm>
            <a:off x="8778508" y="2913415"/>
            <a:ext cx="7371870" cy="5753507"/>
          </a:xfrm>
          <a:prstGeom prst="rect">
            <a:avLst/>
          </a:prstGeom>
        </p:spPr>
        <p:txBody>
          <a:bodyPr vert="horz" lIns="91440" tIns="45720" rIns="91440" bIns="45720" rtlCol="0">
            <a:normAutofit/>
          </a:bodyPr>
          <a:lstStyle/>
          <a:p>
            <a:pPr algn="l" defTabSz="1300460" hangingPunct="1">
              <a:lnSpc>
                <a:spcPct val="90000"/>
              </a:lnSpc>
              <a:spcBef>
                <a:spcPts val="1422"/>
              </a:spcBef>
            </a:pPr>
            <a:endParaRPr lang="en-US" sz="3200" kern="1200" dirty="0">
              <a:solidFill>
                <a:schemeClr val="tx1"/>
              </a:solidFill>
              <a:latin typeface="Avenir Next" panose="020B0503020202020204" pitchFamily="34" charset="0"/>
            </a:endParaRPr>
          </a:p>
        </p:txBody>
      </p:sp>
    </p:spTree>
    <p:extLst>
      <p:ext uri="{BB962C8B-B14F-4D97-AF65-F5344CB8AC3E}">
        <p14:creationId xmlns:p14="http://schemas.microsoft.com/office/powerpoint/2010/main" val="390951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FF080B-5F3B-E0DC-0DAB-05869A07C5D3}"/>
              </a:ext>
            </a:extLst>
          </p:cNvPr>
          <p:cNvPicPr>
            <a:picLocks noGrp="1" noChangeAspect="1"/>
          </p:cNvPicPr>
          <p:nvPr>
            <p:ph sz="half" idx="2"/>
          </p:nvPr>
        </p:nvPicPr>
        <p:blipFill>
          <a:blip r:embed="rId2"/>
          <a:stretch>
            <a:fillRect/>
          </a:stretch>
        </p:blipFill>
        <p:spPr>
          <a:xfrm>
            <a:off x="256092" y="2076994"/>
            <a:ext cx="10551072" cy="5934978"/>
          </a:xfrm>
          <a:prstGeom prst="rect">
            <a:avLst/>
          </a:prstGeom>
        </p:spPr>
      </p:pic>
      <p:sp>
        <p:nvSpPr>
          <p:cNvPr id="4" name="Text Placeholder 3">
            <a:extLst>
              <a:ext uri="{FF2B5EF4-FFF2-40B4-BE49-F238E27FC236}">
                <a16:creationId xmlns:a16="http://schemas.microsoft.com/office/drawing/2014/main" id="{C21A402D-B57D-73C0-A06D-BA9FFB06243C}"/>
              </a:ext>
            </a:extLst>
          </p:cNvPr>
          <p:cNvSpPr>
            <a:spLocks noGrp="1"/>
          </p:cNvSpPr>
          <p:nvPr>
            <p:ph type="body" sz="quarter" idx="10"/>
          </p:nvPr>
        </p:nvSpPr>
        <p:spPr/>
        <p:txBody>
          <a:bodyPr>
            <a:normAutofit lnSpcReduction="10000"/>
          </a:bodyPr>
          <a:lstStyle/>
          <a:p>
            <a:r>
              <a:rPr lang="en-US" sz="3200"/>
              <a:t>RESOLUTIONS </a:t>
            </a:r>
            <a:r>
              <a:rPr lang="en-US" b="0"/>
              <a:t>WHY</a:t>
            </a:r>
            <a:endParaRPr lang="en-US" sz="3200"/>
          </a:p>
        </p:txBody>
      </p:sp>
    </p:spTree>
    <p:extLst>
      <p:ext uri="{BB962C8B-B14F-4D97-AF65-F5344CB8AC3E}">
        <p14:creationId xmlns:p14="http://schemas.microsoft.com/office/powerpoint/2010/main" val="388883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5" y="0"/>
            <a:ext cx="17339733" cy="97536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9000"/>
            </a:blip>
            <a:stretch>
              <a:fillRect l="-16436" r="-31104"/>
            </a:stretch>
          </a:blipFill>
        </p:spPr>
        <p:txBody>
          <a:bodyPr/>
          <a:lstStyle/>
          <a:p>
            <a:pPr algn="l" defTabSz="866943" hangingPunct="1"/>
            <a:endParaRPr lang="en-US" sz="1707" kern="1200">
              <a:solidFill>
                <a:prstClr val="black"/>
              </a:solidFill>
              <a:latin typeface="Calibri"/>
            </a:endParaRPr>
          </a:p>
        </p:txBody>
      </p:sp>
      <p:grpSp>
        <p:nvGrpSpPr>
          <p:cNvPr id="3" name="Group 3"/>
          <p:cNvGrpSpPr/>
          <p:nvPr/>
        </p:nvGrpSpPr>
        <p:grpSpPr>
          <a:xfrm>
            <a:off x="3518537" y="520394"/>
            <a:ext cx="10303189" cy="8938668"/>
            <a:chOff x="0" y="0"/>
            <a:chExt cx="6233160" cy="5407660"/>
          </a:xfrm>
        </p:grpSpPr>
        <p:sp>
          <p:nvSpPr>
            <p:cNvPr id="4" name="Freeform 4"/>
            <p:cNvSpPr/>
            <p:nvPr/>
          </p:nvSpPr>
          <p:spPr>
            <a:xfrm>
              <a:off x="0" y="-10160"/>
              <a:ext cx="6233160" cy="5429250"/>
            </a:xfrm>
            <a:custGeom>
              <a:avLst/>
              <a:gdLst/>
              <a:ahLst/>
              <a:cxnLst/>
              <a:rect l="l" t="t" r="r" b="b"/>
              <a:pathLst>
                <a:path w="6233160" h="5429250">
                  <a:moveTo>
                    <a:pt x="5897880" y="579120"/>
                  </a:moveTo>
                  <a:lnTo>
                    <a:pt x="3451860" y="40640"/>
                  </a:lnTo>
                  <a:cubicBezTo>
                    <a:pt x="3267710" y="0"/>
                    <a:pt x="2965450" y="0"/>
                    <a:pt x="2781300" y="40640"/>
                  </a:cubicBezTo>
                  <a:lnTo>
                    <a:pt x="335280" y="579120"/>
                  </a:lnTo>
                  <a:cubicBezTo>
                    <a:pt x="151130" y="619760"/>
                    <a:pt x="0" y="807720"/>
                    <a:pt x="0" y="996950"/>
                  </a:cubicBezTo>
                  <a:lnTo>
                    <a:pt x="0" y="4409440"/>
                  </a:lnTo>
                  <a:cubicBezTo>
                    <a:pt x="0" y="4602480"/>
                    <a:pt x="151130" y="4794250"/>
                    <a:pt x="335280" y="4836160"/>
                  </a:cubicBezTo>
                  <a:lnTo>
                    <a:pt x="2781300" y="5387340"/>
                  </a:lnTo>
                  <a:cubicBezTo>
                    <a:pt x="2965450" y="5429250"/>
                    <a:pt x="3267710" y="5429250"/>
                    <a:pt x="3451860" y="5387340"/>
                  </a:cubicBezTo>
                  <a:lnTo>
                    <a:pt x="5897880" y="4836160"/>
                  </a:lnTo>
                  <a:cubicBezTo>
                    <a:pt x="6082030" y="4794250"/>
                    <a:pt x="6233160" y="4602480"/>
                    <a:pt x="6233160" y="4409440"/>
                  </a:cubicBezTo>
                  <a:lnTo>
                    <a:pt x="6233160" y="996950"/>
                  </a:lnTo>
                  <a:cubicBezTo>
                    <a:pt x="6233160" y="807720"/>
                    <a:pt x="6082030" y="619760"/>
                    <a:pt x="5897880" y="579120"/>
                  </a:cubicBezTo>
                  <a:close/>
                </a:path>
              </a:pathLst>
            </a:custGeom>
            <a:solidFill>
              <a:srgbClr val="313146">
                <a:alpha val="69804"/>
              </a:srgbClr>
            </a:solidFill>
          </p:spPr>
          <p:txBody>
            <a:bodyPr/>
            <a:lstStyle/>
            <a:p>
              <a:pPr algn="l" defTabSz="866943" hangingPunct="1"/>
              <a:endParaRPr lang="en-US" sz="1707" kern="1200">
                <a:solidFill>
                  <a:prstClr val="black"/>
                </a:solidFill>
                <a:latin typeface="Calibri"/>
              </a:endParaRPr>
            </a:p>
          </p:txBody>
        </p:sp>
      </p:grpSp>
      <p:sp>
        <p:nvSpPr>
          <p:cNvPr id="5" name="TextBox 5"/>
          <p:cNvSpPr txBox="1"/>
          <p:nvPr/>
        </p:nvSpPr>
        <p:spPr>
          <a:xfrm>
            <a:off x="3807211" y="3069494"/>
            <a:ext cx="9742000" cy="3539430"/>
          </a:xfrm>
          <a:prstGeom prst="rect">
            <a:avLst/>
          </a:prstGeom>
        </p:spPr>
        <p:txBody>
          <a:bodyPr lIns="0" tIns="0" rIns="0" bIns="0" rtlCol="0" anchor="t">
            <a:spAutoFit/>
          </a:bodyPr>
          <a:lstStyle/>
          <a:p>
            <a:pPr defTabSz="866943" hangingPunct="1">
              <a:lnSpc>
                <a:spcPts val="4619"/>
              </a:lnSpc>
            </a:pPr>
            <a:r>
              <a:rPr lang="en-US" sz="3982" kern="1200" spc="31">
                <a:solidFill>
                  <a:srgbClr val="FFFFFF"/>
                </a:solidFill>
                <a:latin typeface="Avenir Medium"/>
              </a:rPr>
              <a:t>A Veteran is not only important because they were once willing to shed their blood for the nation. A veteran is important because they come home from war and teach that nation what it means to be a citizen. </a:t>
            </a:r>
          </a:p>
        </p:txBody>
      </p:sp>
      <p:sp>
        <p:nvSpPr>
          <p:cNvPr id="6" name="Freeform 6"/>
          <p:cNvSpPr/>
          <p:nvPr/>
        </p:nvSpPr>
        <p:spPr>
          <a:xfrm>
            <a:off x="6719411" y="2268164"/>
            <a:ext cx="3901440" cy="595856"/>
          </a:xfrm>
          <a:custGeom>
            <a:avLst/>
            <a:gdLst/>
            <a:ahLst/>
            <a:cxnLst/>
            <a:rect l="l" t="t" r="r" b="b"/>
            <a:pathLst>
              <a:path w="4114800" h="628442">
                <a:moveTo>
                  <a:pt x="0" y="0"/>
                </a:moveTo>
                <a:lnTo>
                  <a:pt x="4114800" y="0"/>
                </a:lnTo>
                <a:lnTo>
                  <a:pt x="4114800" y="628442"/>
                </a:lnTo>
                <a:lnTo>
                  <a:pt x="0" y="628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l" defTabSz="866943" hangingPunct="1"/>
            <a:endParaRPr lang="en-US" sz="1707" kern="1200">
              <a:solidFill>
                <a:prstClr val="black"/>
              </a:solidFill>
              <a:latin typeface="Calibri"/>
            </a:endParaRPr>
          </a:p>
        </p:txBody>
      </p:sp>
      <p:sp>
        <p:nvSpPr>
          <p:cNvPr id="7" name="AutoShape 7"/>
          <p:cNvSpPr/>
          <p:nvPr/>
        </p:nvSpPr>
        <p:spPr>
          <a:xfrm>
            <a:off x="7109555" y="7091177"/>
            <a:ext cx="3121152" cy="0"/>
          </a:xfrm>
          <a:prstGeom prst="line">
            <a:avLst/>
          </a:prstGeom>
          <a:ln w="47625" cap="flat">
            <a:solidFill>
              <a:srgbClr val="FFFFFF"/>
            </a:solidFill>
            <a:prstDash val="sysDot"/>
            <a:headEnd type="arrow" w="med" len="sm"/>
            <a:tailEnd type="arrow" w="med" len="sm"/>
          </a:ln>
        </p:spPr>
        <p:txBody>
          <a:bodyPr/>
          <a:lstStyle/>
          <a:p>
            <a:pPr algn="l" defTabSz="866943" hangingPunct="1"/>
            <a:endParaRPr lang="en-US" sz="1707" kern="1200">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DC6D3-D066-0D80-CE68-BA5C597F9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56" y="3412245"/>
            <a:ext cx="3302601" cy="3180928"/>
          </a:xfrm>
          <a:prstGeom prst="rect">
            <a:avLst/>
          </a:prstGeom>
        </p:spPr>
      </p:pic>
      <p:pic>
        <p:nvPicPr>
          <p:cNvPr id="5" name="Picture 4" descr="salcolor.gif">
            <a:extLst>
              <a:ext uri="{FF2B5EF4-FFF2-40B4-BE49-F238E27FC236}">
                <a16:creationId xmlns:a16="http://schemas.microsoft.com/office/drawing/2014/main" id="{CF410CB3-EF95-D040-2FBA-91E44AF1FA7D}"/>
              </a:ext>
            </a:extLst>
          </p:cNvPr>
          <p:cNvPicPr>
            <a:picLocks noChangeAspect="1"/>
          </p:cNvPicPr>
          <p:nvPr/>
        </p:nvPicPr>
        <p:blipFill>
          <a:blip r:embed="rId3" cstate="print"/>
          <a:stretch>
            <a:fillRect/>
          </a:stretch>
        </p:blipFill>
        <p:spPr>
          <a:xfrm>
            <a:off x="5181450" y="2925555"/>
            <a:ext cx="4373463" cy="3872014"/>
          </a:xfrm>
          <a:prstGeom prst="rect">
            <a:avLst/>
          </a:prstGeom>
        </p:spPr>
      </p:pic>
      <p:pic>
        <p:nvPicPr>
          <p:cNvPr id="6" name="Picture 5" descr="salcolor.gif">
            <a:extLst>
              <a:ext uri="{FF2B5EF4-FFF2-40B4-BE49-F238E27FC236}">
                <a16:creationId xmlns:a16="http://schemas.microsoft.com/office/drawing/2014/main" id="{275E1411-8D00-D0FA-17EB-16ED96D9BC31}"/>
              </a:ext>
            </a:extLst>
          </p:cNvPr>
          <p:cNvPicPr>
            <a:picLocks noChangeAspect="1"/>
          </p:cNvPicPr>
          <p:nvPr/>
        </p:nvPicPr>
        <p:blipFill>
          <a:blip r:embed="rId3" cstate="print"/>
          <a:stretch>
            <a:fillRect/>
          </a:stretch>
        </p:blipFill>
        <p:spPr>
          <a:xfrm>
            <a:off x="4919446" y="3060976"/>
            <a:ext cx="4373463" cy="3872014"/>
          </a:xfrm>
          <a:prstGeom prst="rect">
            <a:avLst/>
          </a:prstGeom>
        </p:spPr>
      </p:pic>
      <p:pic>
        <p:nvPicPr>
          <p:cNvPr id="11" name="Picture 10">
            <a:extLst>
              <a:ext uri="{FF2B5EF4-FFF2-40B4-BE49-F238E27FC236}">
                <a16:creationId xmlns:a16="http://schemas.microsoft.com/office/drawing/2014/main" id="{B6400838-DF82-199E-040E-4B62EB504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3717" y="3370498"/>
            <a:ext cx="3039290" cy="3264422"/>
          </a:xfrm>
          <a:prstGeom prst="rect">
            <a:avLst/>
          </a:prstGeom>
        </p:spPr>
      </p:pic>
      <p:pic>
        <p:nvPicPr>
          <p:cNvPr id="16" name="Picture 15">
            <a:extLst>
              <a:ext uri="{FF2B5EF4-FFF2-40B4-BE49-F238E27FC236}">
                <a16:creationId xmlns:a16="http://schemas.microsoft.com/office/drawing/2014/main" id="{76E79553-0FC3-CA1B-BA33-44AAB0333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3716" y="3142302"/>
            <a:ext cx="3256037" cy="3709365"/>
          </a:xfrm>
          <a:prstGeom prst="rect">
            <a:avLst/>
          </a:prstGeom>
        </p:spPr>
      </p:pic>
      <p:pic>
        <p:nvPicPr>
          <p:cNvPr id="18" name="Picture 17">
            <a:extLst>
              <a:ext uri="{FF2B5EF4-FFF2-40B4-BE49-F238E27FC236}">
                <a16:creationId xmlns:a16="http://schemas.microsoft.com/office/drawing/2014/main" id="{312E9BCE-710A-862A-3537-329CBA52F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1412" y="3338032"/>
            <a:ext cx="3361795" cy="3447265"/>
          </a:xfrm>
          <a:prstGeom prst="rect">
            <a:avLst/>
          </a:prstGeom>
        </p:spPr>
      </p:pic>
      <p:pic>
        <p:nvPicPr>
          <p:cNvPr id="19" name="Content Placeholder 18">
            <a:extLst>
              <a:ext uri="{FF2B5EF4-FFF2-40B4-BE49-F238E27FC236}">
                <a16:creationId xmlns:a16="http://schemas.microsoft.com/office/drawing/2014/main" id="{EE6DBE32-84E2-A6C2-A980-277ED854C3FE}"/>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1090383" y="8622650"/>
            <a:ext cx="63852" cy="65476"/>
          </a:xfrm>
          <a:prstGeom prst="rect">
            <a:avLst/>
          </a:prstGeom>
        </p:spPr>
      </p:pic>
      <p:sp>
        <p:nvSpPr>
          <p:cNvPr id="21" name="TextBox 20">
            <a:extLst>
              <a:ext uri="{FF2B5EF4-FFF2-40B4-BE49-F238E27FC236}">
                <a16:creationId xmlns:a16="http://schemas.microsoft.com/office/drawing/2014/main" id="{8B4617AF-389C-C9B4-C567-7E759398A50D}"/>
              </a:ext>
            </a:extLst>
          </p:cNvPr>
          <p:cNvSpPr txBox="1"/>
          <p:nvPr/>
        </p:nvSpPr>
        <p:spPr>
          <a:xfrm>
            <a:off x="64117" y="7266867"/>
            <a:ext cx="16565047" cy="880241"/>
          </a:xfrm>
          <a:prstGeom prst="rect">
            <a:avLst/>
          </a:prstGeom>
          <a:noFill/>
        </p:spPr>
        <p:txBody>
          <a:bodyPr wrap="square" rtlCol="0">
            <a:spAutoFit/>
          </a:bodyPr>
          <a:lstStyle/>
          <a:p>
            <a:pPr algn="ctr"/>
            <a:r>
              <a:rPr lang="en-US" sz="5120" b="1">
                <a:solidFill>
                  <a:srgbClr val="1D2228"/>
                </a:solidFill>
                <a:latin typeface="YahooSans"/>
              </a:rPr>
              <a:t>So do all our programs.</a:t>
            </a:r>
            <a:endParaRPr lang="en-US" sz="5120" b="1"/>
          </a:p>
        </p:txBody>
      </p:sp>
      <p:sp>
        <p:nvSpPr>
          <p:cNvPr id="7" name="Title 6">
            <a:extLst>
              <a:ext uri="{FF2B5EF4-FFF2-40B4-BE49-F238E27FC236}">
                <a16:creationId xmlns:a16="http://schemas.microsoft.com/office/drawing/2014/main" id="{B12232D4-7274-77DD-766E-8B2EC3C003DE}"/>
              </a:ext>
            </a:extLst>
          </p:cNvPr>
          <p:cNvSpPr>
            <a:spLocks noGrp="1"/>
          </p:cNvSpPr>
          <p:nvPr>
            <p:ph type="title"/>
          </p:nvPr>
        </p:nvSpPr>
        <p:spPr/>
        <p:txBody>
          <a:bodyPr>
            <a:normAutofit/>
          </a:bodyPr>
          <a:lstStyle/>
          <a:p>
            <a:pPr algn="ctr"/>
            <a:r>
              <a:rPr lang="en-US" sz="6600"/>
              <a:t>All 3 Families utilize </a:t>
            </a:r>
            <a:r>
              <a:rPr lang="en-US" sz="6600" u="sng"/>
              <a:t>resolutions</a:t>
            </a:r>
            <a:r>
              <a:rPr lang="en-US" sz="6600"/>
              <a:t> as a tool.</a:t>
            </a:r>
          </a:p>
        </p:txBody>
      </p:sp>
    </p:spTree>
    <p:extLst>
      <p:ext uri="{BB962C8B-B14F-4D97-AF65-F5344CB8AC3E}">
        <p14:creationId xmlns:p14="http://schemas.microsoft.com/office/powerpoint/2010/main" val="45157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848" t="1507" r="9138" b="792"/>
          <a:stretch/>
        </p:blipFill>
        <p:spPr>
          <a:xfrm>
            <a:off x="1146108" y="1153834"/>
            <a:ext cx="5191192" cy="8205514"/>
          </a:xfrm>
          <a:noFill/>
        </p:spPr>
      </p:pic>
      <p:sp>
        <p:nvSpPr>
          <p:cNvPr id="12" name="Text Placeholder 3">
            <a:extLst>
              <a:ext uri="{FF2B5EF4-FFF2-40B4-BE49-F238E27FC236}">
                <a16:creationId xmlns:a16="http://schemas.microsoft.com/office/drawing/2014/main" id="{EDF95D1A-CA4B-892B-62B1-AB08E98D0589}"/>
              </a:ext>
            </a:extLst>
          </p:cNvPr>
          <p:cNvSpPr>
            <a:spLocks noGrp="1"/>
          </p:cNvSpPr>
          <p:nvPr>
            <p:ph type="body" sz="quarter" idx="3"/>
          </p:nvPr>
        </p:nvSpPr>
        <p:spPr>
          <a:xfrm>
            <a:off x="8670130" y="1586060"/>
            <a:ext cx="8081169" cy="747308"/>
          </a:xfrm>
        </p:spPr>
        <p:txBody>
          <a:bodyPr/>
          <a:lstStyle/>
          <a:p>
            <a:r>
              <a:rPr lang="en-US"/>
              <a:t>HOW TO GET PEOPLE TO LISTEN</a:t>
            </a:r>
          </a:p>
        </p:txBody>
      </p:sp>
      <p:sp>
        <p:nvSpPr>
          <p:cNvPr id="3" name="Title 2"/>
          <p:cNvSpPr>
            <a:spLocks noGrp="1"/>
          </p:cNvSpPr>
          <p:nvPr>
            <p:ph sz="quarter" idx="4"/>
          </p:nvPr>
        </p:nvSpPr>
        <p:spPr>
          <a:xfrm>
            <a:off x="8670130" y="2251576"/>
            <a:ext cx="8081169" cy="6460624"/>
          </a:xfrm>
        </p:spPr>
        <p:txBody>
          <a:bodyPr>
            <a:normAutofit fontScale="92500" lnSpcReduction="10000"/>
          </a:bodyPr>
          <a:lstStyle/>
          <a:p>
            <a:r>
              <a:rPr lang="en-US" sz="4300" b="0"/>
              <a:t>Many know this importance of this tool.  </a:t>
            </a:r>
            <a:br>
              <a:rPr lang="en-US" sz="4300" b="0"/>
            </a:br>
            <a:br>
              <a:rPr lang="en-US" sz="4300" b="0"/>
            </a:br>
            <a:r>
              <a:rPr lang="en-US" sz="4300" b="0"/>
              <a:t>The</a:t>
            </a:r>
            <a:r>
              <a:rPr lang="en-US" sz="4300"/>
              <a:t> Consolidated Post Report </a:t>
            </a:r>
            <a:r>
              <a:rPr lang="en-US" sz="4300" b="0"/>
              <a:t>remains the American Legion’s bag of </a:t>
            </a:r>
            <a:r>
              <a:rPr lang="en-US" sz="4300" b="0" u="sng"/>
              <a:t>influence</a:t>
            </a:r>
            <a:r>
              <a:rPr lang="en-US" sz="4300" b="0"/>
              <a:t> on law makers and elected leaders.</a:t>
            </a:r>
            <a:br>
              <a:rPr lang="en-US" sz="4300" b="0"/>
            </a:br>
            <a:r>
              <a:rPr lang="en-US" sz="4300"/>
              <a:t>  </a:t>
            </a:r>
            <a:br>
              <a:rPr lang="en-US" sz="4300"/>
            </a:br>
            <a:r>
              <a:rPr lang="en-US" sz="4300"/>
              <a:t>Reflects the depth and breadth of our organization’s CONTINUED service to America.</a:t>
            </a:r>
            <a:br>
              <a:rPr lang="en-US"/>
            </a:br>
            <a:endParaRPr lang="en-US" u="sng"/>
          </a:p>
        </p:txBody>
      </p:sp>
      <p:sp>
        <p:nvSpPr>
          <p:cNvPr id="14" name="Text Placeholder 5">
            <a:extLst>
              <a:ext uri="{FF2B5EF4-FFF2-40B4-BE49-F238E27FC236}">
                <a16:creationId xmlns:a16="http://schemas.microsoft.com/office/drawing/2014/main" id="{1669DC88-FD18-115E-BDD9-F88741FD333C}"/>
              </a:ext>
            </a:extLst>
          </p:cNvPr>
          <p:cNvSpPr>
            <a:spLocks noGrp="1"/>
          </p:cNvSpPr>
          <p:nvPr>
            <p:ph type="body" sz="quarter" idx="10"/>
          </p:nvPr>
        </p:nvSpPr>
        <p:spPr>
          <a:xfrm>
            <a:off x="481013" y="394252"/>
            <a:ext cx="4157662" cy="520700"/>
          </a:xfrm>
        </p:spPr>
        <p:txBody>
          <a:bodyPr>
            <a:normAutofit lnSpcReduction="10000"/>
          </a:bodyPr>
          <a:lstStyle/>
          <a:p>
            <a:r>
              <a:rPr lang="en-US" sz="3200" dirty="0"/>
              <a:t>RESOLUTIONS </a:t>
            </a:r>
            <a:r>
              <a:rPr lang="en-US" sz="3200" b="0" dirty="0"/>
              <a:t>HOW</a:t>
            </a:r>
          </a:p>
        </p:txBody>
      </p:sp>
    </p:spTree>
    <p:extLst>
      <p:ext uri="{BB962C8B-B14F-4D97-AF65-F5344CB8AC3E}">
        <p14:creationId xmlns:p14="http://schemas.microsoft.com/office/powerpoint/2010/main" val="58589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body" sz="quarter" idx="10"/>
          </p:nvPr>
        </p:nvSpPr>
        <p:spPr>
          <a:xfrm>
            <a:off x="481013" y="394252"/>
            <a:ext cx="4157662" cy="520700"/>
          </a:xfrm>
        </p:spPr>
        <p:txBody>
          <a:bodyPr>
            <a:noAutofit/>
          </a:bodyPr>
          <a:lstStyle/>
          <a:p>
            <a:r>
              <a:rPr lang="en-US" dirty="0"/>
              <a:t>RESOLUTIONS </a:t>
            </a:r>
            <a:r>
              <a:rPr lang="en-US" b="0" dirty="0"/>
              <a:t>WHY</a:t>
            </a:r>
            <a:endParaRPr lang="en-US" dirty="0"/>
          </a:p>
        </p:txBody>
      </p:sp>
      <p:graphicFrame>
        <p:nvGraphicFramePr>
          <p:cNvPr id="24" name="Content Placeholder 23">
            <a:extLst>
              <a:ext uri="{FF2B5EF4-FFF2-40B4-BE49-F238E27FC236}">
                <a16:creationId xmlns:a16="http://schemas.microsoft.com/office/drawing/2014/main" id="{9EC35A16-5FD9-CB30-4862-E7C8A5A09566}"/>
              </a:ext>
            </a:extLst>
          </p:cNvPr>
          <p:cNvGraphicFramePr>
            <a:graphicFrameLocks noGrp="1"/>
          </p:cNvGraphicFramePr>
          <p:nvPr>
            <p:ph idx="1"/>
            <p:extLst>
              <p:ext uri="{D42A27DB-BD31-4B8C-83A1-F6EECF244321}">
                <p14:modId xmlns:p14="http://schemas.microsoft.com/office/powerpoint/2010/main" val="1754522116"/>
              </p:ext>
            </p:extLst>
          </p:nvPr>
        </p:nvGraphicFramePr>
        <p:xfrm>
          <a:off x="1192143" y="1828800"/>
          <a:ext cx="14955977" cy="695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47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657579B0-CE7E-53AF-9E5F-141532D4A330}"/>
              </a:ext>
            </a:extLst>
          </p:cNvPr>
          <p:cNvSpPr txBox="1">
            <a:spLocks/>
          </p:cNvSpPr>
          <p:nvPr/>
        </p:nvSpPr>
        <p:spPr>
          <a:xfrm>
            <a:off x="481012" y="394252"/>
            <a:ext cx="4157662" cy="520700"/>
          </a:xfrm>
          <a:prstGeom prst="rect">
            <a:avLst/>
          </a:prstGeom>
        </p:spPr>
        <p:txBody>
          <a:bodyPr vert="horz" lIns="91440" tIns="45720" rIns="91440" bIns="45720" rtlCol="0">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3200" b="1" i="0" kern="1200">
                <a:solidFill>
                  <a:schemeClr val="bg1"/>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a:t>RESOLUTIONS </a:t>
            </a:r>
            <a:r>
              <a:rPr lang="en-US" b="0"/>
              <a:t>IDEAS</a:t>
            </a:r>
            <a:endParaRPr lang="en-US"/>
          </a:p>
          <a:p>
            <a:endParaRPr lang="en-US"/>
          </a:p>
        </p:txBody>
      </p:sp>
      <p:sp>
        <p:nvSpPr>
          <p:cNvPr id="3" name="TextBox 2">
            <a:extLst>
              <a:ext uri="{FF2B5EF4-FFF2-40B4-BE49-F238E27FC236}">
                <a16:creationId xmlns:a16="http://schemas.microsoft.com/office/drawing/2014/main" id="{4742C168-AF1F-DC89-65DA-6DB71075190A}"/>
              </a:ext>
            </a:extLst>
          </p:cNvPr>
          <p:cNvSpPr txBox="1"/>
          <p:nvPr/>
        </p:nvSpPr>
        <p:spPr>
          <a:xfrm>
            <a:off x="481012" y="1358900"/>
            <a:ext cx="16448088" cy="7879080"/>
          </a:xfrm>
          <a:prstGeom prst="rect">
            <a:avLst/>
          </a:prstGeom>
          <a:noFill/>
        </p:spPr>
        <p:txBody>
          <a:bodyPr wrap="square" rtlCol="0">
            <a:spAutoFit/>
          </a:bodyPr>
          <a:lstStyle/>
          <a:p>
            <a:pPr algn="l"/>
            <a:r>
              <a:rPr lang="en-US" sz="2200" b="1">
                <a:effectLst/>
                <a:latin typeface="Avenir Next Demi Bold" panose="020B0503020202020204"/>
              </a:rPr>
              <a:t>Whereas</a:t>
            </a:r>
            <a:r>
              <a:rPr lang="en-US" sz="2200">
                <a:effectLst/>
                <a:latin typeface="Avenir Next Demi Bold" panose="020B0503020202020204"/>
              </a:rPr>
              <a:t>, Commander Richard Drake became commander in May of 2011 and has successfully started and maintained a Red Cross Blood program.</a:t>
            </a:r>
          </a:p>
          <a:p>
            <a:pPr algn="l"/>
            <a:r>
              <a:rPr lang="en-US" sz="2200">
                <a:effectLst/>
                <a:latin typeface="Avenir Next Demi Bold" panose="020B0503020202020204"/>
              </a:rPr>
              <a:t> </a:t>
            </a:r>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 oversaw the completion of a remodel of the Post's memorial park including a memorial stone program that will continue for years to come. </a:t>
            </a:r>
          </a:p>
          <a:p>
            <a:pPr algn="l"/>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Drake's term included the paying off of Post 904's dining room and kitchen mortgage. </a:t>
            </a:r>
          </a:p>
          <a:p>
            <a:pPr algn="l"/>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Drake's support of the formation of a New Junior Shooting program has become the model for the county on how to start a program. </a:t>
            </a:r>
          </a:p>
          <a:p>
            <a:pPr algn="l"/>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Drake's work in securing many grants for the shooting program has offset costs to Post 904 for support of Junior Shooting Sports. </a:t>
            </a:r>
          </a:p>
          <a:p>
            <a:pPr algn="l"/>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Drake's Executive Committee is also responsible for the finishing construction of the Post home including a shooting range, storage, armory and downstairs restroom. </a:t>
            </a:r>
          </a:p>
          <a:p>
            <a:pPr algn="l"/>
            <a:endParaRPr lang="en-US" sz="2200">
              <a:latin typeface="Avenir Next Demi Bold" panose="020B0503020202020204"/>
            </a:endParaRPr>
          </a:p>
          <a:p>
            <a:pPr algn="l"/>
            <a:r>
              <a:rPr lang="en-US" sz="2200" b="1">
                <a:effectLst/>
                <a:latin typeface="Avenir Next Demi Bold" panose="020B0503020202020204"/>
              </a:rPr>
              <a:t>Whereas</a:t>
            </a:r>
            <a:r>
              <a:rPr lang="en-US" sz="2200">
                <a:effectLst/>
                <a:latin typeface="Avenir Next Demi Bold" panose="020B0503020202020204"/>
              </a:rPr>
              <a:t>, Commander Drake's command has seen a large increase in participants in Boy's State Program, the oratorical contest and other programs with our selections finishing at the highest levels of competition within the American Legion. </a:t>
            </a:r>
          </a:p>
          <a:p>
            <a:pPr algn="l"/>
            <a:endParaRPr lang="en-US" sz="2200">
              <a:latin typeface="Avenir Next Demi Bold" panose="020B0503020202020204"/>
            </a:endParaRPr>
          </a:p>
          <a:p>
            <a:pPr algn="l"/>
            <a:r>
              <a:rPr lang="en-US" sz="2200" b="1">
                <a:effectLst/>
                <a:latin typeface="Avenir Next Demi Bold" panose="020B0503020202020204"/>
              </a:rPr>
              <a:t>Resolved</a:t>
            </a:r>
            <a:r>
              <a:rPr lang="en-US" sz="2200">
                <a:effectLst/>
                <a:latin typeface="Avenir Next Demi Bold" panose="020B0503020202020204"/>
              </a:rPr>
              <a:t>, by John B. Lyman Post 904, the American Legion Department of New York, in regular membership meeting assembled in Post 904 on March 16th, 2016 </a:t>
            </a:r>
            <a:endParaRPr lang="en-US" sz="2200">
              <a:latin typeface="Avenir Next Demi Bold" panose="020B0503020202020204"/>
            </a:endParaRPr>
          </a:p>
          <a:p>
            <a:pPr algn="l"/>
            <a:r>
              <a:rPr lang="en-US" sz="2200">
                <a:effectLst/>
                <a:latin typeface="Avenir Next Demi Bold" panose="020B0503020202020204"/>
              </a:rPr>
              <a:t>Commander Richard Drake is recognized for his outstanding efforts supporting the mission of Post 904 and the American Legion.</a:t>
            </a:r>
            <a:endParaRPr lang="en-US" sz="2200">
              <a:latin typeface="Avenir Next Demi Bold" panose="020B0503020202020204"/>
            </a:endParaRPr>
          </a:p>
        </p:txBody>
      </p:sp>
    </p:spTree>
    <p:extLst>
      <p:ext uri="{BB962C8B-B14F-4D97-AF65-F5344CB8AC3E}">
        <p14:creationId xmlns:p14="http://schemas.microsoft.com/office/powerpoint/2010/main" val="91041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657579B0-CE7E-53AF-9E5F-141532D4A330}"/>
              </a:ext>
            </a:extLst>
          </p:cNvPr>
          <p:cNvSpPr txBox="1">
            <a:spLocks/>
          </p:cNvSpPr>
          <p:nvPr/>
        </p:nvSpPr>
        <p:spPr>
          <a:xfrm>
            <a:off x="481012" y="394252"/>
            <a:ext cx="4157662" cy="520700"/>
          </a:xfrm>
          <a:prstGeom prst="rect">
            <a:avLst/>
          </a:prstGeom>
        </p:spPr>
        <p:txBody>
          <a:bodyPr vert="horz" lIns="91440" tIns="45720" rIns="91440" bIns="45720" rtlCol="0">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3200" b="1" i="0" kern="1200">
                <a:solidFill>
                  <a:schemeClr val="bg1"/>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a:t>RESOLUTIONS </a:t>
            </a:r>
            <a:r>
              <a:rPr lang="en-US" b="0"/>
              <a:t>IDEAS</a:t>
            </a:r>
            <a:endParaRPr lang="en-US"/>
          </a:p>
          <a:p>
            <a:endParaRPr lang="en-US"/>
          </a:p>
        </p:txBody>
      </p:sp>
      <p:sp>
        <p:nvSpPr>
          <p:cNvPr id="3" name="TextBox 2">
            <a:extLst>
              <a:ext uri="{FF2B5EF4-FFF2-40B4-BE49-F238E27FC236}">
                <a16:creationId xmlns:a16="http://schemas.microsoft.com/office/drawing/2014/main" id="{4742C168-AF1F-DC89-65DA-6DB71075190A}"/>
              </a:ext>
            </a:extLst>
          </p:cNvPr>
          <p:cNvSpPr txBox="1"/>
          <p:nvPr/>
        </p:nvSpPr>
        <p:spPr>
          <a:xfrm>
            <a:off x="481012" y="1264824"/>
            <a:ext cx="16448088" cy="8094524"/>
          </a:xfrm>
          <a:prstGeom prst="rect">
            <a:avLst/>
          </a:prstGeom>
          <a:noFill/>
        </p:spPr>
        <p:txBody>
          <a:bodyPr wrap="square" rtlCol="0">
            <a:spAutoFit/>
          </a:bodyPr>
          <a:lstStyle/>
          <a:p>
            <a:pPr algn="l"/>
            <a:r>
              <a:rPr lang="en-US" sz="2600" b="1">
                <a:effectLst/>
              </a:rPr>
              <a:t>Whereas</a:t>
            </a:r>
            <a:r>
              <a:rPr lang="en-US" sz="2600">
                <a:effectLst/>
              </a:rPr>
              <a:t>, Vice Commander Beers became Vice Commander in May of 2011, and has served for the entirety of </a:t>
            </a:r>
            <a:r>
              <a:rPr lang="en-US" sz="2600" err="1">
                <a:effectLst/>
              </a:rPr>
              <a:t>Commader's</a:t>
            </a:r>
            <a:r>
              <a:rPr lang="en-US" sz="2600">
                <a:effectLst/>
              </a:rPr>
              <a:t> Drake tenure. </a:t>
            </a:r>
            <a:br>
              <a:rPr lang="en-US" sz="2600">
                <a:effectLst/>
              </a:rPr>
            </a:br>
            <a:r>
              <a:rPr lang="en-US" sz="2600">
                <a:effectLst/>
              </a:rPr>
              <a:t> </a:t>
            </a:r>
            <a:endParaRPr lang="en-US" sz="2600"/>
          </a:p>
          <a:p>
            <a:pPr algn="l"/>
            <a:r>
              <a:rPr lang="en-US" sz="2600" b="1">
                <a:effectLst/>
              </a:rPr>
              <a:t>Whereas</a:t>
            </a:r>
            <a:r>
              <a:rPr lang="en-US" sz="2600">
                <a:effectLst/>
              </a:rPr>
              <a:t>, Vice Commander Beers was part of the completion of a remodel of the Post's memorial park including a memorial stone program that will continue for years to come. </a:t>
            </a:r>
            <a:br>
              <a:rPr lang="en-US" sz="2600">
                <a:effectLst/>
              </a:rPr>
            </a:br>
            <a:endParaRPr lang="en-US" sz="2600"/>
          </a:p>
          <a:p>
            <a:pPr algn="l"/>
            <a:r>
              <a:rPr lang="en-US" sz="2600" b="1">
                <a:effectLst/>
              </a:rPr>
              <a:t>Whereas</a:t>
            </a:r>
            <a:r>
              <a:rPr lang="en-US" sz="2600">
                <a:effectLst/>
              </a:rPr>
              <a:t>, Vice Commander Beers advocacy to payoff of Post 904's dining room and kitchen mortgage was a driving force for its accomplishment. </a:t>
            </a:r>
            <a:br>
              <a:rPr lang="en-US" sz="2600">
                <a:effectLst/>
              </a:rPr>
            </a:br>
            <a:endParaRPr lang="en-US" sz="2600"/>
          </a:p>
          <a:p>
            <a:pPr algn="l"/>
            <a:r>
              <a:rPr lang="en-US" sz="2600" b="1">
                <a:effectLst/>
              </a:rPr>
              <a:t>Whereas</a:t>
            </a:r>
            <a:r>
              <a:rPr lang="en-US" sz="2600">
                <a:effectLst/>
              </a:rPr>
              <a:t>, Commander Drake and Vice Commander Beer's Executive Committee is also responsible for the finishing construction of the Post home including a shooting range, storage, armory and downstairs restroom. </a:t>
            </a:r>
            <a:br>
              <a:rPr lang="en-US" sz="2600">
                <a:effectLst/>
              </a:rPr>
            </a:br>
            <a:endParaRPr lang="en-US" sz="2600"/>
          </a:p>
          <a:p>
            <a:pPr algn="l"/>
            <a:r>
              <a:rPr lang="en-US" sz="2600" b="1">
                <a:effectLst/>
              </a:rPr>
              <a:t>Whereas</a:t>
            </a:r>
            <a:r>
              <a:rPr lang="en-US" sz="2600">
                <a:effectLst/>
              </a:rPr>
              <a:t>, Commander Drake and Vice Commander Beers has seen a large increase in participants in Boy's State Program, the oratorical contest and other programs with our selections finishing at the highest levels of competition within the American Legion. </a:t>
            </a:r>
            <a:br>
              <a:rPr lang="en-US" sz="2600">
                <a:effectLst/>
              </a:rPr>
            </a:br>
            <a:endParaRPr lang="en-US" sz="2600"/>
          </a:p>
          <a:p>
            <a:pPr algn="l"/>
            <a:r>
              <a:rPr lang="en-US" sz="2600" b="1">
                <a:effectLst/>
              </a:rPr>
              <a:t>Resolved</a:t>
            </a:r>
            <a:r>
              <a:rPr lang="en-US" sz="2600">
                <a:effectLst/>
              </a:rPr>
              <a:t>, by John B. Lyman Post 904, the American Legion Department of New York, in regular membership meeting assembled in Post 904 on March 16th, 2016 Vice Commander Paul Beers is recognized for his outstanding efforts supporting the mission of Post 904 and the American Legion. </a:t>
            </a:r>
            <a:endParaRPr lang="en-US" sz="2600"/>
          </a:p>
        </p:txBody>
      </p:sp>
    </p:spTree>
    <p:extLst>
      <p:ext uri="{BB962C8B-B14F-4D97-AF65-F5344CB8AC3E}">
        <p14:creationId xmlns:p14="http://schemas.microsoft.com/office/powerpoint/2010/main" val="3344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D1EE8-CAE6-CFBE-D557-5F920A644CCC}"/>
              </a:ext>
            </a:extLst>
          </p:cNvPr>
          <p:cNvSpPr>
            <a:spLocks noGrp="1"/>
          </p:cNvSpPr>
          <p:nvPr>
            <p:ph idx="1"/>
          </p:nvPr>
        </p:nvSpPr>
        <p:spPr>
          <a:xfrm>
            <a:off x="279400" y="1295400"/>
            <a:ext cx="16676189" cy="8178800"/>
          </a:xfrm>
        </p:spPr>
        <p:txBody>
          <a:bodyPr>
            <a:normAutofit fontScale="92500" lnSpcReduction="10000"/>
          </a:bodyPr>
          <a:lstStyle/>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Paul Sherbino is a 25-year continuous member of The American Legion and a member of Son’s of The American Legion Squadron 904 for 21 years; and </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Paul Sherbino has demonstrated great leadership for Post 904 serving as an officer, chairing committees and completing projects that support the American Legion Family, Post 904, the community and the 4-pillars of The American Legion;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Paul Sherbino has served with distinction as SAL Advisor for many years and has helped Squadron 904 achieve recognition for their achievements and dedication to their support of The American Legion, The Son’s of The American Legion and all the programs of The American Legion Family;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Paul Sherbino has helped Squadron 904 make their membership goals, (DECADES) achieving both State and National recognition for their efforts;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Post 904 Executive Committees and many Commanders have relied on Paul’s ability to speak to the ENTIRE American Legion </a:t>
            </a:r>
            <a:r>
              <a:rPr lang="en-US" sz="2400" b="1">
                <a:effectLst/>
                <a:latin typeface="Avenir Next Demi Bold" panose="020B0503020202020204"/>
                <a:ea typeface="Calibri" panose="020F0502020204030204" pitchFamily="34" charset="0"/>
                <a:cs typeface="Times New Roman" panose="02020603050405020304" pitchFamily="18" charset="0"/>
              </a:rPr>
              <a:t>family</a:t>
            </a:r>
            <a:r>
              <a:rPr lang="en-US" sz="2400">
                <a:effectLst/>
                <a:latin typeface="Avenir Next Demi Bold" panose="020B0503020202020204"/>
                <a:ea typeface="Calibri" panose="020F0502020204030204" pitchFamily="34" charset="0"/>
                <a:cs typeface="Times New Roman" panose="02020603050405020304" pitchFamily="18" charset="0"/>
              </a:rPr>
              <a:t> to foster cooperation, understanding and resolution to any problem or help with mission; and</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the community has benefited from Paul’s efforts to support many programs but to also bring NEW things to enjoy that invoke pride and instill Americanism.  Banner Programs, Veteran’s Day celebrations, new scholarships, children &amp; youth and the Cranberry Creek Battlefield projects succeed because of Paul’s ability to bring the post family, community and government entities together; and </a:t>
            </a:r>
          </a:p>
          <a:p>
            <a:pPr marL="0" marR="0">
              <a:lnSpc>
                <a:spcPct val="115000"/>
              </a:lnSpc>
              <a:spcBef>
                <a:spcPts val="0"/>
              </a:spcBef>
              <a:spcAft>
                <a:spcPts val="1000"/>
              </a:spcAft>
            </a:pPr>
            <a:r>
              <a:rPr lang="en-US" sz="2400">
                <a:effectLst/>
                <a:latin typeface="Avenir Next Demi Bold" panose="020B0503020202020204"/>
                <a:ea typeface="Calibri" panose="020F0502020204030204" pitchFamily="34" charset="0"/>
                <a:cs typeface="Times New Roman" panose="02020603050405020304" pitchFamily="18" charset="0"/>
              </a:rPr>
              <a:t>Whereas, Post 904 Legion FAMILY membership view Paul Sherbino with the highest esteem, greatest respect and sincerest love reserved for leaders of the Post family; there for, be it,</a:t>
            </a:r>
          </a:p>
          <a:p>
            <a:pPr marL="0" marR="0">
              <a:lnSpc>
                <a:spcPct val="115000"/>
              </a:lnSpc>
              <a:spcBef>
                <a:spcPts val="0"/>
              </a:spcBef>
              <a:spcAft>
                <a:spcPts val="0"/>
              </a:spcAft>
            </a:pPr>
            <a:r>
              <a:rPr lang="en-US" sz="2400" b="1">
                <a:effectLst/>
                <a:latin typeface="Avenir Next Demi Bold" panose="020B0503020202020204"/>
                <a:ea typeface="Calibri" panose="020F0502020204030204" pitchFamily="34" charset="0"/>
                <a:cs typeface="Times New Roman" panose="02020603050405020304" pitchFamily="18" charset="0"/>
              </a:rPr>
              <a:t>Resolved, by John B. Lyman American Legion Post 904, in a special meeting of on May 17</a:t>
            </a:r>
            <a:r>
              <a:rPr lang="en-US" sz="2400" b="1" baseline="30000">
                <a:effectLst/>
                <a:latin typeface="Avenir Next Demi Bold" panose="020B0503020202020204"/>
                <a:ea typeface="Calibri" panose="020F0502020204030204" pitchFamily="34" charset="0"/>
                <a:cs typeface="Times New Roman" panose="02020603050405020304" pitchFamily="18" charset="0"/>
              </a:rPr>
              <a:t>th</a:t>
            </a:r>
            <a:r>
              <a:rPr lang="en-US" sz="2400" b="1">
                <a:effectLst/>
                <a:latin typeface="Avenir Next Demi Bold" panose="020B0503020202020204"/>
                <a:ea typeface="Calibri" panose="020F0502020204030204" pitchFamily="34" charset="0"/>
                <a:cs typeface="Times New Roman" panose="02020603050405020304" pitchFamily="18" charset="0"/>
              </a:rPr>
              <a:t> 2023, witnessed by Officers and members of The American Legion, The American Legion Auxiliary and Son’s of The American Legion be it known that Paul Sherbino is recognized as an Honorary Post 904 Commander of John B. Lyman American Legion Post 904.</a:t>
            </a:r>
            <a:endParaRPr lang="en-US">
              <a:latin typeface="Avenir Next Demi Bold" panose="020B0503020202020204"/>
            </a:endParaRPr>
          </a:p>
        </p:txBody>
      </p:sp>
      <p:sp>
        <p:nvSpPr>
          <p:cNvPr id="5" name="Text Placeholder 4">
            <a:extLst>
              <a:ext uri="{FF2B5EF4-FFF2-40B4-BE49-F238E27FC236}">
                <a16:creationId xmlns:a16="http://schemas.microsoft.com/office/drawing/2014/main" id="{5D05229C-B610-7BC6-5B6F-54684E57596F}"/>
              </a:ext>
            </a:extLst>
          </p:cNvPr>
          <p:cNvSpPr>
            <a:spLocks noGrp="1"/>
          </p:cNvSpPr>
          <p:nvPr>
            <p:ph type="body" sz="quarter" idx="10"/>
          </p:nvPr>
        </p:nvSpPr>
        <p:spPr/>
        <p:txBody>
          <a:bodyPr>
            <a:normAutofit lnSpcReduction="10000"/>
          </a:bodyPr>
          <a:lstStyle/>
          <a:p>
            <a:r>
              <a:rPr lang="en-US" sz="3200"/>
              <a:t>RESOLUTIONS </a:t>
            </a:r>
            <a:r>
              <a:rPr lang="en-US" b="0"/>
              <a:t>IDEAS</a:t>
            </a:r>
            <a:endParaRPr lang="en-US" sz="3200"/>
          </a:p>
          <a:p>
            <a:endParaRPr lang="en-US"/>
          </a:p>
        </p:txBody>
      </p:sp>
    </p:spTree>
    <p:extLst>
      <p:ext uri="{BB962C8B-B14F-4D97-AF65-F5344CB8AC3E}">
        <p14:creationId xmlns:p14="http://schemas.microsoft.com/office/powerpoint/2010/main" val="3785662339"/>
      </p:ext>
    </p:extLst>
  </p:cSld>
  <p:clrMapOvr>
    <a:masterClrMapping/>
  </p:clrMapOvr>
</p:sld>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id="{3E5E50F4-0CFF-3A41-AB78-4C60855BD56F}" vid="{3049F2F0-15A9-8C47-AA96-503C3B968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4" ma:contentTypeDescription="Create a new document." ma:contentTypeScope="" ma:versionID="23a6aa8502fc882d145e45a315cc54a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4c247f2320ebe840bf46af9795b2fd93" ns2:_="" ns3:_="">
    <xsd:import namespace="678c04f6-f183-44c2-9cd0-bee70d2694e8"/>
    <xsd:import namespace="f2996780-8ee3-477e-ac96-c28f58c3e64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00104a9-b7a2-4e49-a79d-6a7c8c9706e6}"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11CB92-B314-4CB4-A5EF-A4E5F6094B21}">
  <ds:schemaRefs>
    <ds:schemaRef ds:uri="678c04f6-f183-44c2-9cd0-bee70d2694e8"/>
    <ds:schemaRef ds:uri="f2996780-8ee3-477e-ac96-c28f58c3e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0</TotalTime>
  <Words>5000</Words>
  <Application>Microsoft Office PowerPoint</Application>
  <PresentationFormat>Custom</PresentationFormat>
  <Paragraphs>244</Paragraphs>
  <Slides>30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Avenir Medium</vt:lpstr>
      <vt:lpstr>Avenir Next</vt:lpstr>
      <vt:lpstr>Avenir Next Demi Bold</vt:lpstr>
      <vt:lpstr>Avenir Next LT Pro</vt:lpstr>
      <vt:lpstr>Avenir Next LT Pro Demi</vt:lpstr>
      <vt:lpstr>Calibri</vt:lpstr>
      <vt:lpstr>Times New Roman</vt:lpstr>
      <vt:lpstr>YahooSans</vt:lpstr>
      <vt:lpstr>American Legion Theme</vt:lpstr>
      <vt:lpstr>Office Theme</vt:lpstr>
      <vt:lpstr>PowerPoint Presentation</vt:lpstr>
      <vt:lpstr>PowerPoint Presentation</vt:lpstr>
      <vt:lpstr>PowerPoint Presentation</vt:lpstr>
      <vt:lpstr>All 3 Families utilize resolutions as a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Erck</dc:creator>
  <cp:lastModifiedBy>Bossen, Erin</cp:lastModifiedBy>
  <cp:revision>2</cp:revision>
  <cp:lastPrinted>2021-10-04T12:15:22Z</cp:lastPrinted>
  <dcterms:created xsi:type="dcterms:W3CDTF">2023-12-14T19:31:02Z</dcterms:created>
  <dcterms:modified xsi:type="dcterms:W3CDTF">2023-12-19T21:32:26Z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