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7" r:id="rId4"/>
  </p:sldMasterIdLst>
  <p:notesMasterIdLst>
    <p:notesMasterId r:id="rId13"/>
  </p:notesMasterIdLst>
  <p:sldIdLst>
    <p:sldId id="1741" r:id="rId5"/>
    <p:sldId id="1735" r:id="rId6"/>
    <p:sldId id="1740" r:id="rId7"/>
    <p:sldId id="1744" r:id="rId8"/>
    <p:sldId id="1745" r:id="rId9"/>
    <p:sldId id="1746" r:id="rId10"/>
    <p:sldId id="1747" r:id="rId11"/>
    <p:sldId id="1737" r:id="rId12"/>
  </p:sldIdLst>
  <p:sldSz cx="17340263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173393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521415D9-36F7-43E2-AB2F-B90AF26B5E84}">
      <p14:sectionLst xmlns:p14="http://schemas.microsoft.com/office/powerpoint/2010/main">
        <p14:section name="Default Section" id="{CE433C91-6E51-4165-B182-C4FD0E99DA8D}">
          <p14:sldIdLst>
            <p14:sldId id="1741"/>
            <p14:sldId id="1735"/>
            <p14:sldId id="1740"/>
            <p14:sldId id="1744"/>
            <p14:sldId id="1745"/>
            <p14:sldId id="1746"/>
            <p14:sldId id="1747"/>
            <p14:sldId id="173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85E8B2D-C3B3-0F6F-3666-68041730AD7E}" name="Kessel, Dean" initials="KD" userId="S::d.kessel@legion.org::cb84bf22-b8c6-4dc3-907d-fd31a20a818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1F32"/>
    <a:srgbClr val="163C6C"/>
    <a:srgbClr val="F8F8F8"/>
    <a:srgbClr val="FF7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DACD01-EE4F-4B0E-957F-089102493038}" v="6" dt="2024-02-26T18:08:35.05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68978" autoAdjust="0"/>
  </p:normalViewPr>
  <p:slideViewPr>
    <p:cSldViewPr snapToGrid="0">
      <p:cViewPr varScale="1">
        <p:scale>
          <a:sx n="39" d="100"/>
          <a:sy n="39" d="100"/>
        </p:scale>
        <p:origin x="214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ssen, Erin" userId="55dcb995-02d7-4505-b66f-bbbc6c43f0db" providerId="ADAL" clId="{04DACD01-EE4F-4B0E-957F-089102493038}"/>
    <pc:docChg chg="undo custSel delSld modSld modSection">
      <pc:chgData name="Bossen, Erin" userId="55dcb995-02d7-4505-b66f-bbbc6c43f0db" providerId="ADAL" clId="{04DACD01-EE4F-4B0E-957F-089102493038}" dt="2024-02-27T23:59:48.387" v="89" actId="6549"/>
      <pc:docMkLst>
        <pc:docMk/>
      </pc:docMkLst>
      <pc:sldChg chg="del">
        <pc:chgData name="Bossen, Erin" userId="55dcb995-02d7-4505-b66f-bbbc6c43f0db" providerId="ADAL" clId="{04DACD01-EE4F-4B0E-957F-089102493038}" dt="2024-02-26T18:08:53.341" v="86" actId="2696"/>
        <pc:sldMkLst>
          <pc:docMk/>
          <pc:sldMk cId="2846426195" sldId="1733"/>
        </pc:sldMkLst>
      </pc:sldChg>
      <pc:sldChg chg="del">
        <pc:chgData name="Bossen, Erin" userId="55dcb995-02d7-4505-b66f-bbbc6c43f0db" providerId="ADAL" clId="{04DACD01-EE4F-4B0E-957F-089102493038}" dt="2024-02-26T18:08:53.341" v="86" actId="2696"/>
        <pc:sldMkLst>
          <pc:docMk/>
          <pc:sldMk cId="625265174" sldId="1734"/>
        </pc:sldMkLst>
      </pc:sldChg>
      <pc:sldChg chg="modSp mod">
        <pc:chgData name="Bossen, Erin" userId="55dcb995-02d7-4505-b66f-bbbc6c43f0db" providerId="ADAL" clId="{04DACD01-EE4F-4B0E-957F-089102493038}" dt="2024-02-26T18:07:31.311" v="63" actId="27636"/>
        <pc:sldMkLst>
          <pc:docMk/>
          <pc:sldMk cId="597220908" sldId="1735"/>
        </pc:sldMkLst>
        <pc:spChg chg="mod">
          <ac:chgData name="Bossen, Erin" userId="55dcb995-02d7-4505-b66f-bbbc6c43f0db" providerId="ADAL" clId="{04DACD01-EE4F-4B0E-957F-089102493038}" dt="2024-02-26T18:07:31.311" v="63" actId="27636"/>
          <ac:spMkLst>
            <pc:docMk/>
            <pc:sldMk cId="597220908" sldId="1735"/>
            <ac:spMk id="6" creationId="{3CE8A19B-4A3A-990F-7266-222EF1982F7B}"/>
          </ac:spMkLst>
        </pc:spChg>
      </pc:sldChg>
      <pc:sldChg chg="del">
        <pc:chgData name="Bossen, Erin" userId="55dcb995-02d7-4505-b66f-bbbc6c43f0db" providerId="ADAL" clId="{04DACD01-EE4F-4B0E-957F-089102493038}" dt="2024-02-26T18:08:53.341" v="86" actId="2696"/>
        <pc:sldMkLst>
          <pc:docMk/>
          <pc:sldMk cId="2284858107" sldId="1736"/>
        </pc:sldMkLst>
      </pc:sldChg>
      <pc:sldChg chg="addSp delSp modSp mod">
        <pc:chgData name="Bossen, Erin" userId="55dcb995-02d7-4505-b66f-bbbc6c43f0db" providerId="ADAL" clId="{04DACD01-EE4F-4B0E-957F-089102493038}" dt="2024-02-26T18:08:35.056" v="85"/>
        <pc:sldMkLst>
          <pc:docMk/>
          <pc:sldMk cId="3974331263" sldId="1737"/>
        </pc:sldMkLst>
        <pc:spChg chg="add mod">
          <ac:chgData name="Bossen, Erin" userId="55dcb995-02d7-4505-b66f-bbbc6c43f0db" providerId="ADAL" clId="{04DACD01-EE4F-4B0E-957F-089102493038}" dt="2024-02-26T18:08:35.056" v="85"/>
          <ac:spMkLst>
            <pc:docMk/>
            <pc:sldMk cId="3974331263" sldId="1737"/>
            <ac:spMk id="2" creationId="{BE019DE7-3322-C5F3-0878-AF1AB5EF811E}"/>
          </ac:spMkLst>
        </pc:spChg>
        <pc:spChg chg="del mod">
          <ac:chgData name="Bossen, Erin" userId="55dcb995-02d7-4505-b66f-bbbc6c43f0db" providerId="ADAL" clId="{04DACD01-EE4F-4B0E-957F-089102493038}" dt="2024-02-26T18:08:34.290" v="84" actId="478"/>
          <ac:spMkLst>
            <pc:docMk/>
            <pc:sldMk cId="3974331263" sldId="1737"/>
            <ac:spMk id="4" creationId="{C21A402D-B57D-73C0-A06D-BA9FFB06243C}"/>
          </ac:spMkLst>
        </pc:spChg>
      </pc:sldChg>
      <pc:sldChg chg="addSp delSp modSp mod">
        <pc:chgData name="Bossen, Erin" userId="55dcb995-02d7-4505-b66f-bbbc6c43f0db" providerId="ADAL" clId="{04DACD01-EE4F-4B0E-957F-089102493038}" dt="2024-02-26T18:07:48.193" v="67"/>
        <pc:sldMkLst>
          <pc:docMk/>
          <pc:sldMk cId="3314859971" sldId="1740"/>
        </pc:sldMkLst>
        <pc:spChg chg="del">
          <ac:chgData name="Bossen, Erin" userId="55dcb995-02d7-4505-b66f-bbbc6c43f0db" providerId="ADAL" clId="{04DACD01-EE4F-4B0E-957F-089102493038}" dt="2024-02-26T18:07:44.731" v="64" actId="478"/>
          <ac:spMkLst>
            <pc:docMk/>
            <pc:sldMk cId="3314859971" sldId="1740"/>
            <ac:spMk id="3" creationId="{DEFEEB94-A955-A891-6509-E296603D81C5}"/>
          </ac:spMkLst>
        </pc:spChg>
        <pc:spChg chg="add del mod">
          <ac:chgData name="Bossen, Erin" userId="55dcb995-02d7-4505-b66f-bbbc6c43f0db" providerId="ADAL" clId="{04DACD01-EE4F-4B0E-957F-089102493038}" dt="2024-02-26T18:07:47.657" v="66" actId="478"/>
          <ac:spMkLst>
            <pc:docMk/>
            <pc:sldMk cId="3314859971" sldId="1740"/>
            <ac:spMk id="5" creationId="{B45F66AF-B7AE-A7FF-2E2A-FDE3E79B2C7B}"/>
          </ac:spMkLst>
        </pc:spChg>
        <pc:spChg chg="add mod">
          <ac:chgData name="Bossen, Erin" userId="55dcb995-02d7-4505-b66f-bbbc6c43f0db" providerId="ADAL" clId="{04DACD01-EE4F-4B0E-957F-089102493038}" dt="2024-02-26T18:07:48.193" v="67"/>
          <ac:spMkLst>
            <pc:docMk/>
            <pc:sldMk cId="3314859971" sldId="1740"/>
            <ac:spMk id="6" creationId="{6328780F-F2E4-63E5-5B5E-E80AAD54F672}"/>
          </ac:spMkLst>
        </pc:spChg>
      </pc:sldChg>
      <pc:sldChg chg="del">
        <pc:chgData name="Bossen, Erin" userId="55dcb995-02d7-4505-b66f-bbbc6c43f0db" providerId="ADAL" clId="{04DACD01-EE4F-4B0E-957F-089102493038}" dt="2024-02-26T18:08:53.341" v="86" actId="2696"/>
        <pc:sldMkLst>
          <pc:docMk/>
          <pc:sldMk cId="2090635414" sldId="1742"/>
        </pc:sldMkLst>
      </pc:sldChg>
      <pc:sldChg chg="del">
        <pc:chgData name="Bossen, Erin" userId="55dcb995-02d7-4505-b66f-bbbc6c43f0db" providerId="ADAL" clId="{04DACD01-EE4F-4B0E-957F-089102493038}" dt="2024-02-26T18:08:53.341" v="86" actId="2696"/>
        <pc:sldMkLst>
          <pc:docMk/>
          <pc:sldMk cId="1506493212" sldId="1743"/>
        </pc:sldMkLst>
      </pc:sldChg>
      <pc:sldChg chg="addSp delSp modSp mod">
        <pc:chgData name="Bossen, Erin" userId="55dcb995-02d7-4505-b66f-bbbc6c43f0db" providerId="ADAL" clId="{04DACD01-EE4F-4B0E-957F-089102493038}" dt="2024-02-26T18:08:02.700" v="71"/>
        <pc:sldMkLst>
          <pc:docMk/>
          <pc:sldMk cId="16920596" sldId="1744"/>
        </pc:sldMkLst>
        <pc:spChg chg="del">
          <ac:chgData name="Bossen, Erin" userId="55dcb995-02d7-4505-b66f-bbbc6c43f0db" providerId="ADAL" clId="{04DACD01-EE4F-4B0E-957F-089102493038}" dt="2024-02-26T18:07:59.010" v="68" actId="478"/>
          <ac:spMkLst>
            <pc:docMk/>
            <pc:sldMk cId="16920596" sldId="1744"/>
            <ac:spMk id="6" creationId="{5703D202-43CF-CC16-5EC9-CC25C067BDDE}"/>
          </ac:spMkLst>
        </pc:spChg>
        <pc:spChg chg="add del mod">
          <ac:chgData name="Bossen, Erin" userId="55dcb995-02d7-4505-b66f-bbbc6c43f0db" providerId="ADAL" clId="{04DACD01-EE4F-4B0E-957F-089102493038}" dt="2024-02-26T18:08:02.195" v="70" actId="478"/>
          <ac:spMkLst>
            <pc:docMk/>
            <pc:sldMk cId="16920596" sldId="1744"/>
            <ac:spMk id="7" creationId="{7EF11C93-6B76-5DB8-6E13-C8C075D647CB}"/>
          </ac:spMkLst>
        </pc:spChg>
        <pc:spChg chg="add mod">
          <ac:chgData name="Bossen, Erin" userId="55dcb995-02d7-4505-b66f-bbbc6c43f0db" providerId="ADAL" clId="{04DACD01-EE4F-4B0E-957F-089102493038}" dt="2024-02-26T18:08:02.700" v="71"/>
          <ac:spMkLst>
            <pc:docMk/>
            <pc:sldMk cId="16920596" sldId="1744"/>
            <ac:spMk id="8" creationId="{0219B474-D8DD-EC89-19A9-392728BBE17B}"/>
          </ac:spMkLst>
        </pc:spChg>
      </pc:sldChg>
      <pc:sldChg chg="addSp delSp modSp mod">
        <pc:chgData name="Bossen, Erin" userId="55dcb995-02d7-4505-b66f-bbbc6c43f0db" providerId="ADAL" clId="{04DACD01-EE4F-4B0E-957F-089102493038}" dt="2024-02-27T23:59:48.387" v="89" actId="6549"/>
        <pc:sldMkLst>
          <pc:docMk/>
          <pc:sldMk cId="1507581580" sldId="1745"/>
        </pc:sldMkLst>
        <pc:spChg chg="mod">
          <ac:chgData name="Bossen, Erin" userId="55dcb995-02d7-4505-b66f-bbbc6c43f0db" providerId="ADAL" clId="{04DACD01-EE4F-4B0E-957F-089102493038}" dt="2024-02-27T23:59:48.387" v="89" actId="6549"/>
          <ac:spMkLst>
            <pc:docMk/>
            <pc:sldMk cId="1507581580" sldId="1745"/>
            <ac:spMk id="2" creationId="{F05EE4D2-A603-392D-D9A4-DB8557E4D2E1}"/>
          </ac:spMkLst>
        </pc:spChg>
        <pc:spChg chg="del">
          <ac:chgData name="Bossen, Erin" userId="55dcb995-02d7-4505-b66f-bbbc6c43f0db" providerId="ADAL" clId="{04DACD01-EE4F-4B0E-957F-089102493038}" dt="2024-02-26T18:08:09.727" v="72" actId="478"/>
          <ac:spMkLst>
            <pc:docMk/>
            <pc:sldMk cId="1507581580" sldId="1745"/>
            <ac:spMk id="3" creationId="{5655806A-1591-60C4-7EE0-714B59F73DF0}"/>
          </ac:spMkLst>
        </pc:spChg>
        <pc:spChg chg="add del mod">
          <ac:chgData name="Bossen, Erin" userId="55dcb995-02d7-4505-b66f-bbbc6c43f0db" providerId="ADAL" clId="{04DACD01-EE4F-4B0E-957F-089102493038}" dt="2024-02-26T18:08:12.178" v="74" actId="478"/>
          <ac:spMkLst>
            <pc:docMk/>
            <pc:sldMk cId="1507581580" sldId="1745"/>
            <ac:spMk id="5" creationId="{BE0A69E6-F54C-6B2C-F6F1-06DE9BE9E102}"/>
          </ac:spMkLst>
        </pc:spChg>
        <pc:spChg chg="add mod">
          <ac:chgData name="Bossen, Erin" userId="55dcb995-02d7-4505-b66f-bbbc6c43f0db" providerId="ADAL" clId="{04DACD01-EE4F-4B0E-957F-089102493038}" dt="2024-02-26T18:08:12.477" v="75"/>
          <ac:spMkLst>
            <pc:docMk/>
            <pc:sldMk cId="1507581580" sldId="1745"/>
            <ac:spMk id="6" creationId="{01C03DCA-469F-D950-FE9B-56CD194BA495}"/>
          </ac:spMkLst>
        </pc:spChg>
      </pc:sldChg>
      <pc:sldChg chg="addSp delSp modSp mod">
        <pc:chgData name="Bossen, Erin" userId="55dcb995-02d7-4505-b66f-bbbc6c43f0db" providerId="ADAL" clId="{04DACD01-EE4F-4B0E-957F-089102493038}" dt="2024-02-26T18:08:20.381" v="79"/>
        <pc:sldMkLst>
          <pc:docMk/>
          <pc:sldMk cId="3964365767" sldId="1746"/>
        </pc:sldMkLst>
        <pc:spChg chg="del">
          <ac:chgData name="Bossen, Erin" userId="55dcb995-02d7-4505-b66f-bbbc6c43f0db" providerId="ADAL" clId="{04DACD01-EE4F-4B0E-957F-089102493038}" dt="2024-02-26T18:08:17.742" v="76" actId="478"/>
          <ac:spMkLst>
            <pc:docMk/>
            <pc:sldMk cId="3964365767" sldId="1746"/>
            <ac:spMk id="3" creationId="{C182BF5A-53AF-268F-C69C-F5C61EF7E7E9}"/>
          </ac:spMkLst>
        </pc:spChg>
        <pc:spChg chg="add del mod">
          <ac:chgData name="Bossen, Erin" userId="55dcb995-02d7-4505-b66f-bbbc6c43f0db" providerId="ADAL" clId="{04DACD01-EE4F-4B0E-957F-089102493038}" dt="2024-02-26T18:08:19.922" v="78" actId="478"/>
          <ac:spMkLst>
            <pc:docMk/>
            <pc:sldMk cId="3964365767" sldId="1746"/>
            <ac:spMk id="5" creationId="{384E0DBE-2DED-DF34-7CA3-B12751A39AE6}"/>
          </ac:spMkLst>
        </pc:spChg>
        <pc:spChg chg="add mod">
          <ac:chgData name="Bossen, Erin" userId="55dcb995-02d7-4505-b66f-bbbc6c43f0db" providerId="ADAL" clId="{04DACD01-EE4F-4B0E-957F-089102493038}" dt="2024-02-26T18:08:20.381" v="79"/>
          <ac:spMkLst>
            <pc:docMk/>
            <pc:sldMk cId="3964365767" sldId="1746"/>
            <ac:spMk id="6" creationId="{4249C7DB-E11F-CAB7-20BE-4D81F7E0D71C}"/>
          </ac:spMkLst>
        </pc:spChg>
      </pc:sldChg>
      <pc:sldChg chg="addSp delSp modSp mod">
        <pc:chgData name="Bossen, Erin" userId="55dcb995-02d7-4505-b66f-bbbc6c43f0db" providerId="ADAL" clId="{04DACD01-EE4F-4B0E-957F-089102493038}" dt="2024-02-26T18:08:28.295" v="83"/>
        <pc:sldMkLst>
          <pc:docMk/>
          <pc:sldMk cId="3041266821" sldId="1747"/>
        </pc:sldMkLst>
        <pc:spChg chg="add del mod">
          <ac:chgData name="Bossen, Erin" userId="55dcb995-02d7-4505-b66f-bbbc6c43f0db" providerId="ADAL" clId="{04DACD01-EE4F-4B0E-957F-089102493038}" dt="2024-02-26T18:08:27.580" v="82" actId="478"/>
          <ac:spMkLst>
            <pc:docMk/>
            <pc:sldMk cId="3041266821" sldId="1747"/>
            <ac:spMk id="5" creationId="{2B1A9074-E41A-6258-6051-1837A3C2F329}"/>
          </ac:spMkLst>
        </pc:spChg>
        <pc:spChg chg="del">
          <ac:chgData name="Bossen, Erin" userId="55dcb995-02d7-4505-b66f-bbbc6c43f0db" providerId="ADAL" clId="{04DACD01-EE4F-4B0E-957F-089102493038}" dt="2024-02-26T18:08:25.455" v="80" actId="478"/>
          <ac:spMkLst>
            <pc:docMk/>
            <pc:sldMk cId="3041266821" sldId="1747"/>
            <ac:spMk id="6" creationId="{D9C04A67-8DEC-BEC8-925B-0FD5E81632F5}"/>
          </ac:spMkLst>
        </pc:spChg>
        <pc:spChg chg="add mod">
          <ac:chgData name="Bossen, Erin" userId="55dcb995-02d7-4505-b66f-bbbc6c43f0db" providerId="ADAL" clId="{04DACD01-EE4F-4B0E-957F-089102493038}" dt="2024-02-26T18:08:28.295" v="83"/>
          <ac:spMkLst>
            <pc:docMk/>
            <pc:sldMk cId="3041266821" sldId="1747"/>
            <ac:spMk id="8" creationId="{798219D5-E181-EF6D-B468-CBD2EF30984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E2E71E-D109-0347-90D2-3C87D863C18D}" type="doc">
      <dgm:prSet loTypeId="urn:microsoft.com/office/officeart/2009/layout/CircleArrowProcess" loCatId="" qsTypeId="urn:microsoft.com/office/officeart/2005/8/quickstyle/simple5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679A8AFA-A7E4-C645-8C2B-45766FED0BFE}">
      <dgm:prSet phldrT="[Text]" phldr="1"/>
      <dgm:spPr/>
      <dgm:t>
        <a:bodyPr/>
        <a:lstStyle/>
        <a:p>
          <a:endParaRPr lang="en-US" dirty="0">
            <a:latin typeface="Avenir Next" panose="020B0503020202020204" pitchFamily="34" charset="0"/>
          </a:endParaRPr>
        </a:p>
      </dgm:t>
    </dgm:pt>
    <dgm:pt modelId="{F9F0835D-F6DE-8641-9027-BB96C993A717}" type="parTrans" cxnId="{1CC35497-ABA7-A14F-B8F2-A90FBEF2212C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27EFBE8A-1DDE-3547-B2C0-54158D6D5B42}" type="sibTrans" cxnId="{1CC35497-ABA7-A14F-B8F2-A90FBEF2212C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E7372DC6-65DD-8B46-BBFF-0FADE46730BF}">
      <dgm:prSet phldrT="[Text]" phldr="1"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8CBEAC5A-BD8B-984F-A701-59AC32E5E77D}" type="parTrans" cxnId="{42D3221E-68FE-C049-863E-CAAC5726ECAD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4DEE0976-3808-9843-83A6-A88B558147D1}" type="sibTrans" cxnId="{42D3221E-68FE-C049-863E-CAAC5726ECAD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D9276EF1-E349-EA45-8342-2DDB45911B9D}">
      <dgm:prSet phldrT="[Text]" phldr="1"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5D33EDA2-1A33-FB43-AE53-11CF7186E768}" type="parTrans" cxnId="{A397A47F-3AD8-AC44-A1B0-83FA84A6F923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A27D5139-C189-0148-92CF-514432510040}" type="sibTrans" cxnId="{A397A47F-3AD8-AC44-A1B0-83FA84A6F923}">
      <dgm:prSet/>
      <dgm:spPr/>
      <dgm:t>
        <a:bodyPr/>
        <a:lstStyle/>
        <a:p>
          <a:endParaRPr lang="en-US">
            <a:latin typeface="Avenir Next" panose="020B0503020202020204" pitchFamily="34" charset="0"/>
          </a:endParaRPr>
        </a:p>
      </dgm:t>
    </dgm:pt>
    <dgm:pt modelId="{CB1AE68F-342E-314E-AE86-26AFFA14BCB9}" type="pres">
      <dgm:prSet presAssocID="{46E2E71E-D109-0347-90D2-3C87D863C18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8CC74FC-F95E-EA41-99AE-838EB152AB84}" type="pres">
      <dgm:prSet presAssocID="{679A8AFA-A7E4-C645-8C2B-45766FED0BFE}" presName="Accent1" presStyleCnt="0"/>
      <dgm:spPr/>
    </dgm:pt>
    <dgm:pt modelId="{1ABD103A-3EFB-9E4C-BF33-4D1C9B84C211}" type="pres">
      <dgm:prSet presAssocID="{679A8AFA-A7E4-C645-8C2B-45766FED0BFE}" presName="Accent" presStyleLbl="node1" presStyleIdx="0" presStyleCnt="3"/>
      <dgm:spPr>
        <a:gradFill flip="none" rotWithShape="0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</dgm:spPr>
    </dgm:pt>
    <dgm:pt modelId="{093E1F47-CF3D-8C48-A016-AB4ECE0F918D}" type="pres">
      <dgm:prSet presAssocID="{679A8AFA-A7E4-C645-8C2B-45766FED0BFE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D88BAEFC-8756-0844-AECA-46F63320F89E}" type="pres">
      <dgm:prSet presAssocID="{E7372DC6-65DD-8B46-BBFF-0FADE46730BF}" presName="Accent2" presStyleCnt="0"/>
      <dgm:spPr/>
    </dgm:pt>
    <dgm:pt modelId="{6D00407C-3482-FE49-B74E-E1B67329D750}" type="pres">
      <dgm:prSet presAssocID="{E7372DC6-65DD-8B46-BBFF-0FADE46730BF}" presName="Accent" presStyleLbl="node1" presStyleIdx="1" presStyleCnt="3"/>
      <dgm:spPr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</dgm:pt>
    <dgm:pt modelId="{D7403DD4-5623-924B-882A-3F5E3E510711}" type="pres">
      <dgm:prSet presAssocID="{E7372DC6-65DD-8B46-BBFF-0FADE46730B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1E467440-C7DC-AE4C-B9B7-180842ABFC1F}" type="pres">
      <dgm:prSet presAssocID="{D9276EF1-E349-EA45-8342-2DDB45911B9D}" presName="Accent3" presStyleCnt="0"/>
      <dgm:spPr/>
    </dgm:pt>
    <dgm:pt modelId="{183C4595-1DFE-A44C-83FA-CE618ECEEAA2}" type="pres">
      <dgm:prSet presAssocID="{D9276EF1-E349-EA45-8342-2DDB45911B9D}" presName="Accent" presStyleLbl="node1" presStyleIdx="2" presStyleCnt="3"/>
      <dgm:sp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</dgm:spPr>
    </dgm:pt>
    <dgm:pt modelId="{D8AD018F-A9C4-F447-BAAF-C4F8C946FD3D}" type="pres">
      <dgm:prSet presAssocID="{D9276EF1-E349-EA45-8342-2DDB45911B9D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42D3221E-68FE-C049-863E-CAAC5726ECAD}" srcId="{46E2E71E-D109-0347-90D2-3C87D863C18D}" destId="{E7372DC6-65DD-8B46-BBFF-0FADE46730BF}" srcOrd="1" destOrd="0" parTransId="{8CBEAC5A-BD8B-984F-A701-59AC32E5E77D}" sibTransId="{4DEE0976-3808-9843-83A6-A88B558147D1}"/>
    <dgm:cxn modelId="{2AA5C027-A43B-BE46-9AB8-12CEEE2017C9}" type="presOf" srcId="{679A8AFA-A7E4-C645-8C2B-45766FED0BFE}" destId="{093E1F47-CF3D-8C48-A016-AB4ECE0F918D}" srcOrd="0" destOrd="0" presId="urn:microsoft.com/office/officeart/2009/layout/CircleArrowProcess"/>
    <dgm:cxn modelId="{8E0F3B5D-D27B-F74A-8C13-8DDDA72A9E94}" type="presOf" srcId="{E7372DC6-65DD-8B46-BBFF-0FADE46730BF}" destId="{D7403DD4-5623-924B-882A-3F5E3E510711}" srcOrd="0" destOrd="0" presId="urn:microsoft.com/office/officeart/2009/layout/CircleArrowProcess"/>
    <dgm:cxn modelId="{A397A47F-3AD8-AC44-A1B0-83FA84A6F923}" srcId="{46E2E71E-D109-0347-90D2-3C87D863C18D}" destId="{D9276EF1-E349-EA45-8342-2DDB45911B9D}" srcOrd="2" destOrd="0" parTransId="{5D33EDA2-1A33-FB43-AE53-11CF7186E768}" sibTransId="{A27D5139-C189-0148-92CF-514432510040}"/>
    <dgm:cxn modelId="{1CC35497-ABA7-A14F-B8F2-A90FBEF2212C}" srcId="{46E2E71E-D109-0347-90D2-3C87D863C18D}" destId="{679A8AFA-A7E4-C645-8C2B-45766FED0BFE}" srcOrd="0" destOrd="0" parTransId="{F9F0835D-F6DE-8641-9027-BB96C993A717}" sibTransId="{27EFBE8A-1DDE-3547-B2C0-54158D6D5B42}"/>
    <dgm:cxn modelId="{45C90AD3-9FBA-A148-8430-F1D725A33FE1}" type="presOf" srcId="{46E2E71E-D109-0347-90D2-3C87D863C18D}" destId="{CB1AE68F-342E-314E-AE86-26AFFA14BCB9}" srcOrd="0" destOrd="0" presId="urn:microsoft.com/office/officeart/2009/layout/CircleArrowProcess"/>
    <dgm:cxn modelId="{B94C04D6-AB92-F544-8F84-468E3DEBDA77}" type="presOf" srcId="{D9276EF1-E349-EA45-8342-2DDB45911B9D}" destId="{D8AD018F-A9C4-F447-BAAF-C4F8C946FD3D}" srcOrd="0" destOrd="0" presId="urn:microsoft.com/office/officeart/2009/layout/CircleArrowProcess"/>
    <dgm:cxn modelId="{DE5749E7-E0AD-D44C-91C2-09E0E82235E5}" type="presParOf" srcId="{CB1AE68F-342E-314E-AE86-26AFFA14BCB9}" destId="{58CC74FC-F95E-EA41-99AE-838EB152AB84}" srcOrd="0" destOrd="0" presId="urn:microsoft.com/office/officeart/2009/layout/CircleArrowProcess"/>
    <dgm:cxn modelId="{0E49C874-0E8D-5249-805C-8D2C346F2C1D}" type="presParOf" srcId="{58CC74FC-F95E-EA41-99AE-838EB152AB84}" destId="{1ABD103A-3EFB-9E4C-BF33-4D1C9B84C211}" srcOrd="0" destOrd="0" presId="urn:microsoft.com/office/officeart/2009/layout/CircleArrowProcess"/>
    <dgm:cxn modelId="{52B10681-0689-1549-B8CA-04EBACC636B9}" type="presParOf" srcId="{CB1AE68F-342E-314E-AE86-26AFFA14BCB9}" destId="{093E1F47-CF3D-8C48-A016-AB4ECE0F918D}" srcOrd="1" destOrd="0" presId="urn:microsoft.com/office/officeart/2009/layout/CircleArrowProcess"/>
    <dgm:cxn modelId="{9A6B9117-7237-A64D-AB8D-E76F910ECE6A}" type="presParOf" srcId="{CB1AE68F-342E-314E-AE86-26AFFA14BCB9}" destId="{D88BAEFC-8756-0844-AECA-46F63320F89E}" srcOrd="2" destOrd="0" presId="urn:microsoft.com/office/officeart/2009/layout/CircleArrowProcess"/>
    <dgm:cxn modelId="{B2BF16FB-ED66-8A48-851C-8ABDBF53DBDC}" type="presParOf" srcId="{D88BAEFC-8756-0844-AECA-46F63320F89E}" destId="{6D00407C-3482-FE49-B74E-E1B67329D750}" srcOrd="0" destOrd="0" presId="urn:microsoft.com/office/officeart/2009/layout/CircleArrowProcess"/>
    <dgm:cxn modelId="{CAF537BA-C183-2743-A451-5FBA52E34A34}" type="presParOf" srcId="{CB1AE68F-342E-314E-AE86-26AFFA14BCB9}" destId="{D7403DD4-5623-924B-882A-3F5E3E510711}" srcOrd="3" destOrd="0" presId="urn:microsoft.com/office/officeart/2009/layout/CircleArrowProcess"/>
    <dgm:cxn modelId="{216B8AD8-BE54-AB4D-B8DE-A1D32ED8780B}" type="presParOf" srcId="{CB1AE68F-342E-314E-AE86-26AFFA14BCB9}" destId="{1E467440-C7DC-AE4C-B9B7-180842ABFC1F}" srcOrd="4" destOrd="0" presId="urn:microsoft.com/office/officeart/2009/layout/CircleArrowProcess"/>
    <dgm:cxn modelId="{A74365B4-AD96-6346-BA5A-3FD923EFB04C}" type="presParOf" srcId="{1E467440-C7DC-AE4C-B9B7-180842ABFC1F}" destId="{183C4595-1DFE-A44C-83FA-CE618ECEEAA2}" srcOrd="0" destOrd="0" presId="urn:microsoft.com/office/officeart/2009/layout/CircleArrowProcess"/>
    <dgm:cxn modelId="{9C88A393-EFF0-5D41-A1BC-1064D1B69154}" type="presParOf" srcId="{CB1AE68F-342E-314E-AE86-26AFFA14BCB9}" destId="{D8AD018F-A9C4-F447-BAAF-C4F8C946FD3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E2E71E-D109-0347-90D2-3C87D863C18D}" type="doc">
      <dgm:prSet loTypeId="urn:microsoft.com/office/officeart/2005/8/layout/venn3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DBE868-5D39-7D47-8500-13A116CEF415}">
      <dgm:prSet phldrT="[Text]" phldr="1"/>
      <dgm:spPr>
        <a:gradFill flip="none" rotWithShape="0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endParaRPr lang="en-US" b="0" i="0" dirty="0">
            <a:latin typeface="Avenir Next" panose="020B0503020202020204" pitchFamily="34" charset="0"/>
          </a:endParaRPr>
        </a:p>
      </dgm:t>
    </dgm:pt>
    <dgm:pt modelId="{D15FB64B-BBA4-664C-B93D-9ACEAB640D04}" type="parTrans" cxnId="{CF8C820F-0FD2-7B4E-8973-292C8E61ECE3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7DB8521-7088-0340-A956-F11AB42A3EEB}" type="sibTrans" cxnId="{CF8C820F-0FD2-7B4E-8973-292C8E61ECE3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E3D02208-CCAB-6E49-9263-F2D14B8B93EF}">
      <dgm:prSet phldrT="[Text]" phldr="1"/>
      <dgm:spPr>
        <a:gradFill flip="none" rotWithShape="0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endParaRPr lang="en-US" b="0" i="0" dirty="0">
            <a:latin typeface="Avenir Next" panose="020B0503020202020204" pitchFamily="34" charset="0"/>
          </a:endParaRPr>
        </a:p>
      </dgm:t>
    </dgm:pt>
    <dgm:pt modelId="{B72950BE-BCB8-4B4C-99B8-C23AD9E20E70}" type="parTrans" cxnId="{54107D4B-D527-6C4B-814D-2CE20760C77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82873437-A530-7B4F-94BF-729E671391AA}" type="sibTrans" cxnId="{54107D4B-D527-6C4B-814D-2CE20760C77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0D5D0371-C9A8-914C-9AA7-06E7A4B01675}">
      <dgm:prSet phldrT="[Text]" phldr="1"/>
      <dgm:spPr>
        <a:gradFill flip="none"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</dgm:spPr>
      <dgm:t>
        <a:bodyPr/>
        <a:lstStyle/>
        <a:p>
          <a:endParaRPr lang="en-US" b="0" i="0" dirty="0">
            <a:latin typeface="Avenir Next" panose="020B0503020202020204" pitchFamily="34" charset="0"/>
          </a:endParaRPr>
        </a:p>
      </dgm:t>
    </dgm:pt>
    <dgm:pt modelId="{57E49231-F478-904B-8078-CAC8C6AE3FF6}" type="parTrans" cxnId="{11E256CC-D009-2F4F-84D3-99274CB9CD0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075C4DA-553E-D749-AEFD-5E9DDEE44ED0}" type="sibTrans" cxnId="{11E256CC-D009-2F4F-84D3-99274CB9CD0F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C5903031-A585-234E-9A47-260AA8EB0ABF}">
      <dgm:prSet phldrT="[Text]" phldr="1"/>
      <dgm:sp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</dgm:spPr>
      <dgm:t>
        <a:bodyPr/>
        <a:lstStyle/>
        <a:p>
          <a:endParaRPr lang="en-US" b="0" i="0" dirty="0">
            <a:latin typeface="Avenir Next" panose="020B0503020202020204" pitchFamily="34" charset="0"/>
          </a:endParaRPr>
        </a:p>
      </dgm:t>
    </dgm:pt>
    <dgm:pt modelId="{A72F5659-E9FD-F843-9778-6E2B8C81CA61}" type="parTrans" cxnId="{478C65BD-DB2D-114F-916F-9BB46E6F88D7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9E86860C-1B0D-FC4D-91B0-DFCE69766C10}" type="sibTrans" cxnId="{478C65BD-DB2D-114F-916F-9BB46E6F88D7}">
      <dgm:prSet/>
      <dgm:spPr/>
      <dgm:t>
        <a:bodyPr/>
        <a:lstStyle/>
        <a:p>
          <a:endParaRPr lang="en-US">
            <a:latin typeface="+mn-lt"/>
          </a:endParaRPr>
        </a:p>
      </dgm:t>
    </dgm:pt>
    <dgm:pt modelId="{74A9C282-9C0E-0748-93A7-DB313859ECAE}" type="pres">
      <dgm:prSet presAssocID="{46E2E71E-D109-0347-90D2-3C87D863C18D}" presName="Name0" presStyleCnt="0">
        <dgm:presLayoutVars>
          <dgm:dir/>
          <dgm:resizeHandles val="exact"/>
        </dgm:presLayoutVars>
      </dgm:prSet>
      <dgm:spPr/>
    </dgm:pt>
    <dgm:pt modelId="{AA84E10C-840F-9C4F-B9B3-FE437D305AAB}" type="pres">
      <dgm:prSet presAssocID="{62DBE868-5D39-7D47-8500-13A116CEF415}" presName="Name5" presStyleLbl="vennNode1" presStyleIdx="0" presStyleCnt="4">
        <dgm:presLayoutVars>
          <dgm:bulletEnabled val="1"/>
        </dgm:presLayoutVars>
      </dgm:prSet>
      <dgm:spPr/>
    </dgm:pt>
    <dgm:pt modelId="{9DE7FB49-CC92-7144-BEA7-D1C0B37E3E8B}" type="pres">
      <dgm:prSet presAssocID="{C7DB8521-7088-0340-A956-F11AB42A3EEB}" presName="space" presStyleCnt="0"/>
      <dgm:spPr/>
    </dgm:pt>
    <dgm:pt modelId="{6C133A9A-65A8-D74F-B67D-176199120121}" type="pres">
      <dgm:prSet presAssocID="{E3D02208-CCAB-6E49-9263-F2D14B8B93EF}" presName="Name5" presStyleLbl="vennNode1" presStyleIdx="1" presStyleCnt="4">
        <dgm:presLayoutVars>
          <dgm:bulletEnabled val="1"/>
        </dgm:presLayoutVars>
      </dgm:prSet>
      <dgm:spPr/>
    </dgm:pt>
    <dgm:pt modelId="{0266889B-5FFB-0348-8348-265B5B18ACC6}" type="pres">
      <dgm:prSet presAssocID="{82873437-A530-7B4F-94BF-729E671391AA}" presName="space" presStyleCnt="0"/>
      <dgm:spPr/>
    </dgm:pt>
    <dgm:pt modelId="{151EA625-DD32-9449-90E7-841CF5D3693F}" type="pres">
      <dgm:prSet presAssocID="{0D5D0371-C9A8-914C-9AA7-06E7A4B01675}" presName="Name5" presStyleLbl="vennNode1" presStyleIdx="2" presStyleCnt="4">
        <dgm:presLayoutVars>
          <dgm:bulletEnabled val="1"/>
        </dgm:presLayoutVars>
      </dgm:prSet>
      <dgm:spPr/>
    </dgm:pt>
    <dgm:pt modelId="{B3D7CA31-16FA-7543-8C61-11168A2BDF34}" type="pres">
      <dgm:prSet presAssocID="{C075C4DA-553E-D749-AEFD-5E9DDEE44ED0}" presName="space" presStyleCnt="0"/>
      <dgm:spPr/>
    </dgm:pt>
    <dgm:pt modelId="{9920A8F7-9AAF-0148-ADE4-2269B4A78BD4}" type="pres">
      <dgm:prSet presAssocID="{C5903031-A585-234E-9A47-260AA8EB0ABF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CF8C820F-0FD2-7B4E-8973-292C8E61ECE3}" srcId="{46E2E71E-D109-0347-90D2-3C87D863C18D}" destId="{62DBE868-5D39-7D47-8500-13A116CEF415}" srcOrd="0" destOrd="0" parTransId="{D15FB64B-BBA4-664C-B93D-9ACEAB640D04}" sibTransId="{C7DB8521-7088-0340-A956-F11AB42A3EEB}"/>
    <dgm:cxn modelId="{44BB4D1D-D958-B045-B98C-E50A12A4DF08}" type="presOf" srcId="{62DBE868-5D39-7D47-8500-13A116CEF415}" destId="{AA84E10C-840F-9C4F-B9B3-FE437D305AAB}" srcOrd="0" destOrd="0" presId="urn:microsoft.com/office/officeart/2005/8/layout/venn3"/>
    <dgm:cxn modelId="{D6C2A829-3B1E-724D-BC4A-BC921831171B}" type="presOf" srcId="{46E2E71E-D109-0347-90D2-3C87D863C18D}" destId="{74A9C282-9C0E-0748-93A7-DB313859ECAE}" srcOrd="0" destOrd="0" presId="urn:microsoft.com/office/officeart/2005/8/layout/venn3"/>
    <dgm:cxn modelId="{3F809044-B31E-F24E-AE40-E2910BF9015B}" type="presOf" srcId="{C5903031-A585-234E-9A47-260AA8EB0ABF}" destId="{9920A8F7-9AAF-0148-ADE4-2269B4A78BD4}" srcOrd="0" destOrd="0" presId="urn:microsoft.com/office/officeart/2005/8/layout/venn3"/>
    <dgm:cxn modelId="{54107D4B-D527-6C4B-814D-2CE20760C77F}" srcId="{46E2E71E-D109-0347-90D2-3C87D863C18D}" destId="{E3D02208-CCAB-6E49-9263-F2D14B8B93EF}" srcOrd="1" destOrd="0" parTransId="{B72950BE-BCB8-4B4C-99B8-C23AD9E20E70}" sibTransId="{82873437-A530-7B4F-94BF-729E671391AA}"/>
    <dgm:cxn modelId="{92131D6D-29D9-A942-8503-5F87FDCF6444}" type="presOf" srcId="{E3D02208-CCAB-6E49-9263-F2D14B8B93EF}" destId="{6C133A9A-65A8-D74F-B67D-176199120121}" srcOrd="0" destOrd="0" presId="urn:microsoft.com/office/officeart/2005/8/layout/venn3"/>
    <dgm:cxn modelId="{478C65BD-DB2D-114F-916F-9BB46E6F88D7}" srcId="{46E2E71E-D109-0347-90D2-3C87D863C18D}" destId="{C5903031-A585-234E-9A47-260AA8EB0ABF}" srcOrd="3" destOrd="0" parTransId="{A72F5659-E9FD-F843-9778-6E2B8C81CA61}" sibTransId="{9E86860C-1B0D-FC4D-91B0-DFCE69766C10}"/>
    <dgm:cxn modelId="{11E256CC-D009-2F4F-84D3-99274CB9CD0F}" srcId="{46E2E71E-D109-0347-90D2-3C87D863C18D}" destId="{0D5D0371-C9A8-914C-9AA7-06E7A4B01675}" srcOrd="2" destOrd="0" parTransId="{57E49231-F478-904B-8078-CAC8C6AE3FF6}" sibTransId="{C075C4DA-553E-D749-AEFD-5E9DDEE44ED0}"/>
    <dgm:cxn modelId="{3D76C8DF-AC94-DF44-B337-168C3F0E009A}" type="presOf" srcId="{0D5D0371-C9A8-914C-9AA7-06E7A4B01675}" destId="{151EA625-DD32-9449-90E7-841CF5D3693F}" srcOrd="0" destOrd="0" presId="urn:microsoft.com/office/officeart/2005/8/layout/venn3"/>
    <dgm:cxn modelId="{774AF5A8-FD70-E34F-A9C8-E43E6B6EC888}" type="presParOf" srcId="{74A9C282-9C0E-0748-93A7-DB313859ECAE}" destId="{AA84E10C-840F-9C4F-B9B3-FE437D305AAB}" srcOrd="0" destOrd="0" presId="urn:microsoft.com/office/officeart/2005/8/layout/venn3"/>
    <dgm:cxn modelId="{64D9D5FF-2F4E-1F43-A404-6C609A4AD789}" type="presParOf" srcId="{74A9C282-9C0E-0748-93A7-DB313859ECAE}" destId="{9DE7FB49-CC92-7144-BEA7-D1C0B37E3E8B}" srcOrd="1" destOrd="0" presId="urn:microsoft.com/office/officeart/2005/8/layout/venn3"/>
    <dgm:cxn modelId="{35718F13-6576-654E-B4A1-F0D20FCF38EC}" type="presParOf" srcId="{74A9C282-9C0E-0748-93A7-DB313859ECAE}" destId="{6C133A9A-65A8-D74F-B67D-176199120121}" srcOrd="2" destOrd="0" presId="urn:microsoft.com/office/officeart/2005/8/layout/venn3"/>
    <dgm:cxn modelId="{FB0AFFE8-607B-A94E-9F81-C0A7635D6AE6}" type="presParOf" srcId="{74A9C282-9C0E-0748-93A7-DB313859ECAE}" destId="{0266889B-5FFB-0348-8348-265B5B18ACC6}" srcOrd="3" destOrd="0" presId="urn:microsoft.com/office/officeart/2005/8/layout/venn3"/>
    <dgm:cxn modelId="{D707B907-1F47-D347-B29C-FD9BC9A7229F}" type="presParOf" srcId="{74A9C282-9C0E-0748-93A7-DB313859ECAE}" destId="{151EA625-DD32-9449-90E7-841CF5D3693F}" srcOrd="4" destOrd="0" presId="urn:microsoft.com/office/officeart/2005/8/layout/venn3"/>
    <dgm:cxn modelId="{BC1A2900-BE87-0444-9A1A-DB32E079453F}" type="presParOf" srcId="{74A9C282-9C0E-0748-93A7-DB313859ECAE}" destId="{B3D7CA31-16FA-7543-8C61-11168A2BDF34}" srcOrd="5" destOrd="0" presId="urn:microsoft.com/office/officeart/2005/8/layout/venn3"/>
    <dgm:cxn modelId="{BB9F29C0-D9B1-4243-A93D-8C8EEBF36A1D}" type="presParOf" srcId="{74A9C282-9C0E-0748-93A7-DB313859ECAE}" destId="{9920A8F7-9AAF-0148-ADE4-2269B4A78BD4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E2E71E-D109-0347-90D2-3C87D863C18D}" type="doc">
      <dgm:prSet loTypeId="urn:microsoft.com/office/officeart/2005/8/layout/vProcess5" loCatId="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DBE868-5D39-7D47-8500-13A116CEF415}">
      <dgm:prSet phldrT="[Text]" phldr="1"/>
      <dgm:spPr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endParaRPr lang="en-US" b="1" i="0" dirty="0">
            <a:latin typeface="Avenir Next Demi Bold" panose="020B0503020202020204" pitchFamily="34" charset="0"/>
          </a:endParaRPr>
        </a:p>
      </dgm:t>
    </dgm:pt>
    <dgm:pt modelId="{D15FB64B-BBA4-664C-B93D-9ACEAB640D04}" type="parTrans" cxnId="{CF8C820F-0FD2-7B4E-8973-292C8E61ECE3}">
      <dgm:prSet/>
      <dgm:spPr/>
      <dgm:t>
        <a:bodyPr/>
        <a:lstStyle/>
        <a:p>
          <a:endParaRPr lang="en-US" b="1" i="0">
            <a:latin typeface="Avenir Next Demi Bold" panose="020B0503020202020204" pitchFamily="34" charset="0"/>
          </a:endParaRPr>
        </a:p>
      </dgm:t>
    </dgm:pt>
    <dgm:pt modelId="{C7DB8521-7088-0340-A956-F11AB42A3EEB}" type="sibTrans" cxnId="{CF8C820F-0FD2-7B4E-8973-292C8E61ECE3}">
      <dgm:prSet/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solidFill>
            <a:schemeClr val="accent2">
              <a:lumMod val="85000"/>
            </a:schemeClr>
          </a:solidFill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 b="1" i="0">
            <a:latin typeface="Avenir Next Demi Bold" panose="020B0503020202020204" pitchFamily="34" charset="0"/>
          </a:endParaRPr>
        </a:p>
      </dgm:t>
    </dgm:pt>
    <dgm:pt modelId="{E3D02208-CCAB-6E49-9263-F2D14B8B93EF}">
      <dgm:prSet phldrT="[Text]" phldr="1"/>
      <dgm:spPr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endParaRPr lang="en-US" b="1" i="0" dirty="0">
            <a:latin typeface="Avenir Next Demi Bold" panose="020B0503020202020204" pitchFamily="34" charset="0"/>
          </a:endParaRPr>
        </a:p>
      </dgm:t>
    </dgm:pt>
    <dgm:pt modelId="{B72950BE-BCB8-4B4C-99B8-C23AD9E20E70}" type="parTrans" cxnId="{54107D4B-D527-6C4B-814D-2CE20760C77F}">
      <dgm:prSet/>
      <dgm:spPr/>
      <dgm:t>
        <a:bodyPr/>
        <a:lstStyle/>
        <a:p>
          <a:endParaRPr lang="en-US" b="1" i="0">
            <a:latin typeface="Avenir Next Demi Bold" panose="020B0503020202020204" pitchFamily="34" charset="0"/>
          </a:endParaRPr>
        </a:p>
      </dgm:t>
    </dgm:pt>
    <dgm:pt modelId="{82873437-A530-7B4F-94BF-729E671391AA}" type="sibTrans" cxnId="{54107D4B-D527-6C4B-814D-2CE20760C77F}">
      <dgm:prSet/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solidFill>
            <a:schemeClr val="accent2">
              <a:lumMod val="85000"/>
            </a:schemeClr>
          </a:solidFill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 b="1" i="0">
            <a:latin typeface="Avenir Next Demi Bold" panose="020B0503020202020204" pitchFamily="34" charset="0"/>
          </a:endParaRPr>
        </a:p>
      </dgm:t>
    </dgm:pt>
    <dgm:pt modelId="{0D5D0371-C9A8-914C-9AA7-06E7A4B01675}">
      <dgm:prSet phldrT="[Text]" phldr="1"/>
      <dgm:sp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</dgm:spPr>
      <dgm:t>
        <a:bodyPr/>
        <a:lstStyle/>
        <a:p>
          <a:endParaRPr lang="en-US" b="1" i="0" dirty="0">
            <a:latin typeface="Avenir Next Demi Bold" panose="020B0503020202020204" pitchFamily="34" charset="0"/>
          </a:endParaRPr>
        </a:p>
      </dgm:t>
    </dgm:pt>
    <dgm:pt modelId="{57E49231-F478-904B-8078-CAC8C6AE3FF6}" type="parTrans" cxnId="{11E256CC-D009-2F4F-84D3-99274CB9CD0F}">
      <dgm:prSet/>
      <dgm:spPr/>
      <dgm:t>
        <a:bodyPr/>
        <a:lstStyle/>
        <a:p>
          <a:endParaRPr lang="en-US" b="1" i="0">
            <a:latin typeface="Avenir Next Demi Bold" panose="020B0503020202020204" pitchFamily="34" charset="0"/>
          </a:endParaRPr>
        </a:p>
      </dgm:t>
    </dgm:pt>
    <dgm:pt modelId="{C075C4DA-553E-D749-AEFD-5E9DDEE44ED0}" type="sibTrans" cxnId="{11E256CC-D009-2F4F-84D3-99274CB9CD0F}">
      <dgm:prSet/>
      <dgm:spPr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>
          <a:solidFill>
            <a:schemeClr val="accent2">
              <a:lumMod val="85000"/>
              <a:alpha val="90000"/>
            </a:schemeClr>
          </a:solidFill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 b="1" i="0">
            <a:latin typeface="Avenir Next Demi Bold" panose="020B0503020202020204" pitchFamily="34" charset="0"/>
          </a:endParaRPr>
        </a:p>
      </dgm:t>
    </dgm:pt>
    <dgm:pt modelId="{A30E6CF7-EB9D-E54D-B4E7-2D0BECE507E4}" type="pres">
      <dgm:prSet presAssocID="{46E2E71E-D109-0347-90D2-3C87D863C18D}" presName="outerComposite" presStyleCnt="0">
        <dgm:presLayoutVars>
          <dgm:chMax val="5"/>
          <dgm:dir/>
          <dgm:resizeHandles val="exact"/>
        </dgm:presLayoutVars>
      </dgm:prSet>
      <dgm:spPr/>
    </dgm:pt>
    <dgm:pt modelId="{1B24175E-A47C-DE4C-9D07-0E55625E9E78}" type="pres">
      <dgm:prSet presAssocID="{46E2E71E-D109-0347-90D2-3C87D863C18D}" presName="dummyMaxCanvas" presStyleCnt="0">
        <dgm:presLayoutVars/>
      </dgm:prSet>
      <dgm:spPr/>
    </dgm:pt>
    <dgm:pt modelId="{A611AD95-8DC5-BA4F-8B92-8AED63803C67}" type="pres">
      <dgm:prSet presAssocID="{46E2E71E-D109-0347-90D2-3C87D863C18D}" presName="ThreeNodes_1" presStyleLbl="node1" presStyleIdx="0" presStyleCnt="3">
        <dgm:presLayoutVars>
          <dgm:bulletEnabled val="1"/>
        </dgm:presLayoutVars>
      </dgm:prSet>
      <dgm:spPr>
        <a:prstGeom prst="rect">
          <a:avLst/>
        </a:prstGeom>
      </dgm:spPr>
    </dgm:pt>
    <dgm:pt modelId="{2BEF36E5-CE71-7442-AA5B-3F4609D349EA}" type="pres">
      <dgm:prSet presAssocID="{46E2E71E-D109-0347-90D2-3C87D863C18D}" presName="ThreeNodes_2" presStyleLbl="node1" presStyleIdx="1" presStyleCnt="3">
        <dgm:presLayoutVars>
          <dgm:bulletEnabled val="1"/>
        </dgm:presLayoutVars>
      </dgm:prSet>
      <dgm:spPr>
        <a:prstGeom prst="rect">
          <a:avLst/>
        </a:prstGeom>
      </dgm:spPr>
    </dgm:pt>
    <dgm:pt modelId="{29DBFE4E-F7AA-4740-B1B7-8B20D11F4DC1}" type="pres">
      <dgm:prSet presAssocID="{46E2E71E-D109-0347-90D2-3C87D863C18D}" presName="ThreeNodes_3" presStyleLbl="node1" presStyleIdx="2" presStyleCnt="3">
        <dgm:presLayoutVars>
          <dgm:bulletEnabled val="1"/>
        </dgm:presLayoutVars>
      </dgm:prSet>
      <dgm:spPr>
        <a:prstGeom prst="rect">
          <a:avLst/>
        </a:prstGeom>
      </dgm:spPr>
    </dgm:pt>
    <dgm:pt modelId="{10AA695C-F644-DC46-B051-5400DEEB277C}" type="pres">
      <dgm:prSet presAssocID="{46E2E71E-D109-0347-90D2-3C87D863C18D}" presName="ThreeConn_1-2" presStyleLbl="fgAccFollowNode1" presStyleIdx="0" presStyleCnt="2">
        <dgm:presLayoutVars>
          <dgm:bulletEnabled val="1"/>
        </dgm:presLayoutVars>
      </dgm:prSet>
      <dgm:spPr/>
    </dgm:pt>
    <dgm:pt modelId="{6C8B4FCC-1154-F249-8416-C1313F6CE8FF}" type="pres">
      <dgm:prSet presAssocID="{46E2E71E-D109-0347-90D2-3C87D863C18D}" presName="ThreeConn_2-3" presStyleLbl="fgAccFollowNode1" presStyleIdx="1" presStyleCnt="2">
        <dgm:presLayoutVars>
          <dgm:bulletEnabled val="1"/>
        </dgm:presLayoutVars>
      </dgm:prSet>
      <dgm:spPr/>
    </dgm:pt>
    <dgm:pt modelId="{89A0A1E2-C522-AF45-A992-AF8D7C13528B}" type="pres">
      <dgm:prSet presAssocID="{46E2E71E-D109-0347-90D2-3C87D863C18D}" presName="ThreeNodes_1_text" presStyleLbl="node1" presStyleIdx="2" presStyleCnt="3">
        <dgm:presLayoutVars>
          <dgm:bulletEnabled val="1"/>
        </dgm:presLayoutVars>
      </dgm:prSet>
      <dgm:spPr/>
    </dgm:pt>
    <dgm:pt modelId="{8F1EC26C-1795-154E-8A94-35C77F2049C0}" type="pres">
      <dgm:prSet presAssocID="{46E2E71E-D109-0347-90D2-3C87D863C18D}" presName="ThreeNodes_2_text" presStyleLbl="node1" presStyleIdx="2" presStyleCnt="3">
        <dgm:presLayoutVars>
          <dgm:bulletEnabled val="1"/>
        </dgm:presLayoutVars>
      </dgm:prSet>
      <dgm:spPr/>
    </dgm:pt>
    <dgm:pt modelId="{96F6FB10-3B9D-2741-8D0F-8E6A73397CDD}" type="pres">
      <dgm:prSet presAssocID="{46E2E71E-D109-0347-90D2-3C87D863C18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CF8C820F-0FD2-7B4E-8973-292C8E61ECE3}" srcId="{46E2E71E-D109-0347-90D2-3C87D863C18D}" destId="{62DBE868-5D39-7D47-8500-13A116CEF415}" srcOrd="0" destOrd="0" parTransId="{D15FB64B-BBA4-664C-B93D-9ACEAB640D04}" sibTransId="{C7DB8521-7088-0340-A956-F11AB42A3EEB}"/>
    <dgm:cxn modelId="{656D8714-9E6C-434A-91E0-8AD15995A87C}" type="presOf" srcId="{0D5D0371-C9A8-914C-9AA7-06E7A4B01675}" destId="{96F6FB10-3B9D-2741-8D0F-8E6A73397CDD}" srcOrd="1" destOrd="0" presId="urn:microsoft.com/office/officeart/2005/8/layout/vProcess5"/>
    <dgm:cxn modelId="{D5D9A326-95B2-2C4F-A486-5C9A470B105F}" type="presOf" srcId="{0D5D0371-C9A8-914C-9AA7-06E7A4B01675}" destId="{29DBFE4E-F7AA-4740-B1B7-8B20D11F4DC1}" srcOrd="0" destOrd="0" presId="urn:microsoft.com/office/officeart/2005/8/layout/vProcess5"/>
    <dgm:cxn modelId="{A533C143-30C8-B943-AB8C-F18430BF3759}" type="presOf" srcId="{62DBE868-5D39-7D47-8500-13A116CEF415}" destId="{A611AD95-8DC5-BA4F-8B92-8AED63803C67}" srcOrd="0" destOrd="0" presId="urn:microsoft.com/office/officeart/2005/8/layout/vProcess5"/>
    <dgm:cxn modelId="{74F0F667-2993-7149-8D17-8531918FF224}" type="presOf" srcId="{C7DB8521-7088-0340-A956-F11AB42A3EEB}" destId="{10AA695C-F644-DC46-B051-5400DEEB277C}" srcOrd="0" destOrd="0" presId="urn:microsoft.com/office/officeart/2005/8/layout/vProcess5"/>
    <dgm:cxn modelId="{54107D4B-D527-6C4B-814D-2CE20760C77F}" srcId="{46E2E71E-D109-0347-90D2-3C87D863C18D}" destId="{E3D02208-CCAB-6E49-9263-F2D14B8B93EF}" srcOrd="1" destOrd="0" parTransId="{B72950BE-BCB8-4B4C-99B8-C23AD9E20E70}" sibTransId="{82873437-A530-7B4F-94BF-729E671391AA}"/>
    <dgm:cxn modelId="{7DC7824D-0E61-9E46-B51F-B19478B53EC5}" type="presOf" srcId="{46E2E71E-D109-0347-90D2-3C87D863C18D}" destId="{A30E6CF7-EB9D-E54D-B4E7-2D0BECE507E4}" srcOrd="0" destOrd="0" presId="urn:microsoft.com/office/officeart/2005/8/layout/vProcess5"/>
    <dgm:cxn modelId="{7669856F-558C-8145-886F-FA1BB0B937FB}" type="presOf" srcId="{E3D02208-CCAB-6E49-9263-F2D14B8B93EF}" destId="{8F1EC26C-1795-154E-8A94-35C77F2049C0}" srcOrd="1" destOrd="0" presId="urn:microsoft.com/office/officeart/2005/8/layout/vProcess5"/>
    <dgm:cxn modelId="{AFCB2C7A-02C6-8443-B075-49E708EFA193}" type="presOf" srcId="{82873437-A530-7B4F-94BF-729E671391AA}" destId="{6C8B4FCC-1154-F249-8416-C1313F6CE8FF}" srcOrd="0" destOrd="0" presId="urn:microsoft.com/office/officeart/2005/8/layout/vProcess5"/>
    <dgm:cxn modelId="{7ADC2499-3C82-1D4F-98D1-2333A477229A}" type="presOf" srcId="{62DBE868-5D39-7D47-8500-13A116CEF415}" destId="{89A0A1E2-C522-AF45-A992-AF8D7C13528B}" srcOrd="1" destOrd="0" presId="urn:microsoft.com/office/officeart/2005/8/layout/vProcess5"/>
    <dgm:cxn modelId="{7C5D6FB4-F3BB-334C-A11F-0725A201BBD4}" type="presOf" srcId="{E3D02208-CCAB-6E49-9263-F2D14B8B93EF}" destId="{2BEF36E5-CE71-7442-AA5B-3F4609D349EA}" srcOrd="0" destOrd="0" presId="urn:microsoft.com/office/officeart/2005/8/layout/vProcess5"/>
    <dgm:cxn modelId="{11E256CC-D009-2F4F-84D3-99274CB9CD0F}" srcId="{46E2E71E-D109-0347-90D2-3C87D863C18D}" destId="{0D5D0371-C9A8-914C-9AA7-06E7A4B01675}" srcOrd="2" destOrd="0" parTransId="{57E49231-F478-904B-8078-CAC8C6AE3FF6}" sibTransId="{C075C4DA-553E-D749-AEFD-5E9DDEE44ED0}"/>
    <dgm:cxn modelId="{9AD4E601-B2D2-6243-B60B-E9E3244AD602}" type="presParOf" srcId="{A30E6CF7-EB9D-E54D-B4E7-2D0BECE507E4}" destId="{1B24175E-A47C-DE4C-9D07-0E55625E9E78}" srcOrd="0" destOrd="0" presId="urn:microsoft.com/office/officeart/2005/8/layout/vProcess5"/>
    <dgm:cxn modelId="{027FA02B-FE54-9E44-8B9F-BA80E30E4EA5}" type="presParOf" srcId="{A30E6CF7-EB9D-E54D-B4E7-2D0BECE507E4}" destId="{A611AD95-8DC5-BA4F-8B92-8AED63803C67}" srcOrd="1" destOrd="0" presId="urn:microsoft.com/office/officeart/2005/8/layout/vProcess5"/>
    <dgm:cxn modelId="{AE876E72-697D-2646-93C8-5138E2443457}" type="presParOf" srcId="{A30E6CF7-EB9D-E54D-B4E7-2D0BECE507E4}" destId="{2BEF36E5-CE71-7442-AA5B-3F4609D349EA}" srcOrd="2" destOrd="0" presId="urn:microsoft.com/office/officeart/2005/8/layout/vProcess5"/>
    <dgm:cxn modelId="{9797191D-E4D6-6C4D-BDB0-81FE05AD9F52}" type="presParOf" srcId="{A30E6CF7-EB9D-E54D-B4E7-2D0BECE507E4}" destId="{29DBFE4E-F7AA-4740-B1B7-8B20D11F4DC1}" srcOrd="3" destOrd="0" presId="urn:microsoft.com/office/officeart/2005/8/layout/vProcess5"/>
    <dgm:cxn modelId="{B4554891-259A-8D4C-84B1-C38691EDB5C8}" type="presParOf" srcId="{A30E6CF7-EB9D-E54D-B4E7-2D0BECE507E4}" destId="{10AA695C-F644-DC46-B051-5400DEEB277C}" srcOrd="4" destOrd="0" presId="urn:microsoft.com/office/officeart/2005/8/layout/vProcess5"/>
    <dgm:cxn modelId="{F7782853-B71D-9A40-9E09-A8D10503638E}" type="presParOf" srcId="{A30E6CF7-EB9D-E54D-B4E7-2D0BECE507E4}" destId="{6C8B4FCC-1154-F249-8416-C1313F6CE8FF}" srcOrd="5" destOrd="0" presId="urn:microsoft.com/office/officeart/2005/8/layout/vProcess5"/>
    <dgm:cxn modelId="{22EFF6B2-8865-5A40-8B21-47264F6BF978}" type="presParOf" srcId="{A30E6CF7-EB9D-E54D-B4E7-2D0BECE507E4}" destId="{89A0A1E2-C522-AF45-A992-AF8D7C13528B}" srcOrd="6" destOrd="0" presId="urn:microsoft.com/office/officeart/2005/8/layout/vProcess5"/>
    <dgm:cxn modelId="{3EBECB98-3C1E-9F4E-8A5A-8D220F779899}" type="presParOf" srcId="{A30E6CF7-EB9D-E54D-B4E7-2D0BECE507E4}" destId="{8F1EC26C-1795-154E-8A94-35C77F2049C0}" srcOrd="7" destOrd="0" presId="urn:microsoft.com/office/officeart/2005/8/layout/vProcess5"/>
    <dgm:cxn modelId="{78E08033-4C53-0048-B75F-EA3EC5423056}" type="presParOf" srcId="{A30E6CF7-EB9D-E54D-B4E7-2D0BECE507E4}" destId="{96F6FB10-3B9D-2741-8D0F-8E6A73397CDD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D103A-3EFB-9E4C-BF33-4D1C9B84C211}">
      <dsp:nvSpPr>
        <dsp:cNvPr id="0" name=""/>
        <dsp:cNvSpPr/>
      </dsp:nvSpPr>
      <dsp:spPr>
        <a:xfrm>
          <a:off x="2610625" y="0"/>
          <a:ext cx="3709481" cy="371004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flip="none" rotWithShape="0">
          <a:gsLst>
            <a:gs pos="0">
              <a:schemeClr val="accent1">
                <a:lumMod val="67000"/>
              </a:schemeClr>
            </a:gs>
            <a:gs pos="48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93E1F47-CF3D-8C48-A016-AB4ECE0F918D}">
      <dsp:nvSpPr>
        <dsp:cNvPr id="0" name=""/>
        <dsp:cNvSpPr/>
      </dsp:nvSpPr>
      <dsp:spPr>
        <a:xfrm>
          <a:off x="3430542" y="1339439"/>
          <a:ext cx="2061287" cy="10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>
            <a:latin typeface="Avenir Next" panose="020B0503020202020204" pitchFamily="34" charset="0"/>
          </a:endParaRPr>
        </a:p>
      </dsp:txBody>
      <dsp:txXfrm>
        <a:off x="3430542" y="1339439"/>
        <a:ext cx="2061287" cy="1030397"/>
      </dsp:txXfrm>
    </dsp:sp>
    <dsp:sp modelId="{6D00407C-3482-FE49-B74E-E1B67329D750}">
      <dsp:nvSpPr>
        <dsp:cNvPr id="0" name=""/>
        <dsp:cNvSpPr/>
      </dsp:nvSpPr>
      <dsp:spPr>
        <a:xfrm>
          <a:off x="1580329" y="2131696"/>
          <a:ext cx="3709481" cy="371004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flip="none" rotWithShape="1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7403DD4-5623-924B-882A-3F5E3E510711}">
      <dsp:nvSpPr>
        <dsp:cNvPr id="0" name=""/>
        <dsp:cNvSpPr/>
      </dsp:nvSpPr>
      <dsp:spPr>
        <a:xfrm>
          <a:off x="2404426" y="3483466"/>
          <a:ext cx="2061287" cy="10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>
            <a:latin typeface="Avenir Next" panose="020B0503020202020204" pitchFamily="34" charset="0"/>
          </a:endParaRPr>
        </a:p>
      </dsp:txBody>
      <dsp:txXfrm>
        <a:off x="2404426" y="3483466"/>
        <a:ext cx="2061287" cy="1030397"/>
      </dsp:txXfrm>
    </dsp:sp>
    <dsp:sp modelId="{183C4595-1DFE-A44C-83FA-CE618ECEEAA2}">
      <dsp:nvSpPr>
        <dsp:cNvPr id="0" name=""/>
        <dsp:cNvSpPr/>
      </dsp:nvSpPr>
      <dsp:spPr>
        <a:xfrm>
          <a:off x="2874642" y="4518487"/>
          <a:ext cx="3187019" cy="3188296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8AD018F-A9C4-F447-BAAF-C4F8C946FD3D}">
      <dsp:nvSpPr>
        <dsp:cNvPr id="0" name=""/>
        <dsp:cNvSpPr/>
      </dsp:nvSpPr>
      <dsp:spPr>
        <a:xfrm>
          <a:off x="3435418" y="5630576"/>
          <a:ext cx="2061287" cy="10303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>
            <a:latin typeface="Avenir Next" panose="020B0503020202020204" pitchFamily="34" charset="0"/>
          </a:endParaRPr>
        </a:p>
      </dsp:txBody>
      <dsp:txXfrm>
        <a:off x="3435418" y="5630576"/>
        <a:ext cx="2061287" cy="10303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84E10C-840F-9C4F-B9B3-FE437D305AAB}">
      <dsp:nvSpPr>
        <dsp:cNvPr id="0" name=""/>
        <dsp:cNvSpPr/>
      </dsp:nvSpPr>
      <dsp:spPr>
        <a:xfrm>
          <a:off x="4504" y="569463"/>
          <a:ext cx="4519751" cy="4519751"/>
        </a:xfrm>
        <a:prstGeom prst="ellipse">
          <a:avLst/>
        </a:prstGeom>
        <a:gradFill flip="none" rotWithShape="0">
          <a:gsLst>
            <a:gs pos="0">
              <a:schemeClr val="accent4">
                <a:lumMod val="0"/>
                <a:lumOff val="100000"/>
              </a:schemeClr>
            </a:gs>
            <a:gs pos="35000">
              <a:schemeClr val="accent4">
                <a:lumMod val="0"/>
                <a:lumOff val="100000"/>
              </a:schemeClr>
            </a:gs>
            <a:gs pos="100000">
              <a:schemeClr val="accent4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48737" tIns="82550" rIns="248737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i="0" kern="1200" dirty="0">
            <a:latin typeface="Avenir Next" panose="020B0503020202020204" pitchFamily="34" charset="0"/>
          </a:endParaRPr>
        </a:p>
      </dsp:txBody>
      <dsp:txXfrm>
        <a:off x="666406" y="1231365"/>
        <a:ext cx="3195947" cy="3195947"/>
      </dsp:txXfrm>
    </dsp:sp>
    <dsp:sp modelId="{6C133A9A-65A8-D74F-B67D-176199120121}">
      <dsp:nvSpPr>
        <dsp:cNvPr id="0" name=""/>
        <dsp:cNvSpPr/>
      </dsp:nvSpPr>
      <dsp:spPr>
        <a:xfrm>
          <a:off x="3620305" y="569463"/>
          <a:ext cx="4519751" cy="4519751"/>
        </a:xfrm>
        <a:prstGeom prst="ellipse">
          <a:avLst/>
        </a:prstGeom>
        <a:gradFill flip="none" rotWithShape="0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48737" tIns="82550" rIns="248737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i="0" kern="1200" dirty="0">
            <a:latin typeface="Avenir Next" panose="020B0503020202020204" pitchFamily="34" charset="0"/>
          </a:endParaRPr>
        </a:p>
      </dsp:txBody>
      <dsp:txXfrm>
        <a:off x="4282207" y="1231365"/>
        <a:ext cx="3195947" cy="3195947"/>
      </dsp:txXfrm>
    </dsp:sp>
    <dsp:sp modelId="{151EA625-DD32-9449-90E7-841CF5D3693F}">
      <dsp:nvSpPr>
        <dsp:cNvPr id="0" name=""/>
        <dsp:cNvSpPr/>
      </dsp:nvSpPr>
      <dsp:spPr>
        <a:xfrm>
          <a:off x="7236106" y="569463"/>
          <a:ext cx="4519751" cy="4519751"/>
        </a:xfrm>
        <a:prstGeom prst="ellipse">
          <a:avLst/>
        </a:prstGeom>
        <a:gradFill flip="none"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48737" tIns="82550" rIns="248737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i="0" kern="1200" dirty="0">
            <a:latin typeface="Avenir Next" panose="020B0503020202020204" pitchFamily="34" charset="0"/>
          </a:endParaRPr>
        </a:p>
      </dsp:txBody>
      <dsp:txXfrm>
        <a:off x="7898008" y="1231365"/>
        <a:ext cx="3195947" cy="3195947"/>
      </dsp:txXfrm>
    </dsp:sp>
    <dsp:sp modelId="{9920A8F7-9AAF-0148-ADE4-2269B4A78BD4}">
      <dsp:nvSpPr>
        <dsp:cNvPr id="0" name=""/>
        <dsp:cNvSpPr/>
      </dsp:nvSpPr>
      <dsp:spPr>
        <a:xfrm>
          <a:off x="10851907" y="569463"/>
          <a:ext cx="4519751" cy="4519751"/>
        </a:xfrm>
        <a:prstGeom prst="ellipse">
          <a:avLst/>
        </a:prstGeom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248737" tIns="82550" rIns="248737" bIns="825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0" i="0" kern="1200" dirty="0">
            <a:latin typeface="Avenir Next" panose="020B0503020202020204" pitchFamily="34" charset="0"/>
          </a:endParaRPr>
        </a:p>
      </dsp:txBody>
      <dsp:txXfrm>
        <a:off x="11513809" y="1231365"/>
        <a:ext cx="3195947" cy="31959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1AD95-8DC5-BA4F-8B92-8AED63803C67}">
      <dsp:nvSpPr>
        <dsp:cNvPr id="0" name=""/>
        <dsp:cNvSpPr/>
      </dsp:nvSpPr>
      <dsp:spPr>
        <a:xfrm>
          <a:off x="0" y="0"/>
          <a:ext cx="13069739" cy="1999752"/>
        </a:xfrm>
        <a:prstGeom prst="rect">
          <a:avLst/>
        </a:prstGeom>
        <a:gradFill flip="none" rotWithShape="1">
          <a:gsLst>
            <a:gs pos="0">
              <a:schemeClr val="accent4">
                <a:lumMod val="67000"/>
              </a:schemeClr>
            </a:gs>
            <a:gs pos="48000">
              <a:schemeClr val="accent4">
                <a:lumMod val="97000"/>
                <a:lumOff val="3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i="0" kern="1200" dirty="0">
            <a:latin typeface="Avenir Next Demi Bold" panose="020B0503020202020204" pitchFamily="34" charset="0"/>
          </a:endParaRPr>
        </a:p>
      </dsp:txBody>
      <dsp:txXfrm>
        <a:off x="58571" y="58571"/>
        <a:ext cx="10911849" cy="1882610"/>
      </dsp:txXfrm>
    </dsp:sp>
    <dsp:sp modelId="{2BEF36E5-CE71-7442-AA5B-3F4609D349EA}">
      <dsp:nvSpPr>
        <dsp:cNvPr id="0" name=""/>
        <dsp:cNvSpPr/>
      </dsp:nvSpPr>
      <dsp:spPr>
        <a:xfrm>
          <a:off x="1153212" y="2333045"/>
          <a:ext cx="13069739" cy="1999752"/>
        </a:xfrm>
        <a:prstGeom prst="rect">
          <a:avLst/>
        </a:prstGeom>
        <a:gradFill flip="none" rotWithShape="1">
          <a:gsLst>
            <a:gs pos="0">
              <a:schemeClr val="accent5">
                <a:lumMod val="67000"/>
              </a:schemeClr>
            </a:gs>
            <a:gs pos="48000">
              <a:schemeClr val="accent5">
                <a:lumMod val="97000"/>
                <a:lumOff val="3000"/>
              </a:schemeClr>
            </a:gs>
            <a:gs pos="100000">
              <a:schemeClr val="accent5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i="0" kern="1200" dirty="0">
            <a:latin typeface="Avenir Next Demi Bold" panose="020B0503020202020204" pitchFamily="34" charset="0"/>
          </a:endParaRPr>
        </a:p>
      </dsp:txBody>
      <dsp:txXfrm>
        <a:off x="1211783" y="2391616"/>
        <a:ext cx="10499545" cy="1882610"/>
      </dsp:txXfrm>
    </dsp:sp>
    <dsp:sp modelId="{29DBFE4E-F7AA-4740-B1B7-8B20D11F4DC1}">
      <dsp:nvSpPr>
        <dsp:cNvPr id="0" name=""/>
        <dsp:cNvSpPr/>
      </dsp:nvSpPr>
      <dsp:spPr>
        <a:xfrm>
          <a:off x="2306424" y="4666090"/>
          <a:ext cx="13069739" cy="1999752"/>
        </a:xfrm>
        <a:prstGeom prst="rect">
          <a:avLst/>
        </a:prstGeom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b="1" i="0" kern="1200" dirty="0">
            <a:latin typeface="Avenir Next Demi Bold" panose="020B0503020202020204" pitchFamily="34" charset="0"/>
          </a:endParaRPr>
        </a:p>
      </dsp:txBody>
      <dsp:txXfrm>
        <a:off x="2364995" y="4724661"/>
        <a:ext cx="10499545" cy="1882610"/>
      </dsp:txXfrm>
    </dsp:sp>
    <dsp:sp modelId="{10AA695C-F644-DC46-B051-5400DEEB277C}">
      <dsp:nvSpPr>
        <dsp:cNvPr id="0" name=""/>
        <dsp:cNvSpPr/>
      </dsp:nvSpPr>
      <dsp:spPr>
        <a:xfrm>
          <a:off x="11769900" y="1516479"/>
          <a:ext cx="1299839" cy="1299839"/>
        </a:xfrm>
        <a:prstGeom prst="downArrow">
          <a:avLst>
            <a:gd name="adj1" fmla="val 55000"/>
            <a:gd name="adj2" fmla="val 4500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 w="6350" cap="flat" cmpd="sng" algn="ctr">
          <a:solidFill>
            <a:schemeClr val="accent2">
              <a:lumMod val="85000"/>
            </a:schemeClr>
          </a:solidFill>
          <a:prstDash val="solid"/>
          <a:miter lim="800000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i="0" kern="1200">
            <a:latin typeface="Avenir Next Demi Bold" panose="020B0503020202020204" pitchFamily="34" charset="0"/>
          </a:endParaRPr>
        </a:p>
      </dsp:txBody>
      <dsp:txXfrm>
        <a:off x="12062364" y="1516479"/>
        <a:ext cx="714911" cy="978129"/>
      </dsp:txXfrm>
    </dsp:sp>
    <dsp:sp modelId="{6C8B4FCC-1154-F249-8416-C1313F6CE8FF}">
      <dsp:nvSpPr>
        <dsp:cNvPr id="0" name=""/>
        <dsp:cNvSpPr/>
      </dsp:nvSpPr>
      <dsp:spPr>
        <a:xfrm>
          <a:off x="12923112" y="3836192"/>
          <a:ext cx="1299839" cy="1299839"/>
        </a:xfrm>
        <a:prstGeom prst="downArrow">
          <a:avLst>
            <a:gd name="adj1" fmla="val 55000"/>
            <a:gd name="adj2" fmla="val 45000"/>
          </a:avLst>
        </a:prstGeom>
        <a:gradFill flip="none" rotWithShape="1">
          <a:gsLst>
            <a:gs pos="0">
              <a:schemeClr val="accent6">
                <a:lumMod val="67000"/>
              </a:schemeClr>
            </a:gs>
            <a:gs pos="48000">
              <a:schemeClr val="accent6">
                <a:lumMod val="97000"/>
                <a:lumOff val="3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16200000" scaled="1"/>
          <a:tileRect/>
        </a:gradFill>
        <a:ln w="6350" cap="flat" cmpd="sng" algn="ctr">
          <a:solidFill>
            <a:schemeClr val="accent2">
              <a:lumMod val="85000"/>
            </a:schemeClr>
          </a:solidFill>
          <a:prstDash val="solid"/>
          <a:miter lim="800000"/>
        </a:ln>
        <a:effectLst>
          <a:outerShdw blurRad="50800" dist="38100" dir="8100000" algn="tr" rotWithShape="0">
            <a:prstClr val="black">
              <a:alpha val="40000"/>
            </a:prst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b="1" i="0" kern="1200">
            <a:latin typeface="Avenir Next Demi Bold" panose="020B0503020202020204" pitchFamily="34" charset="0"/>
          </a:endParaRPr>
        </a:p>
      </dsp:txBody>
      <dsp:txXfrm>
        <a:off x="13215576" y="3836192"/>
        <a:ext cx="714911" cy="9781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 b="0" i="0">
        <a:latin typeface="Avenir Next" panose="020B0503020202020204" pitchFamily="34" charset="0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 Presentation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4332A7E-CE9B-244D-C430-F445E93AB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r="1" b="1"/>
          <a:stretch/>
        </p:blipFill>
        <p:spPr>
          <a:xfrm>
            <a:off x="20" y="1823"/>
            <a:ext cx="17340242" cy="97517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8C240EF-8538-35CF-9010-1771CDB5F26E}"/>
              </a:ext>
            </a:extLst>
          </p:cNvPr>
          <p:cNvSpPr/>
          <p:nvPr userDrawn="1"/>
        </p:nvSpPr>
        <p:spPr>
          <a:xfrm rot="16200000">
            <a:off x="10335687" y="-45365"/>
            <a:ext cx="4226312" cy="9781139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402AB5-41D4-C274-052B-71A8668ED22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34" y="3972736"/>
            <a:ext cx="5752618" cy="1568895"/>
          </a:xfrm>
          <a:prstGeom prst="rect">
            <a:avLst/>
          </a:prstGeom>
        </p:spPr>
      </p:pic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37FECD0A-6221-1AC6-A5FA-CC9F423BCC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32775" y="3674661"/>
            <a:ext cx="7847013" cy="1309934"/>
          </a:xfrm>
        </p:spPr>
        <p:txBody>
          <a:bodyPr>
            <a:noAutofit/>
          </a:bodyPr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44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2pPr>
            <a:lvl3pPr marL="1300460" indent="0">
              <a:buNone/>
              <a:defRPr sz="40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3pPr>
            <a:lvl4pPr marL="195068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4pPr>
            <a:lvl5pPr marL="260091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AC1A4B-EEAC-4EFB-B34C-D1F011532F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232775" y="5217246"/>
            <a:ext cx="7847013" cy="98797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dirty="0"/>
              <a:t>SUBTITLE OF PRESENTATION</a:t>
            </a:r>
          </a:p>
          <a:p>
            <a:r>
              <a:rPr lang="en-US" dirty="0"/>
              <a:t>Presenter Name, Title</a:t>
            </a:r>
          </a:p>
        </p:txBody>
      </p:sp>
    </p:spTree>
    <p:extLst>
      <p:ext uri="{BB962C8B-B14F-4D97-AF65-F5344CB8AC3E}">
        <p14:creationId xmlns:p14="http://schemas.microsoft.com/office/powerpoint/2010/main" val="3813953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52306D7-5739-9DD9-D5FE-8D0909901CFA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EE51CFD-FB22-7470-3305-519DED78BB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DD9F1A0-890A-F62F-9E9B-4E4080586505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872442493"/>
              </p:ext>
            </p:extLst>
          </p:nvPr>
        </p:nvGraphicFramePr>
        <p:xfrm>
          <a:off x="982049" y="2001078"/>
          <a:ext cx="15376164" cy="66658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806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BTO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151A9-BF31-53A1-5A89-9E825B10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4403" y="1741629"/>
            <a:ext cx="8572449" cy="1171786"/>
          </a:xfrm>
        </p:spPr>
        <p:txBody>
          <a:bodyPr anchor="b">
            <a:normAutofit/>
          </a:bodyPr>
          <a:lstStyle>
            <a:lvl1pPr marL="0" indent="0">
              <a:buNone/>
              <a:defRPr sz="4000" b="1" i="0">
                <a:solidFill>
                  <a:srgbClr val="D61F32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6FFEC-F0E7-4319-B812-D02B4B83B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4403" y="2913415"/>
            <a:ext cx="8572449" cy="5753507"/>
          </a:xfrm>
        </p:spPr>
        <p:txBody>
          <a:bodyPr/>
          <a:lstStyle>
            <a:lvl1pPr>
              <a:defRPr b="0" i="0">
                <a:latin typeface="Avenir Next" panose="020B0503020202020204" pitchFamily="34" charset="0"/>
              </a:defRPr>
            </a:lvl1pPr>
            <a:lvl2pPr>
              <a:defRPr b="0" i="0">
                <a:latin typeface="Avenir Next" panose="020B0503020202020204" pitchFamily="34" charset="0"/>
              </a:defRPr>
            </a:lvl2pPr>
            <a:lvl3pPr>
              <a:defRPr b="0" i="0">
                <a:latin typeface="Avenir Next" panose="020B0503020202020204" pitchFamily="34" charset="0"/>
              </a:defRPr>
            </a:lvl3pPr>
            <a:lvl4pPr>
              <a:defRPr b="0" i="0">
                <a:latin typeface="Avenir Next" panose="020B0503020202020204" pitchFamily="34" charset="0"/>
              </a:defRPr>
            </a:lvl4pPr>
            <a:lvl5pPr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2306D7-5739-9DD9-D5FE-8D0909901CFA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EE51CFD-FB22-7470-3305-519DED78BB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pic>
        <p:nvPicPr>
          <p:cNvPr id="5" name="Picture 4" descr="A blue and red text on a black background&#10;&#10;Description automatically generated">
            <a:extLst>
              <a:ext uri="{FF2B5EF4-FFF2-40B4-BE49-F238E27FC236}">
                <a16:creationId xmlns:a16="http://schemas.microsoft.com/office/drawing/2014/main" id="{29F06526-7C15-61B0-2CA0-A27D572775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202" y="2133600"/>
            <a:ext cx="40005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838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A346276-0CBB-E81D-9895-527B77901DA3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675B3F28-A3CE-ABA0-F76A-277803DB3EF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368691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2961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6A14D49-BE63-86EC-7390-E34468854C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r="1" b="1"/>
          <a:stretch/>
        </p:blipFill>
        <p:spPr>
          <a:xfrm>
            <a:off x="20" y="1823"/>
            <a:ext cx="17340242" cy="9751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68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 End Slide (Questions?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EE5055D-F9A9-3A1A-DF2D-1F4C6799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r="1" b="1"/>
          <a:stretch/>
        </p:blipFill>
        <p:spPr>
          <a:xfrm>
            <a:off x="20" y="1823"/>
            <a:ext cx="17340242" cy="975177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7485162-E1A0-0AF5-98CE-1A24C94BFE42}"/>
              </a:ext>
            </a:extLst>
          </p:cNvPr>
          <p:cNvSpPr/>
          <p:nvPr userDrawn="1"/>
        </p:nvSpPr>
        <p:spPr>
          <a:xfrm rot="16200000">
            <a:off x="10752606" y="-67351"/>
            <a:ext cx="3392467" cy="9781139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D345B6-C3C1-2525-D44A-F97E52541701}"/>
              </a:ext>
            </a:extLst>
          </p:cNvPr>
          <p:cNvSpPr txBox="1"/>
          <p:nvPr userDrawn="1"/>
        </p:nvSpPr>
        <p:spPr>
          <a:xfrm>
            <a:off x="8232864" y="4504695"/>
            <a:ext cx="8255513" cy="7755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defTabSz="1300460" hangingPunct="1">
              <a:lnSpc>
                <a:spcPct val="90000"/>
              </a:lnSpc>
              <a:spcAft>
                <a:spcPts val="853"/>
              </a:spcAft>
            </a:pPr>
            <a:r>
              <a:rPr lang="en-US" sz="4800" b="1" i="0" kern="1200" dirty="0">
                <a:solidFill>
                  <a:schemeClr val="bg1"/>
                </a:solidFill>
                <a:latin typeface="Avenir Next Demi Bold" panose="020B0503020202020204" pitchFamily="34" charset="0"/>
              </a:rPr>
              <a:t>QUESTIONS?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37BCCDF-DFC2-593A-4228-06752C21236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34" y="3972736"/>
            <a:ext cx="5752618" cy="156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23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TO End Slide (Questions?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EE5055D-F9A9-3A1A-DF2D-1F4C6799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r="1" b="1"/>
          <a:stretch/>
        </p:blipFill>
        <p:spPr>
          <a:xfrm>
            <a:off x="20" y="1823"/>
            <a:ext cx="17340242" cy="975177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7485162-E1A0-0AF5-98CE-1A24C94BFE42}"/>
              </a:ext>
            </a:extLst>
          </p:cNvPr>
          <p:cNvSpPr/>
          <p:nvPr userDrawn="1"/>
        </p:nvSpPr>
        <p:spPr>
          <a:xfrm rot="16200000">
            <a:off x="10752606" y="-67351"/>
            <a:ext cx="3392467" cy="9781139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D345B6-C3C1-2525-D44A-F97E52541701}"/>
              </a:ext>
            </a:extLst>
          </p:cNvPr>
          <p:cNvSpPr txBox="1"/>
          <p:nvPr userDrawn="1"/>
        </p:nvSpPr>
        <p:spPr>
          <a:xfrm>
            <a:off x="8232864" y="4504695"/>
            <a:ext cx="8255513" cy="7755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 defTabSz="1300460" hangingPunct="1">
              <a:lnSpc>
                <a:spcPct val="90000"/>
              </a:lnSpc>
              <a:spcAft>
                <a:spcPts val="853"/>
              </a:spcAft>
            </a:pPr>
            <a:r>
              <a:rPr lang="en-US" sz="4800" b="1" i="0" kern="1200" dirty="0">
                <a:solidFill>
                  <a:schemeClr val="bg1"/>
                </a:solidFill>
                <a:latin typeface="Avenir Next Demi Bold" panose="020B0503020202020204" pitchFamily="34" charset="0"/>
              </a:rPr>
              <a:t>QUESTIONS?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C3790AAB-4981-BED4-05AC-F1BC4D02F96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993850" y="1923899"/>
            <a:ext cx="3880477" cy="59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87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TO Presentation 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4332A7E-CE9B-244D-C430-F445E93AB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r="1" b="1"/>
          <a:stretch/>
        </p:blipFill>
        <p:spPr>
          <a:xfrm>
            <a:off x="20" y="1823"/>
            <a:ext cx="17340242" cy="97517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8C240EF-8538-35CF-9010-1771CDB5F26E}"/>
              </a:ext>
            </a:extLst>
          </p:cNvPr>
          <p:cNvSpPr/>
          <p:nvPr userDrawn="1"/>
        </p:nvSpPr>
        <p:spPr>
          <a:xfrm rot="16200000">
            <a:off x="10335687" y="-45365"/>
            <a:ext cx="4226312" cy="9781139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37FECD0A-6221-1AC6-A5FA-CC9F423BCCC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32775" y="3674661"/>
            <a:ext cx="7847013" cy="1309934"/>
          </a:xfrm>
        </p:spPr>
        <p:txBody>
          <a:bodyPr>
            <a:noAutofit/>
          </a:bodyPr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44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2pPr>
            <a:lvl3pPr marL="1300460" indent="0">
              <a:buNone/>
              <a:defRPr sz="40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3pPr>
            <a:lvl4pPr marL="195068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4pPr>
            <a:lvl5pPr marL="260091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4AC1A4B-EEAC-4EFB-B34C-D1F011532F7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232775" y="5217246"/>
            <a:ext cx="7847013" cy="98797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dirty="0"/>
              <a:t>SUBTITLE OF PRESENTATION</a:t>
            </a:r>
          </a:p>
          <a:p>
            <a:r>
              <a:rPr lang="en-US" dirty="0"/>
              <a:t>Presenter Name, Title</a:t>
            </a:r>
          </a:p>
        </p:txBody>
      </p:sp>
      <p:pic>
        <p:nvPicPr>
          <p:cNvPr id="2" name="Picture 1" descr="A blue and red text on a black background&#10;&#10;Description automatically generated">
            <a:extLst>
              <a:ext uri="{FF2B5EF4-FFF2-40B4-BE49-F238E27FC236}">
                <a16:creationId xmlns:a16="http://schemas.microsoft.com/office/drawing/2014/main" id="{0919302F-8EE3-D12E-06D3-2CA565C1EB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897" y="1828800"/>
            <a:ext cx="40005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090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/Table of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8FCA8-1544-8C0A-516E-A5127A03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143" y="1828800"/>
            <a:ext cx="14955977" cy="6956214"/>
          </a:xfrm>
        </p:spPr>
        <p:txBody>
          <a:bodyPr/>
          <a:lstStyle>
            <a:lvl1pPr marL="0" indent="0">
              <a:buNone/>
              <a:defRPr b="0" i="0">
                <a:latin typeface="Avenir Next" panose="020B0503020202020204" pitchFamily="34" charset="0"/>
              </a:defRPr>
            </a:lvl1pPr>
            <a:lvl2pPr marL="650230" indent="0">
              <a:buNone/>
              <a:defRPr b="0" i="0">
                <a:latin typeface="Avenir Next" panose="020B0503020202020204" pitchFamily="34" charset="0"/>
              </a:defRPr>
            </a:lvl2pPr>
            <a:lvl3pPr marL="1300460" indent="0">
              <a:buNone/>
              <a:defRPr b="0" i="0">
                <a:latin typeface="Avenir Next" panose="020B0503020202020204" pitchFamily="34" charset="0"/>
              </a:defRPr>
            </a:lvl3pPr>
            <a:lvl4pPr marL="1950689" indent="0">
              <a:buNone/>
              <a:defRPr b="0" i="0">
                <a:latin typeface="Avenir Next" panose="020B0503020202020204" pitchFamily="34" charset="0"/>
              </a:defRPr>
            </a:lvl4pPr>
            <a:lvl5pPr marL="2600919" indent="0">
              <a:buNone/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EAB754-D9B5-2C7D-BBBF-4F688B9EAFC6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5BC9E12-564F-6B74-1A29-433EB7B249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AGENDA/TOC</a:t>
            </a:r>
          </a:p>
        </p:txBody>
      </p:sp>
    </p:spTree>
    <p:extLst>
      <p:ext uri="{BB962C8B-B14F-4D97-AF65-F5344CB8AC3E}">
        <p14:creationId xmlns:p14="http://schemas.microsoft.com/office/powerpoint/2010/main" val="2478329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L Subjec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591AC0-3560-0A9F-3C31-1DF40E632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r="1" b="1"/>
          <a:stretch/>
        </p:blipFill>
        <p:spPr>
          <a:xfrm>
            <a:off x="20" y="1823"/>
            <a:ext cx="17340242" cy="97517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AA4298A-C4A7-CF90-A517-CBFDB880BCE1}"/>
              </a:ext>
            </a:extLst>
          </p:cNvPr>
          <p:cNvSpPr/>
          <p:nvPr userDrawn="1"/>
        </p:nvSpPr>
        <p:spPr>
          <a:xfrm rot="16200000">
            <a:off x="10699556" y="39238"/>
            <a:ext cx="3498575" cy="9781139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C8E4BA-44FF-B4F9-8DF5-91B27350712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934" y="3972736"/>
            <a:ext cx="5752618" cy="1568895"/>
          </a:xfrm>
          <a:prstGeom prst="rect">
            <a:avLst/>
          </a:prstGeom>
        </p:spPr>
      </p:pic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5AD2D3D2-0D70-8492-8CEF-88EC6EDDA4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32775" y="3869635"/>
            <a:ext cx="7847013" cy="1114960"/>
          </a:xfrm>
        </p:spPr>
        <p:txBody>
          <a:bodyPr>
            <a:noAutofit/>
          </a:bodyPr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44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2pPr>
            <a:lvl3pPr marL="1300460" indent="0">
              <a:buNone/>
              <a:defRPr sz="40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3pPr>
            <a:lvl4pPr marL="195068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4pPr>
            <a:lvl5pPr marL="260091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5pPr>
          </a:lstStyle>
          <a:p>
            <a:pPr lvl="0"/>
            <a:r>
              <a:rPr lang="en-US" dirty="0"/>
              <a:t>SUBJECT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ABF5345-1934-56F7-6A1E-C7822AA4951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232775" y="5217246"/>
            <a:ext cx="7847013" cy="98797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dirty="0"/>
              <a:t>SUBTITLE TEXT</a:t>
            </a:r>
          </a:p>
        </p:txBody>
      </p:sp>
    </p:spTree>
    <p:extLst>
      <p:ext uri="{BB962C8B-B14F-4D97-AF65-F5344CB8AC3E}">
        <p14:creationId xmlns:p14="http://schemas.microsoft.com/office/powerpoint/2010/main" val="255660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TO Subject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0591AC0-3560-0A9F-3C31-1DF40E6329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" r="1" b="1"/>
          <a:stretch/>
        </p:blipFill>
        <p:spPr>
          <a:xfrm>
            <a:off x="20" y="1823"/>
            <a:ext cx="17340242" cy="975177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AA4298A-C4A7-CF90-A517-CBFDB880BCE1}"/>
              </a:ext>
            </a:extLst>
          </p:cNvPr>
          <p:cNvSpPr/>
          <p:nvPr userDrawn="1"/>
        </p:nvSpPr>
        <p:spPr>
          <a:xfrm rot="16200000">
            <a:off x="10699556" y="39238"/>
            <a:ext cx="3498575" cy="9781139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0" name="Text Placeholder 16">
            <a:extLst>
              <a:ext uri="{FF2B5EF4-FFF2-40B4-BE49-F238E27FC236}">
                <a16:creationId xmlns:a16="http://schemas.microsoft.com/office/drawing/2014/main" id="{5AD2D3D2-0D70-8492-8CEF-88EC6EDDA4B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32775" y="3869635"/>
            <a:ext cx="7847013" cy="1114960"/>
          </a:xfrm>
        </p:spPr>
        <p:txBody>
          <a:bodyPr>
            <a:noAutofit/>
          </a:bodyPr>
          <a:lstStyle>
            <a:lvl1pPr marL="0" indent="0">
              <a:buNone/>
              <a:defRPr sz="48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44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2pPr>
            <a:lvl3pPr marL="1300460" indent="0">
              <a:buNone/>
              <a:defRPr sz="40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3pPr>
            <a:lvl4pPr marL="195068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4pPr>
            <a:lvl5pPr marL="2600919" indent="0">
              <a:buNone/>
              <a:defRPr sz="3600"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5pPr>
          </a:lstStyle>
          <a:p>
            <a:pPr lvl="0"/>
            <a:r>
              <a:rPr lang="en-US" dirty="0"/>
              <a:t>SUBJECT 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3ABF5345-1934-56F7-6A1E-C7822AA4951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232775" y="5217246"/>
            <a:ext cx="7847013" cy="987970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3200" b="0" i="0">
                <a:solidFill>
                  <a:schemeClr val="bg1"/>
                </a:solidFill>
                <a:latin typeface="Avenir Next" panose="020B0503020202020204" pitchFamily="34" charset="0"/>
              </a:defRPr>
            </a:lvl1pPr>
            <a:lvl2pPr marL="650230" indent="0" algn="ctr">
              <a:buNone/>
              <a:defRPr sz="2844"/>
            </a:lvl2pPr>
            <a:lvl3pPr marL="1300460" indent="0" algn="ctr">
              <a:buNone/>
              <a:defRPr sz="2560"/>
            </a:lvl3pPr>
            <a:lvl4pPr marL="1950690" indent="0" algn="ctr">
              <a:buNone/>
              <a:defRPr sz="2276"/>
            </a:lvl4pPr>
            <a:lvl5pPr marL="2600919" indent="0" algn="ctr">
              <a:buNone/>
              <a:defRPr sz="2276"/>
            </a:lvl5pPr>
            <a:lvl6pPr marL="3251149" indent="0" algn="ctr">
              <a:buNone/>
              <a:defRPr sz="2276"/>
            </a:lvl6pPr>
            <a:lvl7pPr marL="3901379" indent="0" algn="ctr">
              <a:buNone/>
              <a:defRPr sz="2276"/>
            </a:lvl7pPr>
            <a:lvl8pPr marL="4551609" indent="0" algn="ctr">
              <a:buNone/>
              <a:defRPr sz="2276"/>
            </a:lvl8pPr>
            <a:lvl9pPr marL="5201839" indent="0" algn="ctr">
              <a:buNone/>
              <a:defRPr sz="2276"/>
            </a:lvl9pPr>
          </a:lstStyle>
          <a:p>
            <a:r>
              <a:rPr lang="en-US" dirty="0"/>
              <a:t>SUBTITLE TEXT</a:t>
            </a:r>
          </a:p>
        </p:txBody>
      </p:sp>
      <p:pic>
        <p:nvPicPr>
          <p:cNvPr id="3" name="Picture 2" descr="A blue and red text on a black background&#10;&#10;Description automatically generated">
            <a:extLst>
              <a:ext uri="{FF2B5EF4-FFF2-40B4-BE49-F238E27FC236}">
                <a16:creationId xmlns:a16="http://schemas.microsoft.com/office/drawing/2014/main" id="{8F8EC4E1-3DD1-AEFE-9E5D-9C70A413086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8897" y="1828800"/>
            <a:ext cx="40005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51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CA817-CAA6-A66E-D079-0FF45CCA1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2143" y="1696278"/>
            <a:ext cx="7369612" cy="7088736"/>
          </a:xfrm>
        </p:spPr>
        <p:txBody>
          <a:bodyPr/>
          <a:lstStyle>
            <a:lvl1pPr marL="0" indent="0">
              <a:buNone/>
              <a:defRPr b="0" i="0">
                <a:latin typeface="Avenir Next" panose="020B0503020202020204" pitchFamily="34" charset="0"/>
              </a:defRPr>
            </a:lvl1pPr>
            <a:lvl2pPr marL="650230" indent="0">
              <a:buNone/>
              <a:defRPr b="0" i="0">
                <a:latin typeface="Avenir Next" panose="020B0503020202020204" pitchFamily="34" charset="0"/>
              </a:defRPr>
            </a:lvl2pPr>
            <a:lvl3pPr marL="1300460" indent="0">
              <a:buNone/>
              <a:defRPr b="0" i="0">
                <a:latin typeface="Avenir Next" panose="020B0503020202020204" pitchFamily="34" charset="0"/>
              </a:defRPr>
            </a:lvl3pPr>
            <a:lvl4pPr marL="1950689" indent="0">
              <a:buNone/>
              <a:defRPr b="0" i="0">
                <a:latin typeface="Avenir Next" panose="020B0503020202020204" pitchFamily="34" charset="0"/>
              </a:defRPr>
            </a:lvl4pPr>
            <a:lvl5pPr marL="2600919" indent="0">
              <a:buNone/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07830-A864-D761-976B-8DEC1CB522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78508" y="1696278"/>
            <a:ext cx="7369612" cy="7088736"/>
          </a:xfrm>
        </p:spPr>
        <p:txBody>
          <a:bodyPr/>
          <a:lstStyle>
            <a:lvl1pPr marL="0" indent="0">
              <a:buNone/>
              <a:defRPr b="0" i="0">
                <a:latin typeface="Avenir Next" panose="020B0503020202020204" pitchFamily="34" charset="0"/>
              </a:defRPr>
            </a:lvl1pPr>
            <a:lvl2pPr marL="650230" indent="0">
              <a:buNone/>
              <a:defRPr b="0" i="0">
                <a:latin typeface="Avenir Next" panose="020B0503020202020204" pitchFamily="34" charset="0"/>
              </a:defRPr>
            </a:lvl2pPr>
            <a:lvl3pPr marL="1300460" indent="0">
              <a:buNone/>
              <a:defRPr b="0" i="0">
                <a:latin typeface="Avenir Next" panose="020B0503020202020204" pitchFamily="34" charset="0"/>
              </a:defRPr>
            </a:lvl3pPr>
            <a:lvl4pPr marL="1950689" indent="0">
              <a:buNone/>
              <a:defRPr b="0" i="0">
                <a:latin typeface="Avenir Next" panose="020B0503020202020204" pitchFamily="34" charset="0"/>
              </a:defRPr>
            </a:lvl4pPr>
            <a:lvl5pPr marL="2600919" indent="0">
              <a:buNone/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2BCF51-63FE-3136-9E8F-EC5803B72A13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9" name="Text Placeholder 11">
            <a:extLst>
              <a:ext uri="{FF2B5EF4-FFF2-40B4-BE49-F238E27FC236}">
                <a16:creationId xmlns:a16="http://schemas.microsoft.com/office/drawing/2014/main" id="{5E3ED741-E911-1082-8546-6FA7A87384E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88300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151A9-BF31-53A1-5A89-9E825B10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4403" y="1741629"/>
            <a:ext cx="7335743" cy="1171786"/>
          </a:xfrm>
        </p:spPr>
        <p:txBody>
          <a:bodyPr anchor="b">
            <a:normAutofit/>
          </a:bodyPr>
          <a:lstStyle>
            <a:lvl1pPr marL="0" indent="0">
              <a:buNone/>
              <a:defRPr sz="4000" b="1" i="0">
                <a:solidFill>
                  <a:srgbClr val="D61F32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6FFEC-F0E7-4319-B812-D02B4B83B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4403" y="2913415"/>
            <a:ext cx="7335743" cy="5753507"/>
          </a:xfrm>
        </p:spPr>
        <p:txBody>
          <a:bodyPr/>
          <a:lstStyle>
            <a:lvl1pPr>
              <a:defRPr b="0" i="0">
                <a:latin typeface="Avenir Next" panose="020B0503020202020204" pitchFamily="34" charset="0"/>
              </a:defRPr>
            </a:lvl1pPr>
            <a:lvl2pPr>
              <a:defRPr b="0" i="0">
                <a:latin typeface="Avenir Next" panose="020B0503020202020204" pitchFamily="34" charset="0"/>
              </a:defRPr>
            </a:lvl2pPr>
            <a:lvl3pPr>
              <a:defRPr b="0" i="0">
                <a:latin typeface="Avenir Next" panose="020B0503020202020204" pitchFamily="34" charset="0"/>
              </a:defRPr>
            </a:lvl3pPr>
            <a:lvl4pPr>
              <a:defRPr b="0" i="0">
                <a:latin typeface="Avenir Next" panose="020B0503020202020204" pitchFamily="34" charset="0"/>
              </a:defRPr>
            </a:lvl4pPr>
            <a:lvl5pPr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EC7B88-AD8D-77C3-AFD7-4CC9E4B3D1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78508" y="1741629"/>
            <a:ext cx="7371870" cy="1171786"/>
          </a:xfrm>
        </p:spPr>
        <p:txBody>
          <a:bodyPr anchor="b">
            <a:normAutofit/>
          </a:bodyPr>
          <a:lstStyle>
            <a:lvl1pPr marL="0" indent="0">
              <a:buNone/>
              <a:defRPr sz="4000" b="1" i="0">
                <a:solidFill>
                  <a:srgbClr val="D61F32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B9C99-35A3-2B83-7686-7EAF30264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78508" y="2913415"/>
            <a:ext cx="7371870" cy="5753507"/>
          </a:xfrm>
        </p:spPr>
        <p:txBody>
          <a:bodyPr/>
          <a:lstStyle>
            <a:lvl1pPr>
              <a:defRPr b="0" i="0">
                <a:latin typeface="Avenir Next" panose="020B0503020202020204" pitchFamily="34" charset="0"/>
              </a:defRPr>
            </a:lvl1pPr>
            <a:lvl2pPr>
              <a:defRPr b="0" i="0">
                <a:latin typeface="Avenir Next" panose="020B0503020202020204" pitchFamily="34" charset="0"/>
              </a:defRPr>
            </a:lvl2pPr>
            <a:lvl3pPr>
              <a:defRPr b="0" i="0">
                <a:latin typeface="Avenir Next" panose="020B0503020202020204" pitchFamily="34" charset="0"/>
              </a:defRPr>
            </a:lvl3pPr>
            <a:lvl4pPr>
              <a:defRPr b="0" i="0">
                <a:latin typeface="Avenir Next" panose="020B0503020202020204" pitchFamily="34" charset="0"/>
              </a:defRPr>
            </a:lvl4pPr>
            <a:lvl5pPr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2306D7-5739-9DD9-D5FE-8D0909901CFA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EE51CFD-FB22-7470-3305-519DED78BB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2522972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151A9-BF31-53A1-5A89-9E825B10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4403" y="1741629"/>
            <a:ext cx="7335743" cy="1171786"/>
          </a:xfrm>
        </p:spPr>
        <p:txBody>
          <a:bodyPr anchor="b">
            <a:normAutofit/>
          </a:bodyPr>
          <a:lstStyle>
            <a:lvl1pPr marL="0" indent="0">
              <a:buNone/>
              <a:defRPr sz="4000" b="1" i="0">
                <a:solidFill>
                  <a:srgbClr val="D61F32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6FFEC-F0E7-4319-B812-D02B4B83B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4403" y="2913415"/>
            <a:ext cx="7335743" cy="5753507"/>
          </a:xfrm>
        </p:spPr>
        <p:txBody>
          <a:bodyPr/>
          <a:lstStyle>
            <a:lvl1pPr>
              <a:defRPr b="0" i="0">
                <a:latin typeface="Avenir Next" panose="020B0503020202020204" pitchFamily="34" charset="0"/>
              </a:defRPr>
            </a:lvl1pPr>
            <a:lvl2pPr>
              <a:defRPr b="0" i="0">
                <a:latin typeface="Avenir Next" panose="020B0503020202020204" pitchFamily="34" charset="0"/>
              </a:defRPr>
            </a:lvl2pPr>
            <a:lvl3pPr>
              <a:defRPr b="0" i="0">
                <a:latin typeface="Avenir Next" panose="020B0503020202020204" pitchFamily="34" charset="0"/>
              </a:defRPr>
            </a:lvl3pPr>
            <a:lvl4pPr>
              <a:defRPr b="0" i="0">
                <a:latin typeface="Avenir Next" panose="020B0503020202020204" pitchFamily="34" charset="0"/>
              </a:defRPr>
            </a:lvl4pPr>
            <a:lvl5pPr>
              <a:defRPr b="0" i="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2306D7-5739-9DD9-D5FE-8D0909901CFA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EE51CFD-FB22-7470-3305-519DED78BB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DD9F1A0-890A-F62F-9E9B-4E4080586505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746863116"/>
              </p:ext>
            </p:extLst>
          </p:nvPr>
        </p:nvGraphicFramePr>
        <p:xfrm>
          <a:off x="8670131" y="960138"/>
          <a:ext cx="7900436" cy="7706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21729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151A9-BF31-53A1-5A89-9E825B104D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6150" y="1741629"/>
            <a:ext cx="14747962" cy="1171786"/>
          </a:xfrm>
        </p:spPr>
        <p:txBody>
          <a:bodyPr anchor="b">
            <a:normAutofit/>
          </a:bodyPr>
          <a:lstStyle>
            <a:lvl1pPr marL="0" indent="0" algn="ctr">
              <a:buNone/>
              <a:defRPr sz="4000" b="1" i="0">
                <a:solidFill>
                  <a:srgbClr val="D61F32"/>
                </a:solidFill>
                <a:latin typeface="Avenir Next Demi Bold" panose="020B0503020202020204" pitchFamily="34" charset="0"/>
              </a:defRPr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2306D7-5739-9DD9-D5FE-8D0909901CFA}"/>
              </a:ext>
            </a:extLst>
          </p:cNvPr>
          <p:cNvSpPr/>
          <p:nvPr userDrawn="1"/>
        </p:nvSpPr>
        <p:spPr>
          <a:xfrm rot="16200000">
            <a:off x="2295688" y="-2125844"/>
            <a:ext cx="890917" cy="5583108"/>
          </a:xfrm>
          <a:prstGeom prst="rect">
            <a:avLst/>
          </a:prstGeom>
          <a:solidFill>
            <a:srgbClr val="D721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rgbClr val="003A70"/>
              </a:solidFill>
              <a:latin typeface="Avenir Next" panose="020B0503020202020204" pitchFamily="34" charset="0"/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0EE51CFD-FB22-7470-3305-519DED78BB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013" y="394252"/>
            <a:ext cx="4157662" cy="520700"/>
          </a:xfrm>
        </p:spPr>
        <p:txBody>
          <a:bodyPr/>
          <a:lstStyle>
            <a:lvl1pPr marL="0" indent="0">
              <a:buNone/>
              <a:defRPr b="1" i="0">
                <a:solidFill>
                  <a:schemeClr val="bg1"/>
                </a:solidFill>
                <a:latin typeface="Avenir Next Demi Bold" panose="020B0503020202020204" pitchFamily="34" charset="0"/>
              </a:defRPr>
            </a:lvl1pPr>
          </a:lstStyle>
          <a:p>
            <a:pPr lvl="0"/>
            <a:r>
              <a:rPr lang="en-US" dirty="0"/>
              <a:t>SLIDE TITLE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DD9F1A0-890A-F62F-9E9B-4E4080586505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654846674"/>
              </p:ext>
            </p:extLst>
          </p:nvPr>
        </p:nvGraphicFramePr>
        <p:xfrm>
          <a:off x="982049" y="3008242"/>
          <a:ext cx="15376164" cy="5658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520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654E14-342B-61A2-C4BC-408183C96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143" y="519290"/>
            <a:ext cx="14955977" cy="20771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Titles &amp; Subheadings – Avenir Next Demi Bold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EAF7E-C869-3F0D-99E9-F4245FCC3D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2143" y="2596444"/>
            <a:ext cx="14955977" cy="6188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Paragraph Text – Avenir Next Regular</a:t>
            </a:r>
          </a:p>
          <a:p>
            <a:pPr lvl="1"/>
            <a:r>
              <a:rPr lang="en-US" dirty="0"/>
              <a:t>Paragraph Text – Avenir Next o Regular</a:t>
            </a:r>
          </a:p>
          <a:p>
            <a:pPr lvl="2"/>
            <a:r>
              <a:rPr lang="en-US" dirty="0"/>
              <a:t>Paragraph Text – Avenir Next Regular</a:t>
            </a:r>
          </a:p>
          <a:p>
            <a:pPr lvl="3"/>
            <a:r>
              <a:rPr lang="en-US" dirty="0"/>
              <a:t>Paragraph Text – Avenir Next Regular</a:t>
            </a:r>
          </a:p>
          <a:p>
            <a:pPr lvl="4"/>
            <a:r>
              <a:rPr lang="en-US" dirty="0"/>
              <a:t>Paragraph Text – Avenir Next Regular</a:t>
            </a:r>
          </a:p>
        </p:txBody>
      </p:sp>
    </p:spTree>
    <p:extLst>
      <p:ext uri="{BB962C8B-B14F-4D97-AF65-F5344CB8AC3E}">
        <p14:creationId xmlns:p14="http://schemas.microsoft.com/office/powerpoint/2010/main" val="590439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72" r:id="rId2"/>
    <p:sldLayoutId id="2147483759" r:id="rId3"/>
    <p:sldLayoutId id="2147483760" r:id="rId4"/>
    <p:sldLayoutId id="2147483771" r:id="rId5"/>
    <p:sldLayoutId id="2147483761" r:id="rId6"/>
    <p:sldLayoutId id="2147483762" r:id="rId7"/>
    <p:sldLayoutId id="2147483769" r:id="rId8"/>
    <p:sldLayoutId id="2147483775" r:id="rId9"/>
    <p:sldLayoutId id="2147483776" r:id="rId10"/>
    <p:sldLayoutId id="2147483770" r:id="rId11"/>
    <p:sldLayoutId id="2147483763" r:id="rId12"/>
    <p:sldLayoutId id="2147483764" r:id="rId13"/>
    <p:sldLayoutId id="2147483777" r:id="rId14"/>
    <p:sldLayoutId id="2147483773" r:id="rId15"/>
    <p:sldLayoutId id="2147483774" r:id="rId16"/>
  </p:sldLayoutIdLst>
  <p:txStyles>
    <p:titleStyle>
      <a:lvl1pPr algn="l" defTabSz="1300460" rtl="0" eaLnBrk="1" latinLnBrk="0" hangingPunct="1">
        <a:lnSpc>
          <a:spcPct val="90000"/>
        </a:lnSpc>
        <a:spcBef>
          <a:spcPct val="0"/>
        </a:spcBef>
        <a:buNone/>
        <a:defRPr sz="4800" b="1" i="0" kern="1200">
          <a:solidFill>
            <a:schemeClr val="tx1"/>
          </a:solidFill>
          <a:latin typeface="Avenir Next Demi Bold" panose="020B0503020202020204" pitchFamily="34" charset="0"/>
          <a:ea typeface="+mj-ea"/>
          <a:cs typeface="+mj-cs"/>
        </a:defRPr>
      </a:lvl1pPr>
    </p:titleStyle>
    <p:bodyStyle>
      <a:lvl1pPr marL="0" indent="0" algn="l" defTabSz="1300460" rtl="0" eaLnBrk="1" latinLnBrk="0" hangingPunct="1">
        <a:lnSpc>
          <a:spcPct val="90000"/>
        </a:lnSpc>
        <a:spcBef>
          <a:spcPts val="1422"/>
        </a:spcBef>
        <a:buFont typeface="Arial" panose="020B0604020202020204" pitchFamily="34" charset="0"/>
        <a:buNone/>
        <a:defRPr sz="3200" b="0" i="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1pPr>
      <a:lvl2pPr marL="650230" indent="0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2pPr>
      <a:lvl3pPr marL="1300460" indent="0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3pPr>
      <a:lvl4pPr marL="1950689" indent="0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4pPr>
      <a:lvl5pPr marL="2600919" indent="0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venir Next" panose="020B0503020202020204" pitchFamily="34" charset="0"/>
          <a:ea typeface="+mn-ea"/>
          <a:cs typeface="+mn-cs"/>
        </a:defRPr>
      </a:lvl5pPr>
      <a:lvl6pPr marL="357626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9AEDE24-AB90-FFD6-7EEA-C5D2DC4748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072137" y="3226419"/>
            <a:ext cx="8671268" cy="2012845"/>
          </a:xfrm>
        </p:spPr>
        <p:txBody>
          <a:bodyPr/>
          <a:lstStyle/>
          <a:p>
            <a:r>
              <a:rPr lang="en-US" dirty="0"/>
              <a:t>How to Conduct a Post Meeting</a:t>
            </a:r>
          </a:p>
          <a:p>
            <a:pPr algn="ctr"/>
            <a:r>
              <a:rPr lang="en-US" dirty="0"/>
              <a:t>February 27,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EEE2F-8A50-3176-99F3-D6FD96F4B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1629" y="5432854"/>
            <a:ext cx="7880436" cy="1239795"/>
          </a:xfrm>
        </p:spPr>
        <p:txBody>
          <a:bodyPr/>
          <a:lstStyle/>
          <a:p>
            <a:pPr algn="ctr"/>
            <a:r>
              <a:rPr lang="en-US" b="1" dirty="0"/>
              <a:t>Gina Owens, Dept of IN, 7</a:t>
            </a:r>
            <a:r>
              <a:rPr lang="en-US" b="1" baseline="30000" dirty="0"/>
              <a:t>th</a:t>
            </a:r>
            <a:r>
              <a:rPr lang="en-US" b="1" dirty="0"/>
              <a:t> District Adjutant &amp; 7</a:t>
            </a:r>
            <a:r>
              <a:rPr lang="en-US" b="1" baseline="30000" dirty="0"/>
              <a:t>th</a:t>
            </a:r>
            <a:r>
              <a:rPr lang="en-US" b="1" dirty="0"/>
              <a:t> District South Membership Chair</a:t>
            </a:r>
          </a:p>
        </p:txBody>
      </p:sp>
    </p:spTree>
    <p:extLst>
      <p:ext uri="{BB962C8B-B14F-4D97-AF65-F5344CB8AC3E}">
        <p14:creationId xmlns:p14="http://schemas.microsoft.com/office/powerpoint/2010/main" val="793978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CA750-0821-472D-434C-3FD6C0E47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70803" y="2476916"/>
            <a:ext cx="7335743" cy="575350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Immediately come to order when Commander opens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Pay attention to all discussions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Rise to address the Chair and wait to speak until recognized by the Chair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Sit down as soon as Chair recognizes another speaker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E6C588-8830-D2BD-D13B-811D98869E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3762" y="1328290"/>
            <a:ext cx="14617891" cy="735288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Meeting Courtesies (Rules)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3BC697-41DE-DD81-F357-8E4ECE2ED8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670131" y="2476916"/>
            <a:ext cx="7371870" cy="5753507"/>
          </a:xfrm>
        </p:spPr>
        <p:txBody>
          <a:bodyPr/>
          <a:lstStyle/>
          <a:p>
            <a:pPr marL="457200" marR="0" lvl="0" indent="-45720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venir Next" panose="020B0503020202020204" pitchFamily="34" charset="0"/>
                <a:ea typeface="+mn-ea"/>
                <a:cs typeface="+mn-cs"/>
              </a:rPr>
              <a:t>Vote on every question (motion)</a:t>
            </a:r>
          </a:p>
          <a:p>
            <a:pPr marL="457200" marR="0" lvl="0" indent="-45720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venir Next" panose="020B0503020202020204" pitchFamily="34" charset="0"/>
              <a:ea typeface="+mn-ea"/>
              <a:cs typeface="+mn-cs"/>
            </a:endParaRPr>
          </a:p>
          <a:p>
            <a:pPr marL="457200" marR="0" lvl="0" indent="-45720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venir Next" panose="020B0503020202020204" pitchFamily="34" charset="0"/>
                <a:ea typeface="+mn-ea"/>
                <a:cs typeface="+mn-cs"/>
              </a:rPr>
              <a:t>DO NOT SPEAK (side conversations) during meeting unless recognized by Chair</a:t>
            </a:r>
          </a:p>
          <a:p>
            <a:pPr marL="457200" marR="0" lvl="0" indent="-45720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venir Next" panose="020B0503020202020204" pitchFamily="34" charset="0"/>
              <a:ea typeface="+mn-ea"/>
              <a:cs typeface="+mn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Rise to make a report, remain seated during discussion of the report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Limit remarks to the topic of discussion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CE8A19B-4A3A-990F-7266-222EF1982F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8016" y="394252"/>
            <a:ext cx="5266943" cy="5207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 TO CONDUCT A POST MEETING</a:t>
            </a:r>
          </a:p>
        </p:txBody>
      </p:sp>
    </p:spTree>
    <p:extLst>
      <p:ext uri="{BB962C8B-B14F-4D97-AF65-F5344CB8AC3E}">
        <p14:creationId xmlns:p14="http://schemas.microsoft.com/office/powerpoint/2010/main" val="597220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9E32E1-3E6F-AD81-A69D-8068E83C1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142" y="1398693"/>
            <a:ext cx="14955977" cy="6956214"/>
          </a:xfrm>
        </p:spPr>
        <p:txBody>
          <a:bodyPr>
            <a:normAutofit fontScale="92500"/>
          </a:bodyPr>
          <a:lstStyle/>
          <a:p>
            <a:pPr algn="ctr"/>
            <a:r>
              <a:rPr lang="en-US" sz="6000" b="1" dirty="0"/>
              <a:t>Prior to Post Meeting</a:t>
            </a:r>
            <a:br>
              <a:rPr lang="en-US" sz="6000" b="1" dirty="0"/>
            </a:br>
            <a:endParaRPr lang="en-US" sz="60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/>
              <a:t>Commander and Adjutant Create an Agenda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4400" b="1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4400" b="1" dirty="0"/>
              <a:t>Sergeant-at Arms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2693639" lvl="3" indent="-742950">
              <a:buFont typeface="+mj-lt"/>
              <a:buAutoNum type="arabicPeriod"/>
            </a:pPr>
            <a:r>
              <a:rPr lang="en-US" sz="3200" b="1" dirty="0"/>
              <a:t>Set-up meeting room (see 2023 Officers Guide, page 36)</a:t>
            </a:r>
          </a:p>
          <a:p>
            <a:pPr marL="2693639" lvl="3" indent="-742950">
              <a:buFont typeface="+mj-lt"/>
              <a:buAutoNum type="arabicPeriod"/>
            </a:pPr>
            <a:r>
              <a:rPr lang="en-US" sz="3200" b="1" dirty="0"/>
              <a:t>Check to ensure each member present is current in their dues (has card)</a:t>
            </a:r>
          </a:p>
          <a:p>
            <a:pPr marL="2693639" lvl="3" indent="-742950">
              <a:buFont typeface="+mj-lt"/>
              <a:buAutoNum type="arabicPeriod"/>
            </a:pPr>
            <a:r>
              <a:rPr lang="en-US" sz="3200" b="1" dirty="0"/>
              <a:t>Write down the name of each Guest in attendance</a:t>
            </a:r>
          </a:p>
          <a:p>
            <a:pPr marL="1221730" lvl="1" indent="-571500">
              <a:buFont typeface="Arial" panose="020B0604020202020204" pitchFamily="34" charset="0"/>
              <a:buChar char="•"/>
            </a:pPr>
            <a:endParaRPr lang="en-US" sz="3600" b="1" dirty="0"/>
          </a:p>
          <a:p>
            <a:r>
              <a:rPr lang="en-US" sz="4400" b="1" dirty="0"/>
              <a:t>  </a:t>
            </a:r>
            <a:endParaRPr lang="en-US" sz="60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328780F-F2E4-63E5-5B5E-E80AAD54F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8016" y="394252"/>
            <a:ext cx="5266943" cy="5207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 TO CONDUCT A POST MEETING</a:t>
            </a:r>
          </a:p>
        </p:txBody>
      </p:sp>
    </p:spTree>
    <p:extLst>
      <p:ext uri="{BB962C8B-B14F-4D97-AF65-F5344CB8AC3E}">
        <p14:creationId xmlns:p14="http://schemas.microsoft.com/office/powerpoint/2010/main" val="331485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5AA31E-6B3E-B813-2A1C-E48B89ED1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D726B-FB9B-BC19-5F36-82C09C5E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7329" y="2813098"/>
            <a:ext cx="7636475" cy="6306188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/>
              <a:t>Commander announces meeting is about to come to order, states officers to take their station and 1 rap of gavel for ALL to sit down. </a:t>
            </a:r>
          </a:p>
          <a:p>
            <a:pPr lvl="1"/>
            <a:endParaRPr lang="en-US" sz="4000" dirty="0"/>
          </a:p>
          <a:p>
            <a:r>
              <a:rPr lang="en-US" sz="4000" dirty="0"/>
              <a:t>Sgt-At-Arms shuts the doors</a:t>
            </a:r>
          </a:p>
          <a:p>
            <a:endParaRPr lang="en-US" sz="4000" dirty="0"/>
          </a:p>
          <a:p>
            <a:r>
              <a:rPr lang="en-US" sz="4000" dirty="0"/>
              <a:t>Commander gives 3 raps of gavel for all to stand at attention</a:t>
            </a:r>
          </a:p>
          <a:p>
            <a:endParaRPr lang="en-US" sz="4000" dirty="0"/>
          </a:p>
          <a:p>
            <a:r>
              <a:rPr lang="en-US" sz="4000" dirty="0"/>
              <a:t>Commander has color bearers advance the colors and gives command to hand salute.  (If colors already posted commander gives command to hand salute the colors and then “Two”.</a:t>
            </a:r>
          </a:p>
          <a:p>
            <a:endParaRPr lang="en-US" sz="4000" dirty="0"/>
          </a:p>
          <a:p>
            <a:r>
              <a:rPr lang="en-US" sz="4000" dirty="0"/>
              <a:t>Chaplain gives prayer (all uncover and remain uncovered)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00FDBF-6DB7-7408-2913-22E096F004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77329" y="647222"/>
            <a:ext cx="14617891" cy="1630541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Post Meeting Opening Ceremony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8C7F79-B7EC-0400-8F43-E64B8888FB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502346" y="2743199"/>
            <a:ext cx="7636475" cy="6095450"/>
          </a:xfrm>
        </p:spPr>
        <p:txBody>
          <a:bodyPr>
            <a:noAutofit/>
          </a:bodyPr>
          <a:lstStyle/>
          <a:p>
            <a:r>
              <a:rPr lang="en-US" sz="2800" dirty="0"/>
              <a:t>Commander reads the POW/MIA Empty Chair verbiage (</a:t>
            </a:r>
            <a:r>
              <a:rPr lang="en-US" sz="2800" dirty="0" err="1"/>
              <a:t>pg</a:t>
            </a:r>
            <a:r>
              <a:rPr lang="en-US" sz="2800" dirty="0"/>
              <a:t> 42 of 2023 Officers Guide)</a:t>
            </a:r>
          </a:p>
          <a:p>
            <a:endParaRPr lang="en-US" sz="2800" dirty="0"/>
          </a:p>
          <a:p>
            <a:r>
              <a:rPr lang="en-US" sz="2800" dirty="0"/>
              <a:t>Pledge of Allegiance</a:t>
            </a:r>
          </a:p>
          <a:p>
            <a:endParaRPr lang="en-US" sz="2800" dirty="0"/>
          </a:p>
          <a:p>
            <a:r>
              <a:rPr lang="en-US" sz="2800" dirty="0"/>
              <a:t>Re-cover</a:t>
            </a:r>
          </a:p>
          <a:p>
            <a:endParaRPr lang="en-US" sz="2800" dirty="0"/>
          </a:p>
          <a:p>
            <a:r>
              <a:rPr lang="en-US" sz="2800" dirty="0"/>
              <a:t>Recite the preamble of the Constitution of the American Legion in unison</a:t>
            </a:r>
          </a:p>
          <a:p>
            <a:endParaRPr lang="en-US" sz="2800" dirty="0"/>
          </a:p>
          <a:p>
            <a:r>
              <a:rPr lang="en-US" sz="2800" dirty="0"/>
              <a:t>Commander declares Post #___. Department of ___, regularly convened.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0219B474-D8DD-EC89-19A9-392728BBE17B}"/>
              </a:ext>
            </a:extLst>
          </p:cNvPr>
          <p:cNvSpPr txBox="1">
            <a:spLocks/>
          </p:cNvSpPr>
          <p:nvPr/>
        </p:nvSpPr>
        <p:spPr>
          <a:xfrm>
            <a:off x="128016" y="394252"/>
            <a:ext cx="5266943" cy="520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1300460" rtl="0" eaLnBrk="1" latinLnBrk="0" hangingPunct="1">
              <a:lnSpc>
                <a:spcPct val="90000"/>
              </a:lnSpc>
              <a:spcBef>
                <a:spcPts val="1422"/>
              </a:spcBef>
              <a:buFont typeface="Arial" panose="020B0604020202020204" pitchFamily="34" charset="0"/>
              <a:buNone/>
              <a:defRPr sz="3200" b="1" i="0" kern="1200">
                <a:solidFill>
                  <a:schemeClr val="bg1"/>
                </a:solidFill>
                <a:latin typeface="Avenir Next Demi Bold" panose="020B0503020202020204" pitchFamily="34" charset="0"/>
                <a:ea typeface="+mn-ea"/>
                <a:cs typeface="+mn-cs"/>
              </a:defRPr>
            </a:lvl1pPr>
            <a:lvl2pPr marL="650230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2pPr>
            <a:lvl3pPr marL="1300460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3pPr>
            <a:lvl4pPr marL="1950689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4pPr>
            <a:lvl5pPr marL="2600919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HOW TO CONDUCT A POST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5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D93B58-70E8-80BF-D63D-CD84AA0419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5EE4D2-A603-392D-D9A4-DB8557E4D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710" y="1411048"/>
            <a:ext cx="15328842" cy="7844161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en-US" sz="12300" b="1" dirty="0"/>
              <a:t>Post Meeting</a:t>
            </a:r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b="1" dirty="0"/>
              <a:t>Adjutant –</a:t>
            </a:r>
          </a:p>
          <a:p>
            <a:pPr marL="2214860" lvl="2" indent="-914400">
              <a:buFont typeface="+mj-lt"/>
              <a:buAutoNum type="arabicPeriod"/>
            </a:pPr>
            <a:r>
              <a:rPr lang="en-US" sz="5600" dirty="0"/>
              <a:t> take roll call to ensure the Post has a quorum</a:t>
            </a:r>
          </a:p>
          <a:p>
            <a:pPr marL="2214860" lvl="2" indent="-914400">
              <a:buFont typeface="+mj-lt"/>
              <a:buAutoNum type="arabicPeriod"/>
            </a:pPr>
            <a:r>
              <a:rPr lang="en-US" sz="5600" dirty="0"/>
              <a:t> read the minutes of the preceding meeting.  After reading, commander asks if there are corrections.</a:t>
            </a:r>
            <a:endParaRPr lang="en-US" sz="6000" dirty="0"/>
          </a:p>
          <a:p>
            <a:pPr marL="2636489" lvl="3" indent="-685800">
              <a:buFont typeface="Wingdings" panose="05000000000000000000" pitchFamily="2" charset="2"/>
              <a:buChar char="v"/>
            </a:pPr>
            <a:r>
              <a:rPr lang="en-US" sz="5600" dirty="0"/>
              <a:t>If no corrections, Commander states, “The minutes stand approved as read/printed.”</a:t>
            </a:r>
          </a:p>
          <a:p>
            <a:pPr marL="2636489" lvl="3" indent="-685800">
              <a:buFont typeface="Wingdings" panose="05000000000000000000" pitchFamily="2" charset="2"/>
              <a:buChar char="v"/>
            </a:pPr>
            <a:r>
              <a:rPr lang="en-US" sz="5600" dirty="0"/>
              <a:t>If corrections are found, Post File Copy is corrected and a motion is made to “approve the minutes as corrected”, another member makes a second; and the commander asks for discussion, hearing none, asks all in favor to say “aye” opposed same sign.</a:t>
            </a:r>
          </a:p>
          <a:p>
            <a:pPr lvl="2"/>
            <a:endParaRPr lang="en-US" sz="6000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b="1"/>
              <a:t>Designee </a:t>
            </a:r>
            <a:r>
              <a:rPr lang="en-US" sz="6000" b="1" dirty="0"/>
              <a:t>introduces Guests and prospective/new members</a:t>
            </a:r>
          </a:p>
          <a:p>
            <a:endParaRPr lang="en-US" sz="6000" b="1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b="1" dirty="0"/>
              <a:t>Committee Reports</a:t>
            </a:r>
            <a:r>
              <a:rPr lang="en-US" sz="6000" dirty="0"/>
              <a:t> – each committee chair provides report</a:t>
            </a:r>
            <a:endParaRPr lang="en-US" sz="6000" b="1" dirty="0"/>
          </a:p>
          <a:p>
            <a:pPr lvl="1"/>
            <a:endParaRPr lang="en-US" sz="6000" dirty="0"/>
          </a:p>
          <a:p>
            <a:pPr marL="857250" indent="-857250">
              <a:buFont typeface="Wingdings" panose="05000000000000000000" pitchFamily="2" charset="2"/>
              <a:buChar char="q"/>
            </a:pPr>
            <a:r>
              <a:rPr lang="en-US" sz="6000" b="1" dirty="0"/>
              <a:t>Balloting on new member applications </a:t>
            </a:r>
            <a:r>
              <a:rPr lang="en-US" sz="6000" dirty="0"/>
              <a:t>(Membership chair reads their name, service, conflict/war era, and separation.  At some posts a motion is made to accept all new members read or to accept all except, with a second and a voice vote.)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1C03DCA-469F-D950-FE9B-56CD194BA4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8016" y="394252"/>
            <a:ext cx="5266943" cy="5207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 TO CONDUCT A POST MEETING</a:t>
            </a:r>
          </a:p>
        </p:txBody>
      </p:sp>
    </p:spTree>
    <p:extLst>
      <p:ext uri="{BB962C8B-B14F-4D97-AF65-F5344CB8AC3E}">
        <p14:creationId xmlns:p14="http://schemas.microsoft.com/office/powerpoint/2010/main" val="1507581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9AD7D5-BC71-ADAF-9063-03FC516D45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0AFEFE-1240-A8BC-4B32-7CCF9F06C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710" y="1411048"/>
            <a:ext cx="15328842" cy="7844161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n-US" sz="5800" b="1" dirty="0"/>
              <a:t>Post Meeting (continued)</a:t>
            </a:r>
          </a:p>
          <a:p>
            <a:pPr algn="ctr"/>
            <a:endParaRPr lang="en-US" sz="28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800" b="1" dirty="0"/>
              <a:t>  </a:t>
            </a:r>
            <a:r>
              <a:rPr lang="en-US" sz="4500" b="1" dirty="0"/>
              <a:t>Sick call, relief and employment</a:t>
            </a:r>
          </a:p>
          <a:p>
            <a:pPr lvl="1"/>
            <a:r>
              <a:rPr lang="en-US" sz="4500" dirty="0"/>
              <a:t>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500" b="1" dirty="0"/>
              <a:t>  Post Service Officer’s report</a:t>
            </a:r>
          </a:p>
          <a:p>
            <a:endParaRPr lang="en-US" sz="45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500" b="1" dirty="0"/>
              <a:t>  Unfinished Business</a:t>
            </a:r>
          </a:p>
          <a:p>
            <a:pPr marL="1107430" lvl="1" indent="-457200">
              <a:buFont typeface="Wingdings" panose="05000000000000000000" pitchFamily="2" charset="2"/>
              <a:buChar char="q"/>
            </a:pPr>
            <a:endParaRPr lang="en-US" sz="45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500" b="1" dirty="0"/>
              <a:t>  Initiation of Candidates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45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500" b="1" dirty="0"/>
              <a:t>  New Business and correspondence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45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500" b="1" dirty="0"/>
              <a:t>  Memorial to a departed Post Member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4500" b="1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500" b="1" dirty="0"/>
              <a:t> The Good of the American Legion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en-US" sz="2800" dirty="0"/>
          </a:p>
          <a:p>
            <a:r>
              <a:rPr lang="en-US" sz="4400" b="1" dirty="0"/>
              <a:t> </a:t>
            </a:r>
            <a:endParaRPr lang="en-US" sz="6000" b="1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49C7DB-E11F-CAB7-20BE-4D81F7E0D7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8016" y="394252"/>
            <a:ext cx="5266943" cy="5207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 TO CONDUCT A POST MEETING</a:t>
            </a:r>
          </a:p>
        </p:txBody>
      </p:sp>
    </p:spTree>
    <p:extLst>
      <p:ext uri="{BB962C8B-B14F-4D97-AF65-F5344CB8AC3E}">
        <p14:creationId xmlns:p14="http://schemas.microsoft.com/office/powerpoint/2010/main" val="396436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09CF2F-0CEF-B9C4-FCA0-147E04DB0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56D06-A292-B3AF-ED79-B63FF495E3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3655" y="2743199"/>
            <a:ext cx="7636475" cy="6306188"/>
          </a:xfrm>
        </p:spPr>
        <p:txBody>
          <a:bodyPr>
            <a:normAutofit/>
          </a:bodyPr>
          <a:lstStyle/>
          <a:p>
            <a:r>
              <a:rPr lang="en-US" dirty="0"/>
              <a:t>Commander asks, “Is there any further business to come before the meeting?  If none, the Chaplain will lead us in a memorial service”.  Commander raps gavel 3 times and says, “All rise and uncover”</a:t>
            </a:r>
          </a:p>
          <a:p>
            <a:endParaRPr lang="en-US" dirty="0"/>
          </a:p>
          <a:p>
            <a:r>
              <a:rPr lang="en-US" dirty="0"/>
              <a:t>Chaplain offers prayer (page 44, 2023 Officers Guide)</a:t>
            </a:r>
          </a:p>
          <a:p>
            <a:endParaRPr lang="en-US" dirty="0"/>
          </a:p>
          <a:p>
            <a:r>
              <a:rPr lang="en-US" dirty="0"/>
              <a:t>Commander says “Cover” and asks the designee to recover the POW/MIA flag and extinguish the candle of vigilance.</a:t>
            </a:r>
          </a:p>
          <a:p>
            <a:endParaRPr lang="en-US" sz="4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C8A682-6866-828E-4EBF-FD77E610F0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04358" y="914951"/>
            <a:ext cx="14531545" cy="1272195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Post Meeting Closing Ceremony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502FA0-1A46-60E7-ED6B-745F9BE5A6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827935" y="2743199"/>
            <a:ext cx="7371870" cy="5753507"/>
          </a:xfrm>
        </p:spPr>
        <p:txBody>
          <a:bodyPr/>
          <a:lstStyle/>
          <a:p>
            <a:pPr marL="0" marR="0" lvl="0" indent="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venir Next" panose="020B0503020202020204" pitchFamily="34" charset="0"/>
                <a:ea typeface="+mn-ea"/>
                <a:cs typeface="+mn-cs"/>
              </a:rPr>
              <a:t>Commander has color bearers retrieve the colors and gives command to hand salute.  (If colors are not retrieved,  commander gives command to hand salute the colors and then “Two”.)</a:t>
            </a:r>
          </a:p>
          <a:p>
            <a:pPr marL="0" marR="0" lvl="0" indent="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3000" dirty="0">
              <a:solidFill>
                <a:srgbClr val="231F20"/>
              </a:solidFill>
            </a:endParaRPr>
          </a:p>
          <a:p>
            <a:pPr marL="0" marR="0" lvl="0" indent="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Avenir Next" panose="020B0503020202020204" pitchFamily="34" charset="0"/>
                <a:ea typeface="+mn-ea"/>
                <a:cs typeface="+mn-cs"/>
              </a:rPr>
              <a:t>Commander, “I now declare this meeting of _______ Post # _____, The American Legion, Department of ____ adjourned.</a:t>
            </a:r>
          </a:p>
          <a:p>
            <a:pPr marL="0" marR="0" lvl="0" indent="0" algn="l" defTabSz="1300460" rtl="0" eaLnBrk="1" fontAlgn="auto" latinLnBrk="0" hangingPunct="1">
              <a:lnSpc>
                <a:spcPct val="90000"/>
              </a:lnSpc>
              <a:spcBef>
                <a:spcPts val="142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venir Next" panose="020B0503020202020204" pitchFamily="34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798219D5-E181-EF6D-B468-CBD2EF309847}"/>
              </a:ext>
            </a:extLst>
          </p:cNvPr>
          <p:cNvSpPr txBox="1">
            <a:spLocks/>
          </p:cNvSpPr>
          <p:nvPr/>
        </p:nvSpPr>
        <p:spPr>
          <a:xfrm>
            <a:off x="128016" y="394252"/>
            <a:ext cx="5266943" cy="520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1300460" rtl="0" eaLnBrk="1" latinLnBrk="0" hangingPunct="1">
              <a:lnSpc>
                <a:spcPct val="90000"/>
              </a:lnSpc>
              <a:spcBef>
                <a:spcPts val="1422"/>
              </a:spcBef>
              <a:buFont typeface="Arial" panose="020B0604020202020204" pitchFamily="34" charset="0"/>
              <a:buNone/>
              <a:defRPr sz="3200" b="1" i="0" kern="1200">
                <a:solidFill>
                  <a:schemeClr val="bg1"/>
                </a:solidFill>
                <a:latin typeface="Avenir Next Demi Bold" panose="020B0503020202020204" pitchFamily="34" charset="0"/>
                <a:ea typeface="+mn-ea"/>
                <a:cs typeface="+mn-cs"/>
              </a:defRPr>
            </a:lvl1pPr>
            <a:lvl2pPr marL="650230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2pPr>
            <a:lvl3pPr marL="1300460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3pPr>
            <a:lvl4pPr marL="1950689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4pPr>
            <a:lvl5pPr marL="2600919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HOW TO CONDUCT A POST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266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62180-9B68-F4E9-FDFE-725242EB9E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94403" y="2851631"/>
            <a:ext cx="8572449" cy="5753507"/>
          </a:xfrm>
        </p:spPr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algn="ctr"/>
            <a:r>
              <a:rPr lang="en-US" sz="7200" b="1" dirty="0"/>
              <a:t>Questions</a:t>
            </a:r>
          </a:p>
        </p:txBody>
      </p:sp>
      <p:sp>
        <p:nvSpPr>
          <p:cNvPr id="2" name="Text Placeholder 5">
            <a:extLst>
              <a:ext uri="{FF2B5EF4-FFF2-40B4-BE49-F238E27FC236}">
                <a16:creationId xmlns:a16="http://schemas.microsoft.com/office/drawing/2014/main" id="{BE019DE7-3322-C5F3-0878-AF1AB5EF811E}"/>
              </a:ext>
            </a:extLst>
          </p:cNvPr>
          <p:cNvSpPr txBox="1">
            <a:spLocks/>
          </p:cNvSpPr>
          <p:nvPr/>
        </p:nvSpPr>
        <p:spPr>
          <a:xfrm>
            <a:off x="128016" y="394252"/>
            <a:ext cx="5266943" cy="520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l" defTabSz="1300460" rtl="0" eaLnBrk="1" latinLnBrk="0" hangingPunct="1">
              <a:lnSpc>
                <a:spcPct val="90000"/>
              </a:lnSpc>
              <a:spcBef>
                <a:spcPts val="1422"/>
              </a:spcBef>
              <a:buFont typeface="Arial" panose="020B0604020202020204" pitchFamily="34" charset="0"/>
              <a:buNone/>
              <a:defRPr sz="3200" b="1" i="0" kern="1200">
                <a:solidFill>
                  <a:schemeClr val="bg1"/>
                </a:solidFill>
                <a:latin typeface="Avenir Next Demi Bold" panose="020B0503020202020204" pitchFamily="34" charset="0"/>
                <a:ea typeface="+mn-ea"/>
                <a:cs typeface="+mn-cs"/>
              </a:defRPr>
            </a:lvl1pPr>
            <a:lvl2pPr marL="650230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2pPr>
            <a:lvl3pPr marL="1300460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3pPr>
            <a:lvl4pPr marL="1950689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4pPr>
            <a:lvl5pPr marL="2600919" indent="0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venir Next" panose="020B0503020202020204" pitchFamily="34" charset="0"/>
                <a:ea typeface="+mn-ea"/>
                <a:cs typeface="+mn-cs"/>
              </a:defRPr>
            </a:lvl5pPr>
            <a:lvl6pPr marL="357626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22649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7672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526954" indent="-325115" algn="l" defTabSz="1300460" rtl="0" eaLnBrk="1" latinLnBrk="0" hangingPunct="1">
              <a:lnSpc>
                <a:spcPct val="90000"/>
              </a:lnSpc>
              <a:spcBef>
                <a:spcPts val="711"/>
              </a:spcBef>
              <a:buFont typeface="Arial" panose="020B0604020202020204" pitchFamily="34" charset="0"/>
              <a:buChar char="•"/>
              <a:defRPr sz="2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HOW TO CONDUCT A POST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31263"/>
      </p:ext>
    </p:extLst>
  </p:cSld>
  <p:clrMapOvr>
    <a:masterClrMapping/>
  </p:clrMapOvr>
</p:sld>
</file>

<file path=ppt/theme/theme1.xml><?xml version="1.0" encoding="utf-8"?>
<a:theme xmlns:a="http://schemas.openxmlformats.org/drawingml/2006/main" name="American Legion Theme">
  <a:themeElements>
    <a:clrScheme name="TAL Custom">
      <a:dk1>
        <a:srgbClr val="231F20"/>
      </a:dk1>
      <a:lt1>
        <a:srgbClr val="FFFFFF"/>
      </a:lt1>
      <a:dk2>
        <a:srgbClr val="1B3D6D"/>
      </a:dk2>
      <a:lt2>
        <a:srgbClr val="E7E6E6"/>
      </a:lt2>
      <a:accent1>
        <a:srgbClr val="D72031"/>
      </a:accent1>
      <a:accent2>
        <a:srgbClr val="FFFFFF"/>
      </a:accent2>
      <a:accent3>
        <a:srgbClr val="1B3D6D"/>
      </a:accent3>
      <a:accent4>
        <a:srgbClr val="7F7F7F"/>
      </a:accent4>
      <a:accent5>
        <a:srgbClr val="D72131"/>
      </a:accent5>
      <a:accent6>
        <a:srgbClr val="F2F2F2"/>
      </a:accent6>
      <a:hlink>
        <a:srgbClr val="1B3D6D"/>
      </a:hlink>
      <a:folHlink>
        <a:srgbClr val="1B3D6D"/>
      </a:folHlink>
    </a:clrScheme>
    <a:fontScheme name="TAL Standard">
      <a:majorFont>
        <a:latin typeface="Avenir Next LT Pro Dem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3 - TAL - Template Powerpoint  -  Read-Only" id="{05474E22-0C31-4FD0-9790-D9566FC49FE2}" vid="{6D5A5D01-41EC-4CAE-89FB-6B5ACDBF0574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173393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996780-8ee3-477e-ac96-c28f58c3e646" xsi:nil="true"/>
    <lcf76f155ced4ddcb4097134ff3c332f xmlns="678c04f6-f183-44c2-9cd0-bee70d2694e8">
      <Terms xmlns="http://schemas.microsoft.com/office/infopath/2007/PartnerControls"/>
    </lcf76f155ced4ddcb4097134ff3c332f>
    <SharedWithUsers xmlns="f2996780-8ee3-477e-ac96-c28f58c3e646">
      <UserInfo>
        <DisplayName>Rutledge, Claire A.</DisplayName>
        <AccountId>84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F633947B556F48813B56F8D9C17A6C" ma:contentTypeVersion="14" ma:contentTypeDescription="Create a new document." ma:contentTypeScope="" ma:versionID="23a6aa8502fc882d145e45a315cc54a5">
  <xsd:schema xmlns:xsd="http://www.w3.org/2001/XMLSchema" xmlns:xs="http://www.w3.org/2001/XMLSchema" xmlns:p="http://schemas.microsoft.com/office/2006/metadata/properties" xmlns:ns2="678c04f6-f183-44c2-9cd0-bee70d2694e8" xmlns:ns3="f2996780-8ee3-477e-ac96-c28f58c3e646" targetNamespace="http://schemas.microsoft.com/office/2006/metadata/properties" ma:root="true" ma:fieldsID="4c247f2320ebe840bf46af9795b2fd93" ns2:_="" ns3:_="">
    <xsd:import namespace="678c04f6-f183-44c2-9cd0-bee70d2694e8"/>
    <xsd:import namespace="f2996780-8ee3-477e-ac96-c28f58c3e64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c04f6-f183-44c2-9cd0-bee70d2694e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3dc981da-f853-451a-a046-e71042c6e60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996780-8ee3-477e-ac96-c28f58c3e64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000104a9-b7a2-4e49-a79d-6a7c8c9706e6}" ma:internalName="TaxCatchAll" ma:showField="CatchAllData" ma:web="f2996780-8ee3-477e-ac96-c28f58c3e6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CFC471-5ACB-4C5D-8C08-A06F19649396}">
  <ds:schemaRefs>
    <ds:schemaRef ds:uri="http://purl.org/dc/dcmitype/"/>
    <ds:schemaRef ds:uri="http://schemas.openxmlformats.org/package/2006/metadata/core-properties"/>
    <ds:schemaRef ds:uri="f2996780-8ee3-477e-ac96-c28f58c3e646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678c04f6-f183-44c2-9cd0-bee70d2694e8"/>
  </ds:schemaRefs>
</ds:datastoreItem>
</file>

<file path=customXml/itemProps2.xml><?xml version="1.0" encoding="utf-8"?>
<ds:datastoreItem xmlns:ds="http://schemas.openxmlformats.org/officeDocument/2006/customXml" ds:itemID="{7E612F0F-5350-43A8-96E7-1CD8DD314A8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011CB92-B314-4CB4-A5EF-A4E5F6094B2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8c04f6-f183-44c2-9cd0-bee70d2694e8"/>
    <ds:schemaRef ds:uri="f2996780-8ee3-477e-ac96-c28f58c3e6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2023 - TAL - Template Powerpoint</Template>
  <TotalTime>353</TotalTime>
  <Words>681</Words>
  <Application>Microsoft Office PowerPoint</Application>
  <PresentationFormat>Custom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</vt:lpstr>
      <vt:lpstr>Avenir Next Demi Bold</vt:lpstr>
      <vt:lpstr>Wingdings</vt:lpstr>
      <vt:lpstr>American Legion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Gina Owens</dc:creator>
  <cp:lastModifiedBy>Bossen, Erin</cp:lastModifiedBy>
  <cp:revision>7</cp:revision>
  <cp:lastPrinted>2021-10-04T12:15:22Z</cp:lastPrinted>
  <dcterms:created xsi:type="dcterms:W3CDTF">2024-02-26T11:54:41Z</dcterms:created>
  <dcterms:modified xsi:type="dcterms:W3CDTF">2024-02-27T23:59:56Z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cc91b28-7e0e-4bfd-870f-ca289b7f09ce_Enabled">
    <vt:lpwstr>true</vt:lpwstr>
  </property>
  <property fmtid="{D5CDD505-2E9C-101B-9397-08002B2CF9AE}" pid="3" name="MSIP_Label_ecc91b28-7e0e-4bfd-870f-ca289b7f09ce_SetDate">
    <vt:lpwstr>2022-08-12T10:27:40Z</vt:lpwstr>
  </property>
  <property fmtid="{D5CDD505-2E9C-101B-9397-08002B2CF9AE}" pid="4" name="MSIP_Label_ecc91b28-7e0e-4bfd-870f-ca289b7f09ce_Method">
    <vt:lpwstr>Standard</vt:lpwstr>
  </property>
  <property fmtid="{D5CDD505-2E9C-101B-9397-08002B2CF9AE}" pid="5" name="MSIP_Label_ecc91b28-7e0e-4bfd-870f-ca289b7f09ce_Name">
    <vt:lpwstr>Confidential</vt:lpwstr>
  </property>
  <property fmtid="{D5CDD505-2E9C-101B-9397-08002B2CF9AE}" pid="6" name="MSIP_Label_ecc91b28-7e0e-4bfd-870f-ca289b7f09ce_SiteId">
    <vt:lpwstr>dd9d243c-8688-470f-8812-4ceb7ac50b6c</vt:lpwstr>
  </property>
  <property fmtid="{D5CDD505-2E9C-101B-9397-08002B2CF9AE}" pid="7" name="MSIP_Label_ecc91b28-7e0e-4bfd-870f-ca289b7f09ce_ActionId">
    <vt:lpwstr>89b74791-f7fc-4de7-a335-4b9acadae9e0</vt:lpwstr>
  </property>
  <property fmtid="{D5CDD505-2E9C-101B-9397-08002B2CF9AE}" pid="8" name="MSIP_Label_ecc91b28-7e0e-4bfd-870f-ca289b7f09ce_ContentBits">
    <vt:lpwstr>0</vt:lpwstr>
  </property>
  <property fmtid="{D5CDD505-2E9C-101B-9397-08002B2CF9AE}" pid="9" name="ContentTypeId">
    <vt:lpwstr>0x01010085F633947B556F48813B56F8D9C17A6C</vt:lpwstr>
  </property>
  <property fmtid="{D5CDD505-2E9C-101B-9397-08002B2CF9AE}" pid="10" name="MediaServiceImageTags">
    <vt:lpwstr/>
  </property>
</Properties>
</file>