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7" r:id="rId4"/>
  </p:sldMasterIdLst>
  <p:notesMasterIdLst>
    <p:notesMasterId r:id="rId46"/>
  </p:notesMasterIdLst>
  <p:handoutMasterIdLst>
    <p:handoutMasterId r:id="rId47"/>
  </p:handoutMasterIdLst>
  <p:sldIdLst>
    <p:sldId id="1741" r:id="rId5"/>
    <p:sldId id="1740" r:id="rId6"/>
    <p:sldId id="1733" r:id="rId7"/>
    <p:sldId id="1750" r:id="rId8"/>
    <p:sldId id="1753" r:id="rId9"/>
    <p:sldId id="1754" r:id="rId10"/>
    <p:sldId id="1747" r:id="rId11"/>
    <p:sldId id="1755" r:id="rId12"/>
    <p:sldId id="1756" r:id="rId13"/>
    <p:sldId id="1757" r:id="rId14"/>
    <p:sldId id="1751" r:id="rId15"/>
    <p:sldId id="1758" r:id="rId16"/>
    <p:sldId id="1759" r:id="rId17"/>
    <p:sldId id="1760" r:id="rId18"/>
    <p:sldId id="1762" r:id="rId19"/>
    <p:sldId id="1763" r:id="rId20"/>
    <p:sldId id="1764" r:id="rId21"/>
    <p:sldId id="1765" r:id="rId22"/>
    <p:sldId id="1766" r:id="rId23"/>
    <p:sldId id="1767" r:id="rId24"/>
    <p:sldId id="1768" r:id="rId25"/>
    <p:sldId id="1769" r:id="rId26"/>
    <p:sldId id="1770" r:id="rId27"/>
    <p:sldId id="1771" r:id="rId28"/>
    <p:sldId id="1772" r:id="rId29"/>
    <p:sldId id="1773" r:id="rId30"/>
    <p:sldId id="1774" r:id="rId31"/>
    <p:sldId id="1748" r:id="rId32"/>
    <p:sldId id="1781" r:id="rId33"/>
    <p:sldId id="1782" r:id="rId34"/>
    <p:sldId id="1783" r:id="rId35"/>
    <p:sldId id="1784" r:id="rId36"/>
    <p:sldId id="1761" r:id="rId37"/>
    <p:sldId id="1776" r:id="rId38"/>
    <p:sldId id="1777" r:id="rId39"/>
    <p:sldId id="1752" r:id="rId40"/>
    <p:sldId id="1778" r:id="rId41"/>
    <p:sldId id="1749" r:id="rId42"/>
    <p:sldId id="1779" r:id="rId43"/>
    <p:sldId id="1780" r:id="rId44"/>
    <p:sldId id="1743" r:id="rId45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Default Section" id="{CE433C91-6E51-4165-B182-C4FD0E99DA8D}">
          <p14:sldIdLst>
            <p14:sldId id="1741"/>
            <p14:sldId id="1740"/>
            <p14:sldId id="1733"/>
            <p14:sldId id="1750"/>
            <p14:sldId id="1753"/>
            <p14:sldId id="1754"/>
            <p14:sldId id="1747"/>
            <p14:sldId id="1755"/>
            <p14:sldId id="1756"/>
            <p14:sldId id="1757"/>
            <p14:sldId id="1751"/>
            <p14:sldId id="1758"/>
            <p14:sldId id="1759"/>
            <p14:sldId id="1760"/>
            <p14:sldId id="1762"/>
            <p14:sldId id="1763"/>
            <p14:sldId id="1764"/>
            <p14:sldId id="1765"/>
            <p14:sldId id="1766"/>
            <p14:sldId id="1767"/>
            <p14:sldId id="1768"/>
            <p14:sldId id="1769"/>
            <p14:sldId id="1770"/>
            <p14:sldId id="1771"/>
            <p14:sldId id="1772"/>
            <p14:sldId id="1773"/>
            <p14:sldId id="1774"/>
            <p14:sldId id="1748"/>
            <p14:sldId id="1781"/>
            <p14:sldId id="1782"/>
            <p14:sldId id="1783"/>
            <p14:sldId id="1784"/>
            <p14:sldId id="1761"/>
            <p14:sldId id="1776"/>
            <p14:sldId id="1777"/>
            <p14:sldId id="1752"/>
            <p14:sldId id="1778"/>
            <p14:sldId id="1749"/>
            <p14:sldId id="1779"/>
            <p14:sldId id="1780"/>
            <p14:sldId id="174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5E8B2D-C3B3-0F6F-3666-68041730AD7E}" name="Kessel, Dean" initials="KD" userId="S::d.kessel@legion.org::cb84bf22-b8c6-4dc3-907d-fd31a20a81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131"/>
    <a:srgbClr val="D61F32"/>
    <a:srgbClr val="163C6C"/>
    <a:srgbClr val="F8F8F8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C79D8-1574-4DC9-A7AA-EE2871454F5D}" v="56" dt="2025-05-27T20:07:34.09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6327"/>
  </p:normalViewPr>
  <p:slideViewPr>
    <p:cSldViewPr snapToGrid="0">
      <p:cViewPr>
        <p:scale>
          <a:sx n="66" d="100"/>
          <a:sy n="66" d="100"/>
        </p:scale>
        <p:origin x="294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ett, Nicholas  H." userId="225ac6e5-0295-4708-8822-75d7509ba33a" providerId="ADAL" clId="{404C79D8-1574-4DC9-A7AA-EE2871454F5D}"/>
    <pc:docChg chg="undo custSel addSld delSld modSld sldOrd modSection">
      <pc:chgData name="Arnett, Nicholas  H." userId="225ac6e5-0295-4708-8822-75d7509ba33a" providerId="ADAL" clId="{404C79D8-1574-4DC9-A7AA-EE2871454F5D}" dt="2025-05-27T20:08:14.732" v="13082" actId="2696"/>
      <pc:docMkLst>
        <pc:docMk/>
      </pc:docMkLst>
      <pc:sldChg chg="modSp mod">
        <pc:chgData name="Arnett, Nicholas  H." userId="225ac6e5-0295-4708-8822-75d7509ba33a" providerId="ADAL" clId="{404C79D8-1574-4DC9-A7AA-EE2871454F5D}" dt="2025-05-27T14:56:23.291" v="765" actId="20577"/>
        <pc:sldMkLst>
          <pc:docMk/>
          <pc:sldMk cId="2846426195" sldId="1733"/>
        </pc:sldMkLst>
        <pc:spChg chg="mod">
          <ac:chgData name="Arnett, Nicholas  H." userId="225ac6e5-0295-4708-8822-75d7509ba33a" providerId="ADAL" clId="{404C79D8-1574-4DC9-A7AA-EE2871454F5D}" dt="2025-05-27T14:56:23.291" v="765" actId="20577"/>
          <ac:spMkLst>
            <pc:docMk/>
            <pc:sldMk cId="2846426195" sldId="1733"/>
            <ac:spMk id="4" creationId="{D3602114-CACB-0C71-6811-7C8A204580C5}"/>
          </ac:spMkLst>
        </pc:spChg>
        <pc:spChg chg="mod">
          <ac:chgData name="Arnett, Nicholas  H." userId="225ac6e5-0295-4708-8822-75d7509ba33a" providerId="ADAL" clId="{404C79D8-1574-4DC9-A7AA-EE2871454F5D}" dt="2025-05-27T14:56:11.834" v="742" actId="20577"/>
          <ac:spMkLst>
            <pc:docMk/>
            <pc:sldMk cId="2846426195" sldId="1733"/>
            <ac:spMk id="5" creationId="{22DE4470-5685-AD33-747C-2D0F73AB41E2}"/>
          </ac:spMkLst>
        </pc:spChg>
      </pc:sldChg>
      <pc:sldChg chg="del mod modShow">
        <pc:chgData name="Arnett, Nicholas  H." userId="225ac6e5-0295-4708-8822-75d7509ba33a" providerId="ADAL" clId="{404C79D8-1574-4DC9-A7AA-EE2871454F5D}" dt="2025-05-27T20:08:14.732" v="13082" actId="2696"/>
        <pc:sldMkLst>
          <pc:docMk/>
          <pc:sldMk cId="625265174" sldId="1734"/>
        </pc:sldMkLst>
      </pc:sldChg>
      <pc:sldChg chg="del mod modShow">
        <pc:chgData name="Arnett, Nicholas  H." userId="225ac6e5-0295-4708-8822-75d7509ba33a" providerId="ADAL" clId="{404C79D8-1574-4DC9-A7AA-EE2871454F5D}" dt="2025-05-27T20:08:14.732" v="13082" actId="2696"/>
        <pc:sldMkLst>
          <pc:docMk/>
          <pc:sldMk cId="597220908" sldId="1735"/>
        </pc:sldMkLst>
      </pc:sldChg>
      <pc:sldChg chg="del mod modShow">
        <pc:chgData name="Arnett, Nicholas  H." userId="225ac6e5-0295-4708-8822-75d7509ba33a" providerId="ADAL" clId="{404C79D8-1574-4DC9-A7AA-EE2871454F5D}" dt="2025-05-27T20:08:14.732" v="13082" actId="2696"/>
        <pc:sldMkLst>
          <pc:docMk/>
          <pc:sldMk cId="2284858107" sldId="1736"/>
        </pc:sldMkLst>
      </pc:sldChg>
      <pc:sldChg chg="del mod modShow">
        <pc:chgData name="Arnett, Nicholas  H." userId="225ac6e5-0295-4708-8822-75d7509ba33a" providerId="ADAL" clId="{404C79D8-1574-4DC9-A7AA-EE2871454F5D}" dt="2025-05-27T20:08:14.732" v="13082" actId="2696"/>
        <pc:sldMkLst>
          <pc:docMk/>
          <pc:sldMk cId="3974331263" sldId="1737"/>
        </pc:sldMkLst>
      </pc:sldChg>
      <pc:sldChg chg="modSp mod">
        <pc:chgData name="Arnett, Nicholas  H." userId="225ac6e5-0295-4708-8822-75d7509ba33a" providerId="ADAL" clId="{404C79D8-1574-4DC9-A7AA-EE2871454F5D}" dt="2025-05-27T17:06:55.685" v="4544" actId="20577"/>
        <pc:sldMkLst>
          <pc:docMk/>
          <pc:sldMk cId="3314859971" sldId="1740"/>
        </pc:sldMkLst>
        <pc:spChg chg="mod">
          <ac:chgData name="Arnett, Nicholas  H." userId="225ac6e5-0295-4708-8822-75d7509ba33a" providerId="ADAL" clId="{404C79D8-1574-4DC9-A7AA-EE2871454F5D}" dt="2025-05-27T17:06:55.685" v="4544" actId="20577"/>
          <ac:spMkLst>
            <pc:docMk/>
            <pc:sldMk cId="3314859971" sldId="1740"/>
            <ac:spMk id="2" creationId="{8D9E32E1-3E6F-AD81-A69D-8068E83C15D9}"/>
          </ac:spMkLst>
        </pc:spChg>
        <pc:spChg chg="mod">
          <ac:chgData name="Arnett, Nicholas  H." userId="225ac6e5-0295-4708-8822-75d7509ba33a" providerId="ADAL" clId="{404C79D8-1574-4DC9-A7AA-EE2871454F5D}" dt="2025-05-27T14:48:53.194" v="669" actId="20577"/>
          <ac:spMkLst>
            <pc:docMk/>
            <pc:sldMk cId="3314859971" sldId="1740"/>
            <ac:spMk id="3" creationId="{DEFEEB94-A955-A891-6509-E296603D81C5}"/>
          </ac:spMkLst>
        </pc:spChg>
      </pc:sldChg>
      <pc:sldChg chg="modSp mod">
        <pc:chgData name="Arnett, Nicholas  H." userId="225ac6e5-0295-4708-8822-75d7509ba33a" providerId="ADAL" clId="{404C79D8-1574-4DC9-A7AA-EE2871454F5D}" dt="2025-05-27T14:26:33.514" v="133" actId="313"/>
        <pc:sldMkLst>
          <pc:docMk/>
          <pc:sldMk cId="793978010" sldId="1741"/>
        </pc:sldMkLst>
        <pc:spChg chg="mod">
          <ac:chgData name="Arnett, Nicholas  H." userId="225ac6e5-0295-4708-8822-75d7509ba33a" providerId="ADAL" clId="{404C79D8-1574-4DC9-A7AA-EE2871454F5D}" dt="2025-05-27T14:25:25.899" v="52" actId="20577"/>
          <ac:spMkLst>
            <pc:docMk/>
            <pc:sldMk cId="793978010" sldId="1741"/>
            <ac:spMk id="2" creationId="{09AEDE24-AB90-FFD6-7EEA-C5D2DC474824}"/>
          </ac:spMkLst>
        </pc:spChg>
        <pc:spChg chg="mod">
          <ac:chgData name="Arnett, Nicholas  H." userId="225ac6e5-0295-4708-8822-75d7509ba33a" providerId="ADAL" clId="{404C79D8-1574-4DC9-A7AA-EE2871454F5D}" dt="2025-05-27T14:26:33.514" v="133" actId="313"/>
          <ac:spMkLst>
            <pc:docMk/>
            <pc:sldMk cId="793978010" sldId="1741"/>
            <ac:spMk id="3" creationId="{AA5EEE2F-8A50-3176-99F3-D6FD96F4B7BF}"/>
          </ac:spMkLst>
        </pc:spChg>
      </pc:sldChg>
      <pc:sldChg chg="del mod modShow">
        <pc:chgData name="Arnett, Nicholas  H." userId="225ac6e5-0295-4708-8822-75d7509ba33a" providerId="ADAL" clId="{404C79D8-1574-4DC9-A7AA-EE2871454F5D}" dt="2025-05-27T20:08:14.732" v="13082" actId="2696"/>
        <pc:sldMkLst>
          <pc:docMk/>
          <pc:sldMk cId="3982841628" sldId="1742"/>
        </pc:sldMkLst>
      </pc:sldChg>
      <pc:sldChg chg="del mod modShow">
        <pc:chgData name="Arnett, Nicholas  H." userId="225ac6e5-0295-4708-8822-75d7509ba33a" providerId="ADAL" clId="{404C79D8-1574-4DC9-A7AA-EE2871454F5D}" dt="2025-05-27T20:08:14.732" v="13082" actId="2696"/>
        <pc:sldMkLst>
          <pc:docMk/>
          <pc:sldMk cId="2542799144" sldId="1744"/>
        </pc:sldMkLst>
      </pc:sldChg>
      <pc:sldChg chg="del mod modShow">
        <pc:chgData name="Arnett, Nicholas  H." userId="225ac6e5-0295-4708-8822-75d7509ba33a" providerId="ADAL" clId="{404C79D8-1574-4DC9-A7AA-EE2871454F5D}" dt="2025-05-27T20:08:14.732" v="13082" actId="2696"/>
        <pc:sldMkLst>
          <pc:docMk/>
          <pc:sldMk cId="2108373008" sldId="1745"/>
        </pc:sldMkLst>
      </pc:sldChg>
      <pc:sldChg chg="del mod modShow">
        <pc:chgData name="Arnett, Nicholas  H." userId="225ac6e5-0295-4708-8822-75d7509ba33a" providerId="ADAL" clId="{404C79D8-1574-4DC9-A7AA-EE2871454F5D}" dt="2025-05-27T20:08:14.732" v="13082" actId="2696"/>
        <pc:sldMkLst>
          <pc:docMk/>
          <pc:sldMk cId="4077140003" sldId="1746"/>
        </pc:sldMkLst>
      </pc:sldChg>
      <pc:sldChg chg="modSp mod">
        <pc:chgData name="Arnett, Nicholas  H." userId="225ac6e5-0295-4708-8822-75d7509ba33a" providerId="ADAL" clId="{404C79D8-1574-4DC9-A7AA-EE2871454F5D}" dt="2025-05-27T14:39:25.922" v="443" actId="20577"/>
        <pc:sldMkLst>
          <pc:docMk/>
          <pc:sldMk cId="771867677" sldId="1747"/>
        </pc:sldMkLst>
        <pc:spChg chg="mod">
          <ac:chgData name="Arnett, Nicholas  H." userId="225ac6e5-0295-4708-8822-75d7509ba33a" providerId="ADAL" clId="{404C79D8-1574-4DC9-A7AA-EE2871454F5D}" dt="2025-05-27T14:39:25.922" v="443" actId="20577"/>
          <ac:spMkLst>
            <pc:docMk/>
            <pc:sldMk cId="771867677" sldId="1747"/>
            <ac:spMk id="4" creationId="{CA5F79EA-A5BC-870A-5C41-3710802CEA2F}"/>
          </ac:spMkLst>
        </pc:spChg>
        <pc:spChg chg="mod">
          <ac:chgData name="Arnett, Nicholas  H." userId="225ac6e5-0295-4708-8822-75d7509ba33a" providerId="ADAL" clId="{404C79D8-1574-4DC9-A7AA-EE2871454F5D}" dt="2025-05-27T14:39:08.749" v="418" actId="20577"/>
          <ac:spMkLst>
            <pc:docMk/>
            <pc:sldMk cId="771867677" sldId="1747"/>
            <ac:spMk id="5" creationId="{924D0916-504D-391E-9736-332A8B8DE1B4}"/>
          </ac:spMkLst>
        </pc:spChg>
      </pc:sldChg>
      <pc:sldChg chg="modSp mod ord">
        <pc:chgData name="Arnett, Nicholas  H." userId="225ac6e5-0295-4708-8822-75d7509ba33a" providerId="ADAL" clId="{404C79D8-1574-4DC9-A7AA-EE2871454F5D}" dt="2025-05-27T18:49:49.003" v="10564"/>
        <pc:sldMkLst>
          <pc:docMk/>
          <pc:sldMk cId="1521734801" sldId="1748"/>
        </pc:sldMkLst>
        <pc:spChg chg="mod">
          <ac:chgData name="Arnett, Nicholas  H." userId="225ac6e5-0295-4708-8822-75d7509ba33a" providerId="ADAL" clId="{404C79D8-1574-4DC9-A7AA-EE2871454F5D}" dt="2025-05-27T17:06:26.896" v="4492" actId="20577"/>
          <ac:spMkLst>
            <pc:docMk/>
            <pc:sldMk cId="1521734801" sldId="1748"/>
            <ac:spMk id="4" creationId="{33284998-D6FD-52E3-0186-F0B17C36D686}"/>
          </ac:spMkLst>
        </pc:spChg>
        <pc:spChg chg="mod">
          <ac:chgData name="Arnett, Nicholas  H." userId="225ac6e5-0295-4708-8822-75d7509ba33a" providerId="ADAL" clId="{404C79D8-1574-4DC9-A7AA-EE2871454F5D}" dt="2025-05-27T17:06:35.413" v="4512" actId="20577"/>
          <ac:spMkLst>
            <pc:docMk/>
            <pc:sldMk cId="1521734801" sldId="1748"/>
            <ac:spMk id="5" creationId="{3C09C4DC-042E-4DEA-D389-68B85BDE15DE}"/>
          </ac:spMkLst>
        </pc:spChg>
      </pc:sldChg>
      <pc:sldChg chg="modSp mod">
        <pc:chgData name="Arnett, Nicholas  H." userId="225ac6e5-0295-4708-8822-75d7509ba33a" providerId="ADAL" clId="{404C79D8-1574-4DC9-A7AA-EE2871454F5D}" dt="2025-05-27T14:46:09.190" v="658" actId="20577"/>
        <pc:sldMkLst>
          <pc:docMk/>
          <pc:sldMk cId="3965280857" sldId="1749"/>
        </pc:sldMkLst>
        <pc:spChg chg="mod">
          <ac:chgData name="Arnett, Nicholas  H." userId="225ac6e5-0295-4708-8822-75d7509ba33a" providerId="ADAL" clId="{404C79D8-1574-4DC9-A7AA-EE2871454F5D}" dt="2025-05-27T14:46:09.190" v="658" actId="20577"/>
          <ac:spMkLst>
            <pc:docMk/>
            <pc:sldMk cId="3965280857" sldId="1749"/>
            <ac:spMk id="4" creationId="{F4A73AC4-057A-71E5-16D4-3CA846CBB4CB}"/>
          </ac:spMkLst>
        </pc:spChg>
        <pc:spChg chg="mod">
          <ac:chgData name="Arnett, Nicholas  H." userId="225ac6e5-0295-4708-8822-75d7509ba33a" providerId="ADAL" clId="{404C79D8-1574-4DC9-A7AA-EE2871454F5D}" dt="2025-05-27T14:43:50.451" v="629" actId="20577"/>
          <ac:spMkLst>
            <pc:docMk/>
            <pc:sldMk cId="3965280857" sldId="1749"/>
            <ac:spMk id="5" creationId="{77571680-6D25-32A2-B3A9-DC16642F17C5}"/>
          </ac:spMkLst>
        </pc:spChg>
      </pc:sldChg>
      <pc:sldChg chg="addSp delSp modSp add mod">
        <pc:chgData name="Arnett, Nicholas  H." userId="225ac6e5-0295-4708-8822-75d7509ba33a" providerId="ADAL" clId="{404C79D8-1574-4DC9-A7AA-EE2871454F5D}" dt="2025-05-27T17:07:29.734" v="4561" actId="20577"/>
        <pc:sldMkLst>
          <pc:docMk/>
          <pc:sldMk cId="4281570270" sldId="1750"/>
        </pc:sldMkLst>
        <pc:spChg chg="del mod">
          <ac:chgData name="Arnett, Nicholas  H." userId="225ac6e5-0295-4708-8822-75d7509ba33a" providerId="ADAL" clId="{404C79D8-1574-4DC9-A7AA-EE2871454F5D}" dt="2025-05-27T15:01:57.786" v="878" actId="478"/>
          <ac:spMkLst>
            <pc:docMk/>
            <pc:sldMk cId="4281570270" sldId="1750"/>
            <ac:spMk id="2" creationId="{C29337D7-873E-5AAA-E700-0481AC28DB68}"/>
          </ac:spMkLst>
        </pc:spChg>
        <pc:spChg chg="mod">
          <ac:chgData name="Arnett, Nicholas  H." userId="225ac6e5-0295-4708-8822-75d7509ba33a" providerId="ADAL" clId="{404C79D8-1574-4DC9-A7AA-EE2871454F5D}" dt="2025-05-27T17:07:29.734" v="4561" actId="20577"/>
          <ac:spMkLst>
            <pc:docMk/>
            <pc:sldMk cId="4281570270" sldId="1750"/>
            <ac:spMk id="3" creationId="{F0011B0B-E8D4-2EDE-F48A-AD7CB093B3E4}"/>
          </ac:spMkLst>
        </pc:spChg>
        <pc:spChg chg="add mod">
          <ac:chgData name="Arnett, Nicholas  H." userId="225ac6e5-0295-4708-8822-75d7509ba33a" providerId="ADAL" clId="{404C79D8-1574-4DC9-A7AA-EE2871454F5D}" dt="2025-05-27T15:10:34.619" v="1054" actId="1036"/>
          <ac:spMkLst>
            <pc:docMk/>
            <pc:sldMk cId="4281570270" sldId="1750"/>
            <ac:spMk id="4" creationId="{BFBBBC2D-690A-14EA-275A-DAE1697CB94B}"/>
          </ac:spMkLst>
        </pc:spChg>
        <pc:spChg chg="add mod">
          <ac:chgData name="Arnett, Nicholas  H." userId="225ac6e5-0295-4708-8822-75d7509ba33a" providerId="ADAL" clId="{404C79D8-1574-4DC9-A7AA-EE2871454F5D}" dt="2025-05-27T15:10:34.619" v="1054" actId="1036"/>
          <ac:spMkLst>
            <pc:docMk/>
            <pc:sldMk cId="4281570270" sldId="1750"/>
            <ac:spMk id="5" creationId="{A2D9453C-3150-D3BB-7E34-5F90D6F0C684}"/>
          </ac:spMkLst>
        </pc:spChg>
        <pc:spChg chg="add mod">
          <ac:chgData name="Arnett, Nicholas  H." userId="225ac6e5-0295-4708-8822-75d7509ba33a" providerId="ADAL" clId="{404C79D8-1574-4DC9-A7AA-EE2871454F5D}" dt="2025-05-27T15:10:34.619" v="1054" actId="1036"/>
          <ac:spMkLst>
            <pc:docMk/>
            <pc:sldMk cId="4281570270" sldId="1750"/>
            <ac:spMk id="6" creationId="{C75C3342-4013-2290-FBEB-B35E1BF12315}"/>
          </ac:spMkLst>
        </pc:spChg>
        <pc:spChg chg="add mod">
          <ac:chgData name="Arnett, Nicholas  H." userId="225ac6e5-0295-4708-8822-75d7509ba33a" providerId="ADAL" clId="{404C79D8-1574-4DC9-A7AA-EE2871454F5D}" dt="2025-05-27T15:10:34.619" v="1054" actId="1036"/>
          <ac:spMkLst>
            <pc:docMk/>
            <pc:sldMk cId="4281570270" sldId="1750"/>
            <ac:spMk id="7" creationId="{6E92EB6E-62AF-B86B-5CEF-810BC8B5BF08}"/>
          </ac:spMkLst>
        </pc:spChg>
        <pc:spChg chg="add mod">
          <ac:chgData name="Arnett, Nicholas  H." userId="225ac6e5-0295-4708-8822-75d7509ba33a" providerId="ADAL" clId="{404C79D8-1574-4DC9-A7AA-EE2871454F5D}" dt="2025-05-27T15:10:34.619" v="1054" actId="1036"/>
          <ac:spMkLst>
            <pc:docMk/>
            <pc:sldMk cId="4281570270" sldId="1750"/>
            <ac:spMk id="8" creationId="{4616389B-94D1-FE61-6E52-C1D8138BA8C3}"/>
          </ac:spMkLst>
        </pc:spChg>
        <pc:spChg chg="add mod">
          <ac:chgData name="Arnett, Nicholas  H." userId="225ac6e5-0295-4708-8822-75d7509ba33a" providerId="ADAL" clId="{404C79D8-1574-4DC9-A7AA-EE2871454F5D}" dt="2025-05-27T15:10:34.619" v="1054" actId="1036"/>
          <ac:spMkLst>
            <pc:docMk/>
            <pc:sldMk cId="4281570270" sldId="1750"/>
            <ac:spMk id="9" creationId="{F142AECE-CA5A-ED8C-D24F-320B7F4F132C}"/>
          </ac:spMkLst>
        </pc:spChg>
        <pc:spChg chg="add mod">
          <ac:chgData name="Arnett, Nicholas  H." userId="225ac6e5-0295-4708-8822-75d7509ba33a" providerId="ADAL" clId="{404C79D8-1574-4DC9-A7AA-EE2871454F5D}" dt="2025-05-27T15:12:26.713" v="1084" actId="207"/>
          <ac:spMkLst>
            <pc:docMk/>
            <pc:sldMk cId="4281570270" sldId="1750"/>
            <ac:spMk id="10" creationId="{7A289F36-1D9D-0B2F-8BA0-6C37E3F5D24E}"/>
          </ac:spMkLst>
        </pc:spChg>
        <pc:spChg chg="add mod">
          <ac:chgData name="Arnett, Nicholas  H." userId="225ac6e5-0295-4708-8822-75d7509ba33a" providerId="ADAL" clId="{404C79D8-1574-4DC9-A7AA-EE2871454F5D}" dt="2025-05-27T15:10:34.619" v="1054" actId="1036"/>
          <ac:spMkLst>
            <pc:docMk/>
            <pc:sldMk cId="4281570270" sldId="1750"/>
            <ac:spMk id="11" creationId="{6DE91233-E38C-4325-064D-518A541A2534}"/>
          </ac:spMkLst>
        </pc:spChg>
        <pc:spChg chg="add mod">
          <ac:chgData name="Arnett, Nicholas  H." userId="225ac6e5-0295-4708-8822-75d7509ba33a" providerId="ADAL" clId="{404C79D8-1574-4DC9-A7AA-EE2871454F5D}" dt="2025-05-27T15:10:34.619" v="1054" actId="1036"/>
          <ac:spMkLst>
            <pc:docMk/>
            <pc:sldMk cId="4281570270" sldId="1750"/>
            <ac:spMk id="12" creationId="{62FDBB53-5C94-8EBE-18C2-BF2444956F0C}"/>
          </ac:spMkLst>
        </pc:spChg>
        <pc:spChg chg="add mod">
          <ac:chgData name="Arnett, Nicholas  H." userId="225ac6e5-0295-4708-8822-75d7509ba33a" providerId="ADAL" clId="{404C79D8-1574-4DC9-A7AA-EE2871454F5D}" dt="2025-05-27T15:10:34.619" v="1054" actId="1036"/>
          <ac:spMkLst>
            <pc:docMk/>
            <pc:sldMk cId="4281570270" sldId="1750"/>
            <ac:spMk id="13" creationId="{BFA48A8A-3592-3E58-AFFD-88DA80882D4A}"/>
          </ac:spMkLst>
        </pc:spChg>
        <pc:spChg chg="add mod">
          <ac:chgData name="Arnett, Nicholas  H." userId="225ac6e5-0295-4708-8822-75d7509ba33a" providerId="ADAL" clId="{404C79D8-1574-4DC9-A7AA-EE2871454F5D}" dt="2025-05-27T15:10:34.619" v="1054" actId="1036"/>
          <ac:spMkLst>
            <pc:docMk/>
            <pc:sldMk cId="4281570270" sldId="1750"/>
            <ac:spMk id="14" creationId="{04E3CE44-E544-43DD-E995-94B3C084497E}"/>
          </ac:spMkLst>
        </pc:spChg>
        <pc:spChg chg="add mod">
          <ac:chgData name="Arnett, Nicholas  H." userId="225ac6e5-0295-4708-8822-75d7509ba33a" providerId="ADAL" clId="{404C79D8-1574-4DC9-A7AA-EE2871454F5D}" dt="2025-05-27T15:10:38.814" v="1055" actId="1076"/>
          <ac:spMkLst>
            <pc:docMk/>
            <pc:sldMk cId="4281570270" sldId="1750"/>
            <ac:spMk id="15" creationId="{57F25BBB-8C45-48C1-15A9-E582074C96FE}"/>
          </ac:spMkLst>
        </pc:spChg>
        <pc:spChg chg="add mod">
          <ac:chgData name="Arnett, Nicholas  H." userId="225ac6e5-0295-4708-8822-75d7509ba33a" providerId="ADAL" clId="{404C79D8-1574-4DC9-A7AA-EE2871454F5D}" dt="2025-05-27T15:12:43.589" v="1086" actId="113"/>
          <ac:spMkLst>
            <pc:docMk/>
            <pc:sldMk cId="4281570270" sldId="1750"/>
            <ac:spMk id="16" creationId="{9781B575-3DAE-E628-BEEC-18328F790BFA}"/>
          </ac:spMkLst>
        </pc:spChg>
        <pc:spChg chg="add mod">
          <ac:chgData name="Arnett, Nicholas  H." userId="225ac6e5-0295-4708-8822-75d7509ba33a" providerId="ADAL" clId="{404C79D8-1574-4DC9-A7AA-EE2871454F5D}" dt="2025-05-27T15:13:21.123" v="1111" actId="20577"/>
          <ac:spMkLst>
            <pc:docMk/>
            <pc:sldMk cId="4281570270" sldId="1750"/>
            <ac:spMk id="17" creationId="{B95A599C-8C44-EA2B-61B4-841CB37179AA}"/>
          </ac:spMkLst>
        </pc:spChg>
      </pc:sldChg>
      <pc:sldChg chg="modSp add mod">
        <pc:chgData name="Arnett, Nicholas  H." userId="225ac6e5-0295-4708-8822-75d7509ba33a" providerId="ADAL" clId="{404C79D8-1574-4DC9-A7AA-EE2871454F5D}" dt="2025-05-27T14:41:48.586" v="529" actId="20577"/>
        <pc:sldMkLst>
          <pc:docMk/>
          <pc:sldMk cId="377239926" sldId="1751"/>
        </pc:sldMkLst>
        <pc:spChg chg="mod">
          <ac:chgData name="Arnett, Nicholas  H." userId="225ac6e5-0295-4708-8822-75d7509ba33a" providerId="ADAL" clId="{404C79D8-1574-4DC9-A7AA-EE2871454F5D}" dt="2025-05-27T14:41:48.586" v="529" actId="20577"/>
          <ac:spMkLst>
            <pc:docMk/>
            <pc:sldMk cId="377239926" sldId="1751"/>
            <ac:spMk id="4" creationId="{88211889-0430-A42C-6BE6-7B9C315FE7B0}"/>
          </ac:spMkLst>
        </pc:spChg>
        <pc:spChg chg="mod">
          <ac:chgData name="Arnett, Nicholas  H." userId="225ac6e5-0295-4708-8822-75d7509ba33a" providerId="ADAL" clId="{404C79D8-1574-4DC9-A7AA-EE2871454F5D}" dt="2025-05-27T14:41:36.047" v="507" actId="20577"/>
          <ac:spMkLst>
            <pc:docMk/>
            <pc:sldMk cId="377239926" sldId="1751"/>
            <ac:spMk id="5" creationId="{D67881B6-50D8-12C4-D276-BE49EAA70AD1}"/>
          </ac:spMkLst>
        </pc:spChg>
      </pc:sldChg>
      <pc:sldChg chg="add">
        <pc:chgData name="Arnett, Nicholas  H." userId="225ac6e5-0295-4708-8822-75d7509ba33a" providerId="ADAL" clId="{404C79D8-1574-4DC9-A7AA-EE2871454F5D}" dt="2025-05-27T14:42:04.923" v="530" actId="2890"/>
        <pc:sldMkLst>
          <pc:docMk/>
          <pc:sldMk cId="2385577783" sldId="1752"/>
        </pc:sldMkLst>
      </pc:sldChg>
      <pc:sldChg chg="addSp delSp modSp add mod">
        <pc:chgData name="Arnett, Nicholas  H." userId="225ac6e5-0295-4708-8822-75d7509ba33a" providerId="ADAL" clId="{404C79D8-1574-4DC9-A7AA-EE2871454F5D}" dt="2025-05-27T15:27:20.689" v="1282" actId="13926"/>
        <pc:sldMkLst>
          <pc:docMk/>
          <pc:sldMk cId="2910150238" sldId="1753"/>
        </pc:sldMkLst>
        <pc:spChg chg="add mod">
          <ac:chgData name="Arnett, Nicholas  H." userId="225ac6e5-0295-4708-8822-75d7509ba33a" providerId="ADAL" clId="{404C79D8-1574-4DC9-A7AA-EE2871454F5D}" dt="2025-05-27T15:27:20.689" v="1282" actId="13926"/>
          <ac:spMkLst>
            <pc:docMk/>
            <pc:sldMk cId="2910150238" sldId="1753"/>
            <ac:spMk id="2" creationId="{C8125025-3CB2-5EDE-5441-2152E9913BFE}"/>
          </ac:spMkLst>
        </pc:spChg>
        <pc:spChg chg="mod">
          <ac:chgData name="Arnett, Nicholas  H." userId="225ac6e5-0295-4708-8822-75d7509ba33a" providerId="ADAL" clId="{404C79D8-1574-4DC9-A7AA-EE2871454F5D}" dt="2025-05-27T15:13:56.972" v="1123" actId="20577"/>
          <ac:spMkLst>
            <pc:docMk/>
            <pc:sldMk cId="2910150238" sldId="1753"/>
            <ac:spMk id="3" creationId="{98D6E233-C884-3957-6503-A8DA554CAF6D}"/>
          </ac:spMkLst>
        </pc:spChg>
        <pc:spChg chg="del">
          <ac:chgData name="Arnett, Nicholas  H." userId="225ac6e5-0295-4708-8822-75d7509ba33a" providerId="ADAL" clId="{404C79D8-1574-4DC9-A7AA-EE2871454F5D}" dt="2025-05-27T15:14:03.875" v="1124" actId="478"/>
          <ac:spMkLst>
            <pc:docMk/>
            <pc:sldMk cId="2910150238" sldId="1753"/>
            <ac:spMk id="4" creationId="{C701B5B6-8181-D1CE-5269-9086A8EC93B7}"/>
          </ac:spMkLst>
        </pc:spChg>
        <pc:spChg chg="del">
          <ac:chgData name="Arnett, Nicholas  H." userId="225ac6e5-0295-4708-8822-75d7509ba33a" providerId="ADAL" clId="{404C79D8-1574-4DC9-A7AA-EE2871454F5D}" dt="2025-05-27T15:14:03.875" v="1124" actId="478"/>
          <ac:spMkLst>
            <pc:docMk/>
            <pc:sldMk cId="2910150238" sldId="1753"/>
            <ac:spMk id="5" creationId="{3FBB677D-CA09-C9E3-1DD4-74C7E363FED6}"/>
          </ac:spMkLst>
        </pc:spChg>
        <pc:spChg chg="del">
          <ac:chgData name="Arnett, Nicholas  H." userId="225ac6e5-0295-4708-8822-75d7509ba33a" providerId="ADAL" clId="{404C79D8-1574-4DC9-A7AA-EE2871454F5D}" dt="2025-05-27T15:14:03.875" v="1124" actId="478"/>
          <ac:spMkLst>
            <pc:docMk/>
            <pc:sldMk cId="2910150238" sldId="1753"/>
            <ac:spMk id="6" creationId="{A12B9D89-D8B1-DE2B-7A5E-19DC522A6642}"/>
          </ac:spMkLst>
        </pc:spChg>
        <pc:spChg chg="del">
          <ac:chgData name="Arnett, Nicholas  H." userId="225ac6e5-0295-4708-8822-75d7509ba33a" providerId="ADAL" clId="{404C79D8-1574-4DC9-A7AA-EE2871454F5D}" dt="2025-05-27T15:14:03.875" v="1124" actId="478"/>
          <ac:spMkLst>
            <pc:docMk/>
            <pc:sldMk cId="2910150238" sldId="1753"/>
            <ac:spMk id="9" creationId="{047586EA-165B-F4FD-5F4D-1A6A168B863C}"/>
          </ac:spMkLst>
        </pc:spChg>
        <pc:spChg chg="del">
          <ac:chgData name="Arnett, Nicholas  H." userId="225ac6e5-0295-4708-8822-75d7509ba33a" providerId="ADAL" clId="{404C79D8-1574-4DC9-A7AA-EE2871454F5D}" dt="2025-05-27T15:14:03.875" v="1124" actId="478"/>
          <ac:spMkLst>
            <pc:docMk/>
            <pc:sldMk cId="2910150238" sldId="1753"/>
            <ac:spMk id="11" creationId="{6E011F60-F5A5-975C-0398-FAE8F783787E}"/>
          </ac:spMkLst>
        </pc:spChg>
        <pc:spChg chg="del">
          <ac:chgData name="Arnett, Nicholas  H." userId="225ac6e5-0295-4708-8822-75d7509ba33a" providerId="ADAL" clId="{404C79D8-1574-4DC9-A7AA-EE2871454F5D}" dt="2025-05-27T15:14:03.875" v="1124" actId="478"/>
          <ac:spMkLst>
            <pc:docMk/>
            <pc:sldMk cId="2910150238" sldId="1753"/>
            <ac:spMk id="12" creationId="{818C3FFF-C602-1646-3BC5-6BDED267D426}"/>
          </ac:spMkLst>
        </pc:spChg>
        <pc:spChg chg="del">
          <ac:chgData name="Arnett, Nicholas  H." userId="225ac6e5-0295-4708-8822-75d7509ba33a" providerId="ADAL" clId="{404C79D8-1574-4DC9-A7AA-EE2871454F5D}" dt="2025-05-27T15:14:03.875" v="1124" actId="478"/>
          <ac:spMkLst>
            <pc:docMk/>
            <pc:sldMk cId="2910150238" sldId="1753"/>
            <ac:spMk id="14" creationId="{E6DFF375-0851-43A5-B789-6C8517031B50}"/>
          </ac:spMkLst>
        </pc:spChg>
        <pc:spChg chg="del">
          <ac:chgData name="Arnett, Nicholas  H." userId="225ac6e5-0295-4708-8822-75d7509ba33a" providerId="ADAL" clId="{404C79D8-1574-4DC9-A7AA-EE2871454F5D}" dt="2025-05-27T15:14:03.875" v="1124" actId="478"/>
          <ac:spMkLst>
            <pc:docMk/>
            <pc:sldMk cId="2910150238" sldId="1753"/>
            <ac:spMk id="15" creationId="{231E5D49-A1FD-E303-91C2-336B4E674B21}"/>
          </ac:spMkLst>
        </pc:spChg>
        <pc:spChg chg="del">
          <ac:chgData name="Arnett, Nicholas  H." userId="225ac6e5-0295-4708-8822-75d7509ba33a" providerId="ADAL" clId="{404C79D8-1574-4DC9-A7AA-EE2871454F5D}" dt="2025-05-27T15:14:03.875" v="1124" actId="478"/>
          <ac:spMkLst>
            <pc:docMk/>
            <pc:sldMk cId="2910150238" sldId="1753"/>
            <ac:spMk id="16" creationId="{DB4A1E83-B247-5389-9347-3B3280A22786}"/>
          </ac:spMkLst>
        </pc:spChg>
        <pc:spChg chg="del">
          <ac:chgData name="Arnett, Nicholas  H." userId="225ac6e5-0295-4708-8822-75d7509ba33a" providerId="ADAL" clId="{404C79D8-1574-4DC9-A7AA-EE2871454F5D}" dt="2025-05-27T15:14:03.875" v="1124" actId="478"/>
          <ac:spMkLst>
            <pc:docMk/>
            <pc:sldMk cId="2910150238" sldId="1753"/>
            <ac:spMk id="17" creationId="{E1C21106-2B8A-56BB-138A-5B08D4145CAF}"/>
          </ac:spMkLst>
        </pc:spChg>
      </pc:sldChg>
      <pc:sldChg chg="addSp modSp add mod">
        <pc:chgData name="Arnett, Nicholas  H." userId="225ac6e5-0295-4708-8822-75d7509ba33a" providerId="ADAL" clId="{404C79D8-1574-4DC9-A7AA-EE2871454F5D}" dt="2025-05-27T15:40:23.077" v="1506" actId="404"/>
        <pc:sldMkLst>
          <pc:docMk/>
          <pc:sldMk cId="1266579280" sldId="1754"/>
        </pc:sldMkLst>
        <pc:spChg chg="mod">
          <ac:chgData name="Arnett, Nicholas  H." userId="225ac6e5-0295-4708-8822-75d7509ba33a" providerId="ADAL" clId="{404C79D8-1574-4DC9-A7AA-EE2871454F5D}" dt="2025-05-27T15:40:05.626" v="1505" actId="20577"/>
          <ac:spMkLst>
            <pc:docMk/>
            <pc:sldMk cId="1266579280" sldId="1754"/>
            <ac:spMk id="2" creationId="{3A3ABE52-1D5E-E26D-0CCF-99F1138BD4E6}"/>
          </ac:spMkLst>
        </pc:spChg>
        <pc:spChg chg="mod">
          <ac:chgData name="Arnett, Nicholas  H." userId="225ac6e5-0295-4708-8822-75d7509ba33a" providerId="ADAL" clId="{404C79D8-1574-4DC9-A7AA-EE2871454F5D}" dt="2025-05-27T15:28:26.328" v="1299" actId="20577"/>
          <ac:spMkLst>
            <pc:docMk/>
            <pc:sldMk cId="1266579280" sldId="1754"/>
            <ac:spMk id="3" creationId="{CC6D78E4-D563-9F92-3D26-E44EB3F7D70C}"/>
          </ac:spMkLst>
        </pc:spChg>
        <pc:spChg chg="add mod">
          <ac:chgData name="Arnett, Nicholas  H." userId="225ac6e5-0295-4708-8822-75d7509ba33a" providerId="ADAL" clId="{404C79D8-1574-4DC9-A7AA-EE2871454F5D}" dt="2025-05-27T15:40:23.077" v="1506" actId="404"/>
          <ac:spMkLst>
            <pc:docMk/>
            <pc:sldMk cId="1266579280" sldId="1754"/>
            <ac:spMk id="4" creationId="{6618EC78-2DC3-5D81-2297-80364DFFC95D}"/>
          </ac:spMkLst>
        </pc:spChg>
      </pc:sldChg>
      <pc:sldChg chg="new del">
        <pc:chgData name="Arnett, Nicholas  H." userId="225ac6e5-0295-4708-8822-75d7509ba33a" providerId="ADAL" clId="{404C79D8-1574-4DC9-A7AA-EE2871454F5D}" dt="2025-05-27T15:52:15.633" v="1508" actId="680"/>
        <pc:sldMkLst>
          <pc:docMk/>
          <pc:sldMk cId="900190083" sldId="1755"/>
        </pc:sldMkLst>
      </pc:sldChg>
      <pc:sldChg chg="addSp delSp modSp add mod">
        <pc:chgData name="Arnett, Nicholas  H." userId="225ac6e5-0295-4708-8822-75d7509ba33a" providerId="ADAL" clId="{404C79D8-1574-4DC9-A7AA-EE2871454F5D}" dt="2025-05-27T16:24:44.318" v="2843" actId="1035"/>
        <pc:sldMkLst>
          <pc:docMk/>
          <pc:sldMk cId="935745847" sldId="1755"/>
        </pc:sldMkLst>
        <pc:spChg chg="del mod">
          <ac:chgData name="Arnett, Nicholas  H." userId="225ac6e5-0295-4708-8822-75d7509ba33a" providerId="ADAL" clId="{404C79D8-1574-4DC9-A7AA-EE2871454F5D}" dt="2025-05-27T16:11:38.796" v="2263" actId="478"/>
          <ac:spMkLst>
            <pc:docMk/>
            <pc:sldMk cId="935745847" sldId="1755"/>
            <ac:spMk id="2" creationId="{A7C10C38-75B4-FEF2-21F7-8B436EA415C5}"/>
          </ac:spMkLst>
        </pc:spChg>
        <pc:spChg chg="mod">
          <ac:chgData name="Arnett, Nicholas  H." userId="225ac6e5-0295-4708-8822-75d7509ba33a" providerId="ADAL" clId="{404C79D8-1574-4DC9-A7AA-EE2871454F5D}" dt="2025-05-27T15:53:06.873" v="1569" actId="27636"/>
          <ac:spMkLst>
            <pc:docMk/>
            <pc:sldMk cId="935745847" sldId="1755"/>
            <ac:spMk id="3" creationId="{1AB9899B-C418-5084-41C7-89F41324E1EE}"/>
          </ac:spMkLst>
        </pc:spChg>
        <pc:spChg chg="add mod">
          <ac:chgData name="Arnett, Nicholas  H." userId="225ac6e5-0295-4708-8822-75d7509ba33a" providerId="ADAL" clId="{404C79D8-1574-4DC9-A7AA-EE2871454F5D}" dt="2025-05-27T16:24:44.318" v="2843" actId="1035"/>
          <ac:spMkLst>
            <pc:docMk/>
            <pc:sldMk cId="935745847" sldId="1755"/>
            <ac:spMk id="4" creationId="{6589D17C-5B9E-A1B6-C690-2145596F4D2A}"/>
          </ac:spMkLst>
        </pc:spChg>
        <pc:spChg chg="add mod">
          <ac:chgData name="Arnett, Nicholas  H." userId="225ac6e5-0295-4708-8822-75d7509ba33a" providerId="ADAL" clId="{404C79D8-1574-4DC9-A7AA-EE2871454F5D}" dt="2025-05-27T16:03:17.410" v="1911" actId="20577"/>
          <ac:spMkLst>
            <pc:docMk/>
            <pc:sldMk cId="935745847" sldId="1755"/>
            <ac:spMk id="5" creationId="{D589BB47-ED77-F7D3-156B-2A7F40081ED7}"/>
          </ac:spMkLst>
        </pc:spChg>
        <pc:spChg chg="add mod">
          <ac:chgData name="Arnett, Nicholas  H." userId="225ac6e5-0295-4708-8822-75d7509ba33a" providerId="ADAL" clId="{404C79D8-1574-4DC9-A7AA-EE2871454F5D}" dt="2025-05-27T16:24:44.318" v="2843" actId="1035"/>
          <ac:spMkLst>
            <pc:docMk/>
            <pc:sldMk cId="935745847" sldId="1755"/>
            <ac:spMk id="6" creationId="{5BCCE709-5412-CBEA-7DB2-ABF0C21DBE2F}"/>
          </ac:spMkLst>
        </pc:spChg>
        <pc:spChg chg="add del mod">
          <ac:chgData name="Arnett, Nicholas  H." userId="225ac6e5-0295-4708-8822-75d7509ba33a" providerId="ADAL" clId="{404C79D8-1574-4DC9-A7AA-EE2871454F5D}" dt="2025-05-27T15:58:22.165" v="1763" actId="478"/>
          <ac:spMkLst>
            <pc:docMk/>
            <pc:sldMk cId="935745847" sldId="1755"/>
            <ac:spMk id="7" creationId="{C8EB2D1B-B669-6D53-80A2-BF560388CEDB}"/>
          </ac:spMkLst>
        </pc:spChg>
        <pc:spChg chg="add del mod">
          <ac:chgData name="Arnett, Nicholas  H." userId="225ac6e5-0295-4708-8822-75d7509ba33a" providerId="ADAL" clId="{404C79D8-1574-4DC9-A7AA-EE2871454F5D}" dt="2025-05-27T15:58:23.067" v="1764" actId="478"/>
          <ac:spMkLst>
            <pc:docMk/>
            <pc:sldMk cId="935745847" sldId="1755"/>
            <ac:spMk id="8" creationId="{F7B37BBB-B54F-D7C9-578C-930F7D0A78D4}"/>
          </ac:spMkLst>
        </pc:spChg>
        <pc:spChg chg="add mod">
          <ac:chgData name="Arnett, Nicholas  H." userId="225ac6e5-0295-4708-8822-75d7509ba33a" providerId="ADAL" clId="{404C79D8-1574-4DC9-A7AA-EE2871454F5D}" dt="2025-05-27T16:24:44.318" v="2843" actId="1035"/>
          <ac:spMkLst>
            <pc:docMk/>
            <pc:sldMk cId="935745847" sldId="1755"/>
            <ac:spMk id="9" creationId="{6ADE58B5-E8DA-ED4C-C5BC-9E07C5C68A8F}"/>
          </ac:spMkLst>
        </pc:spChg>
        <pc:spChg chg="add mod">
          <ac:chgData name="Arnett, Nicholas  H." userId="225ac6e5-0295-4708-8822-75d7509ba33a" providerId="ADAL" clId="{404C79D8-1574-4DC9-A7AA-EE2871454F5D}" dt="2025-05-27T16:10:33.613" v="2259" actId="20577"/>
          <ac:spMkLst>
            <pc:docMk/>
            <pc:sldMk cId="935745847" sldId="1755"/>
            <ac:spMk id="10" creationId="{749763E8-57F2-D9CE-0EB0-BE038020E458}"/>
          </ac:spMkLst>
        </pc:spChg>
        <pc:spChg chg="add mod">
          <ac:chgData name="Arnett, Nicholas  H." userId="225ac6e5-0295-4708-8822-75d7509ba33a" providerId="ADAL" clId="{404C79D8-1574-4DC9-A7AA-EE2871454F5D}" dt="2025-05-27T16:24:44.318" v="2843" actId="1035"/>
          <ac:spMkLst>
            <pc:docMk/>
            <pc:sldMk cId="935745847" sldId="1755"/>
            <ac:spMk id="11" creationId="{68129619-CFBC-A9E9-F3C7-B6D1BB0A760B}"/>
          </ac:spMkLst>
        </pc:spChg>
        <pc:spChg chg="add mod">
          <ac:chgData name="Arnett, Nicholas  H." userId="225ac6e5-0295-4708-8822-75d7509ba33a" providerId="ADAL" clId="{404C79D8-1574-4DC9-A7AA-EE2871454F5D}" dt="2025-05-27T16:24:44.318" v="2843" actId="1035"/>
          <ac:spMkLst>
            <pc:docMk/>
            <pc:sldMk cId="935745847" sldId="1755"/>
            <ac:spMk id="12" creationId="{56E42D58-7203-6668-BD67-BFB98BD96C1B}"/>
          </ac:spMkLst>
        </pc:spChg>
        <pc:spChg chg="add mod">
          <ac:chgData name="Arnett, Nicholas  H." userId="225ac6e5-0295-4708-8822-75d7509ba33a" providerId="ADAL" clId="{404C79D8-1574-4DC9-A7AA-EE2871454F5D}" dt="2025-05-27T16:24:44.318" v="2843" actId="1035"/>
          <ac:spMkLst>
            <pc:docMk/>
            <pc:sldMk cId="935745847" sldId="1755"/>
            <ac:spMk id="13" creationId="{D326F8A6-C733-6F2B-D12B-2675CC43FA33}"/>
          </ac:spMkLst>
        </pc:spChg>
        <pc:spChg chg="add mod">
          <ac:chgData name="Arnett, Nicholas  H." userId="225ac6e5-0295-4708-8822-75d7509ba33a" providerId="ADAL" clId="{404C79D8-1574-4DC9-A7AA-EE2871454F5D}" dt="2025-05-27T16:24:44.318" v="2843" actId="1035"/>
          <ac:spMkLst>
            <pc:docMk/>
            <pc:sldMk cId="935745847" sldId="1755"/>
            <ac:spMk id="14" creationId="{6415BCD5-8A96-C076-936F-7CFFD01C5EB8}"/>
          </ac:spMkLst>
        </pc:spChg>
        <pc:spChg chg="add mod">
          <ac:chgData name="Arnett, Nicholas  H." userId="225ac6e5-0295-4708-8822-75d7509ba33a" providerId="ADAL" clId="{404C79D8-1574-4DC9-A7AA-EE2871454F5D}" dt="2025-05-27T16:09:01.281" v="2168" actId="20577"/>
          <ac:spMkLst>
            <pc:docMk/>
            <pc:sldMk cId="935745847" sldId="1755"/>
            <ac:spMk id="15" creationId="{225B45BF-0323-D85A-838C-418011EE76AB}"/>
          </ac:spMkLst>
        </pc:spChg>
        <pc:spChg chg="add mod">
          <ac:chgData name="Arnett, Nicholas  H." userId="225ac6e5-0295-4708-8822-75d7509ba33a" providerId="ADAL" clId="{404C79D8-1574-4DC9-A7AA-EE2871454F5D}" dt="2025-05-27T16:24:44.318" v="2843" actId="1035"/>
          <ac:spMkLst>
            <pc:docMk/>
            <pc:sldMk cId="935745847" sldId="1755"/>
            <ac:spMk id="16" creationId="{3509E5C6-2BFF-5059-954E-AC96FAAD126E}"/>
          </ac:spMkLst>
        </pc:spChg>
        <pc:spChg chg="add mod">
          <ac:chgData name="Arnett, Nicholas  H." userId="225ac6e5-0295-4708-8822-75d7509ba33a" providerId="ADAL" clId="{404C79D8-1574-4DC9-A7AA-EE2871454F5D}" dt="2025-05-27T16:05:05.866" v="2001" actId="20577"/>
          <ac:spMkLst>
            <pc:docMk/>
            <pc:sldMk cId="935745847" sldId="1755"/>
            <ac:spMk id="17" creationId="{FDFA20E6-5E8B-893C-A870-F4266BF2A226}"/>
          </ac:spMkLst>
        </pc:spChg>
        <pc:spChg chg="add mod">
          <ac:chgData name="Arnett, Nicholas  H." userId="225ac6e5-0295-4708-8822-75d7509ba33a" providerId="ADAL" clId="{404C79D8-1574-4DC9-A7AA-EE2871454F5D}" dt="2025-05-27T16:06:03.546" v="2012" actId="20577"/>
          <ac:spMkLst>
            <pc:docMk/>
            <pc:sldMk cId="935745847" sldId="1755"/>
            <ac:spMk id="18" creationId="{F676A291-1F71-06C2-7C34-DE9DA52B1C1C}"/>
          </ac:spMkLst>
        </pc:spChg>
        <pc:spChg chg="add mod">
          <ac:chgData name="Arnett, Nicholas  H." userId="225ac6e5-0295-4708-8822-75d7509ba33a" providerId="ADAL" clId="{404C79D8-1574-4DC9-A7AA-EE2871454F5D}" dt="2025-05-27T16:24:44.318" v="2843" actId="1035"/>
          <ac:spMkLst>
            <pc:docMk/>
            <pc:sldMk cId="935745847" sldId="1755"/>
            <ac:spMk id="19" creationId="{95BB7C22-7F18-A0E5-E0A2-B279BA1D131F}"/>
          </ac:spMkLst>
        </pc:spChg>
        <pc:spChg chg="add mod">
          <ac:chgData name="Arnett, Nicholas  H." userId="225ac6e5-0295-4708-8822-75d7509ba33a" providerId="ADAL" clId="{404C79D8-1574-4DC9-A7AA-EE2871454F5D}" dt="2025-05-27T16:24:44.318" v="2843" actId="1035"/>
          <ac:spMkLst>
            <pc:docMk/>
            <pc:sldMk cId="935745847" sldId="1755"/>
            <ac:spMk id="20" creationId="{D18BE772-CA5F-1F66-54D0-A9F3E49229B4}"/>
          </ac:spMkLst>
        </pc:spChg>
        <pc:cxnChg chg="add mod">
          <ac:chgData name="Arnett, Nicholas  H." userId="225ac6e5-0295-4708-8822-75d7509ba33a" providerId="ADAL" clId="{404C79D8-1574-4DC9-A7AA-EE2871454F5D}" dt="2025-05-27T16:12:38.513" v="2277" actId="692"/>
          <ac:cxnSpMkLst>
            <pc:docMk/>
            <pc:sldMk cId="935745847" sldId="1755"/>
            <ac:cxnSpMk id="22" creationId="{45BE1628-2F9B-7F0B-E85A-C9ACC5A4E95D}"/>
          </ac:cxnSpMkLst>
        </pc:cxnChg>
      </pc:sldChg>
      <pc:sldChg chg="addSp modSp add mod">
        <pc:chgData name="Arnett, Nicholas  H." userId="225ac6e5-0295-4708-8822-75d7509ba33a" providerId="ADAL" clId="{404C79D8-1574-4DC9-A7AA-EE2871454F5D}" dt="2025-05-27T16:32:49.766" v="3146" actId="1076"/>
        <pc:sldMkLst>
          <pc:docMk/>
          <pc:sldMk cId="3891139477" sldId="1756"/>
        </pc:sldMkLst>
        <pc:spChg chg="add mod">
          <ac:chgData name="Arnett, Nicholas  H." userId="225ac6e5-0295-4708-8822-75d7509ba33a" providerId="ADAL" clId="{404C79D8-1574-4DC9-A7AA-EE2871454F5D}" dt="2025-05-27T16:26:15.267" v="2874" actId="1076"/>
          <ac:spMkLst>
            <pc:docMk/>
            <pc:sldMk cId="3891139477" sldId="1756"/>
            <ac:spMk id="2" creationId="{8781BD37-91C3-7285-80E6-DDA47C7C30DA}"/>
          </ac:spMkLst>
        </pc:spChg>
        <pc:spChg chg="mod">
          <ac:chgData name="Arnett, Nicholas  H." userId="225ac6e5-0295-4708-8822-75d7509ba33a" providerId="ADAL" clId="{404C79D8-1574-4DC9-A7AA-EE2871454F5D}" dt="2025-05-27T16:13:42.719" v="2296" actId="20577"/>
          <ac:spMkLst>
            <pc:docMk/>
            <pc:sldMk cId="3891139477" sldId="1756"/>
            <ac:spMk id="3" creationId="{8A079BB7-C306-F92D-03AF-779092608706}"/>
          </ac:spMkLst>
        </pc:spChg>
        <pc:spChg chg="mod">
          <ac:chgData name="Arnett, Nicholas  H." userId="225ac6e5-0295-4708-8822-75d7509ba33a" providerId="ADAL" clId="{404C79D8-1574-4DC9-A7AA-EE2871454F5D}" dt="2025-05-27T16:25:21.321" v="2865" actId="1037"/>
          <ac:spMkLst>
            <pc:docMk/>
            <pc:sldMk cId="3891139477" sldId="1756"/>
            <ac:spMk id="4" creationId="{4C90753D-1CD5-6DEF-F61C-B53203C8A79D}"/>
          </ac:spMkLst>
        </pc:spChg>
        <pc:spChg chg="mod">
          <ac:chgData name="Arnett, Nicholas  H." userId="225ac6e5-0295-4708-8822-75d7509ba33a" providerId="ADAL" clId="{404C79D8-1574-4DC9-A7AA-EE2871454F5D}" dt="2025-05-27T16:25:41.515" v="2870" actId="1076"/>
          <ac:spMkLst>
            <pc:docMk/>
            <pc:sldMk cId="3891139477" sldId="1756"/>
            <ac:spMk id="5" creationId="{66AE08CA-93E9-7F7D-751A-77F03331C0EC}"/>
          </ac:spMkLst>
        </pc:spChg>
        <pc:spChg chg="mod">
          <ac:chgData name="Arnett, Nicholas  H." userId="225ac6e5-0295-4708-8822-75d7509ba33a" providerId="ADAL" clId="{404C79D8-1574-4DC9-A7AA-EE2871454F5D}" dt="2025-05-27T16:25:51.789" v="2871" actId="1076"/>
          <ac:spMkLst>
            <pc:docMk/>
            <pc:sldMk cId="3891139477" sldId="1756"/>
            <ac:spMk id="6" creationId="{1E42F1F7-F4C0-A657-23A3-6BEC029E036F}"/>
          </ac:spMkLst>
        </pc:spChg>
        <pc:spChg chg="add mod">
          <ac:chgData name="Arnett, Nicholas  H." userId="225ac6e5-0295-4708-8822-75d7509ba33a" providerId="ADAL" clId="{404C79D8-1574-4DC9-A7AA-EE2871454F5D}" dt="2025-05-27T16:26:15.267" v="2874" actId="1076"/>
          <ac:spMkLst>
            <pc:docMk/>
            <pc:sldMk cId="3891139477" sldId="1756"/>
            <ac:spMk id="7" creationId="{0F677C15-B152-86B5-D789-739940AEC877}"/>
          </ac:spMkLst>
        </pc:spChg>
        <pc:spChg chg="add mod">
          <ac:chgData name="Arnett, Nicholas  H." userId="225ac6e5-0295-4708-8822-75d7509ba33a" providerId="ADAL" clId="{404C79D8-1574-4DC9-A7AA-EE2871454F5D}" dt="2025-05-27T16:26:15.267" v="2874" actId="1076"/>
          <ac:spMkLst>
            <pc:docMk/>
            <pc:sldMk cId="3891139477" sldId="1756"/>
            <ac:spMk id="8" creationId="{8B09BF78-CA9B-3DCD-2EBC-8681E0DC6555}"/>
          </ac:spMkLst>
        </pc:spChg>
        <pc:spChg chg="mod">
          <ac:chgData name="Arnett, Nicholas  H." userId="225ac6e5-0295-4708-8822-75d7509ba33a" providerId="ADAL" clId="{404C79D8-1574-4DC9-A7AA-EE2871454F5D}" dt="2025-05-27T16:26:35.916" v="2896" actId="20577"/>
          <ac:spMkLst>
            <pc:docMk/>
            <pc:sldMk cId="3891139477" sldId="1756"/>
            <ac:spMk id="10" creationId="{2A5A5EDE-FE3D-6A0A-759C-FD3EF1774B2C}"/>
          </ac:spMkLst>
        </pc:spChg>
        <pc:spChg chg="mod">
          <ac:chgData name="Arnett, Nicholas  H." userId="225ac6e5-0295-4708-8822-75d7509ba33a" providerId="ADAL" clId="{404C79D8-1574-4DC9-A7AA-EE2871454F5D}" dt="2025-05-27T16:25:51.789" v="2871" actId="1076"/>
          <ac:spMkLst>
            <pc:docMk/>
            <pc:sldMk cId="3891139477" sldId="1756"/>
            <ac:spMk id="11" creationId="{B506E4A9-E273-B8C9-BFA8-D31C35FB0A5D}"/>
          </ac:spMkLst>
        </pc:spChg>
        <pc:spChg chg="mod">
          <ac:chgData name="Arnett, Nicholas  H." userId="225ac6e5-0295-4708-8822-75d7509ba33a" providerId="ADAL" clId="{404C79D8-1574-4DC9-A7AA-EE2871454F5D}" dt="2025-05-27T16:25:21.321" v="2865" actId="1037"/>
          <ac:spMkLst>
            <pc:docMk/>
            <pc:sldMk cId="3891139477" sldId="1756"/>
            <ac:spMk id="12" creationId="{30775F35-680E-FF26-4CAF-D182DD4932A6}"/>
          </ac:spMkLst>
        </pc:spChg>
        <pc:spChg chg="mod">
          <ac:chgData name="Arnett, Nicholas  H." userId="225ac6e5-0295-4708-8822-75d7509ba33a" providerId="ADAL" clId="{404C79D8-1574-4DC9-A7AA-EE2871454F5D}" dt="2025-05-27T16:25:41.515" v="2870" actId="1076"/>
          <ac:spMkLst>
            <pc:docMk/>
            <pc:sldMk cId="3891139477" sldId="1756"/>
            <ac:spMk id="13" creationId="{5E91E033-8E3B-F86E-2C04-DC0E344AF4DF}"/>
          </ac:spMkLst>
        </pc:spChg>
        <pc:spChg chg="mod">
          <ac:chgData name="Arnett, Nicholas  H." userId="225ac6e5-0295-4708-8822-75d7509ba33a" providerId="ADAL" clId="{404C79D8-1574-4DC9-A7AA-EE2871454F5D}" dt="2025-05-27T16:25:51.789" v="2871" actId="1076"/>
          <ac:spMkLst>
            <pc:docMk/>
            <pc:sldMk cId="3891139477" sldId="1756"/>
            <ac:spMk id="14" creationId="{E35AADFB-637F-1B16-C2C3-B6AFC9C209EA}"/>
          </ac:spMkLst>
        </pc:spChg>
        <pc:spChg chg="mod">
          <ac:chgData name="Arnett, Nicholas  H." userId="225ac6e5-0295-4708-8822-75d7509ba33a" providerId="ADAL" clId="{404C79D8-1574-4DC9-A7AA-EE2871454F5D}" dt="2025-05-27T16:25:59.493" v="2872" actId="1076"/>
          <ac:spMkLst>
            <pc:docMk/>
            <pc:sldMk cId="3891139477" sldId="1756"/>
            <ac:spMk id="15" creationId="{78105EF8-7B5F-3452-E7D5-275927F9C1EE}"/>
          </ac:spMkLst>
        </pc:spChg>
        <pc:spChg chg="mod">
          <ac:chgData name="Arnett, Nicholas  H." userId="225ac6e5-0295-4708-8822-75d7509ba33a" providerId="ADAL" clId="{404C79D8-1574-4DC9-A7AA-EE2871454F5D}" dt="2025-05-27T16:26:10.140" v="2873" actId="1076"/>
          <ac:spMkLst>
            <pc:docMk/>
            <pc:sldMk cId="3891139477" sldId="1756"/>
            <ac:spMk id="16" creationId="{8E614344-B77A-7481-3CAA-592DCE6512A6}"/>
          </ac:spMkLst>
        </pc:spChg>
        <pc:spChg chg="mod">
          <ac:chgData name="Arnett, Nicholas  H." userId="225ac6e5-0295-4708-8822-75d7509ba33a" providerId="ADAL" clId="{404C79D8-1574-4DC9-A7AA-EE2871454F5D}" dt="2025-05-27T16:25:59.493" v="2872" actId="1076"/>
          <ac:spMkLst>
            <pc:docMk/>
            <pc:sldMk cId="3891139477" sldId="1756"/>
            <ac:spMk id="17" creationId="{19D19375-379C-98F5-BB5D-C983D756A673}"/>
          </ac:spMkLst>
        </pc:spChg>
        <pc:spChg chg="mod">
          <ac:chgData name="Arnett, Nicholas  H." userId="225ac6e5-0295-4708-8822-75d7509ba33a" providerId="ADAL" clId="{404C79D8-1574-4DC9-A7AA-EE2871454F5D}" dt="2025-05-27T16:26:10.140" v="2873" actId="1076"/>
          <ac:spMkLst>
            <pc:docMk/>
            <pc:sldMk cId="3891139477" sldId="1756"/>
            <ac:spMk id="18" creationId="{15CA8598-A16A-0B98-244E-0029593AE58C}"/>
          </ac:spMkLst>
        </pc:spChg>
        <pc:spChg chg="mod">
          <ac:chgData name="Arnett, Nicholas  H." userId="225ac6e5-0295-4708-8822-75d7509ba33a" providerId="ADAL" clId="{404C79D8-1574-4DC9-A7AA-EE2871454F5D}" dt="2025-05-27T16:25:59.493" v="2872" actId="1076"/>
          <ac:spMkLst>
            <pc:docMk/>
            <pc:sldMk cId="3891139477" sldId="1756"/>
            <ac:spMk id="19" creationId="{D3517AC7-21B5-1FB3-ABF0-93886FAC004B}"/>
          </ac:spMkLst>
        </pc:spChg>
        <pc:spChg chg="mod">
          <ac:chgData name="Arnett, Nicholas  H." userId="225ac6e5-0295-4708-8822-75d7509ba33a" providerId="ADAL" clId="{404C79D8-1574-4DC9-A7AA-EE2871454F5D}" dt="2025-05-27T16:26:10.140" v="2873" actId="1076"/>
          <ac:spMkLst>
            <pc:docMk/>
            <pc:sldMk cId="3891139477" sldId="1756"/>
            <ac:spMk id="20" creationId="{E31E1D4A-360C-4EB9-C7BF-F0E40C3A56DE}"/>
          </ac:spMkLst>
        </pc:spChg>
        <pc:spChg chg="add mod">
          <ac:chgData name="Arnett, Nicholas  H." userId="225ac6e5-0295-4708-8822-75d7509ba33a" providerId="ADAL" clId="{404C79D8-1574-4DC9-A7AA-EE2871454F5D}" dt="2025-05-27T16:32:49.766" v="3146" actId="1076"/>
          <ac:spMkLst>
            <pc:docMk/>
            <pc:sldMk cId="3891139477" sldId="1756"/>
            <ac:spMk id="21" creationId="{77F97DB4-1789-FA00-1ABE-3118D06DD326}"/>
          </ac:spMkLst>
        </pc:spChg>
        <pc:spChg chg="add mod">
          <ac:chgData name="Arnett, Nicholas  H." userId="225ac6e5-0295-4708-8822-75d7509ba33a" providerId="ADAL" clId="{404C79D8-1574-4DC9-A7AA-EE2871454F5D}" dt="2025-05-27T16:32:49.766" v="3146" actId="1076"/>
          <ac:spMkLst>
            <pc:docMk/>
            <pc:sldMk cId="3891139477" sldId="1756"/>
            <ac:spMk id="23" creationId="{B3187847-2E58-4605-F6DF-BA5D47B037B3}"/>
          </ac:spMkLst>
        </pc:spChg>
        <pc:spChg chg="add mod">
          <ac:chgData name="Arnett, Nicholas  H." userId="225ac6e5-0295-4708-8822-75d7509ba33a" providerId="ADAL" clId="{404C79D8-1574-4DC9-A7AA-EE2871454F5D}" dt="2025-05-27T16:32:49.766" v="3146" actId="1076"/>
          <ac:spMkLst>
            <pc:docMk/>
            <pc:sldMk cId="3891139477" sldId="1756"/>
            <ac:spMk id="24" creationId="{F1CD57E6-4309-307E-4685-E3A59E5C78B6}"/>
          </ac:spMkLst>
        </pc:spChg>
        <pc:cxnChg chg="mod">
          <ac:chgData name="Arnett, Nicholas  H." userId="225ac6e5-0295-4708-8822-75d7509ba33a" providerId="ADAL" clId="{404C79D8-1574-4DC9-A7AA-EE2871454F5D}" dt="2025-05-27T16:25:32.184" v="2869" actId="1035"/>
          <ac:cxnSpMkLst>
            <pc:docMk/>
            <pc:sldMk cId="3891139477" sldId="1756"/>
            <ac:cxnSpMk id="22" creationId="{6993BA3F-B4A3-4372-68DC-48D900386212}"/>
          </ac:cxnSpMkLst>
        </pc:cxnChg>
      </pc:sldChg>
      <pc:sldChg chg="modSp add del mod">
        <pc:chgData name="Arnett, Nicholas  H." userId="225ac6e5-0295-4708-8822-75d7509ba33a" providerId="ADAL" clId="{404C79D8-1574-4DC9-A7AA-EE2871454F5D}" dt="2025-05-27T16:11:33.044" v="2262" actId="2696"/>
        <pc:sldMkLst>
          <pc:docMk/>
          <pc:sldMk cId="4162344021" sldId="1756"/>
        </pc:sldMkLst>
        <pc:spChg chg="mod">
          <ac:chgData name="Arnett, Nicholas  H." userId="225ac6e5-0295-4708-8822-75d7509ba33a" providerId="ADAL" clId="{404C79D8-1574-4DC9-A7AA-EE2871454F5D}" dt="2025-05-27T15:53:31.899" v="1605" actId="20577"/>
          <ac:spMkLst>
            <pc:docMk/>
            <pc:sldMk cId="4162344021" sldId="1756"/>
            <ac:spMk id="3" creationId="{403D1CF9-E3B9-5C71-D8CA-A04A78ACF982}"/>
          </ac:spMkLst>
        </pc:spChg>
      </pc:sldChg>
      <pc:sldChg chg="addSp delSp modSp add mod">
        <pc:chgData name="Arnett, Nicholas  H." userId="225ac6e5-0295-4708-8822-75d7509ba33a" providerId="ADAL" clId="{404C79D8-1574-4DC9-A7AA-EE2871454F5D}" dt="2025-05-27T16:33:48.266" v="3176" actId="113"/>
        <pc:sldMkLst>
          <pc:docMk/>
          <pc:sldMk cId="131754764" sldId="1757"/>
        </pc:sldMkLst>
        <pc:spChg chg="del">
          <ac:chgData name="Arnett, Nicholas  H." userId="225ac6e5-0295-4708-8822-75d7509ba33a" providerId="ADAL" clId="{404C79D8-1574-4DC9-A7AA-EE2871454F5D}" dt="2025-05-27T16:32:02.781" v="3145" actId="478"/>
          <ac:spMkLst>
            <pc:docMk/>
            <pc:sldMk cId="131754764" sldId="1757"/>
            <ac:spMk id="2" creationId="{18152189-891B-C2EE-8E22-4D03732BFE95}"/>
          </ac:spMkLst>
        </pc:spChg>
        <pc:spChg chg="mod">
          <ac:chgData name="Arnett, Nicholas  H." userId="225ac6e5-0295-4708-8822-75d7509ba33a" providerId="ADAL" clId="{404C79D8-1574-4DC9-A7AA-EE2871454F5D}" dt="2025-05-27T16:29:18.248" v="2955" actId="20577"/>
          <ac:spMkLst>
            <pc:docMk/>
            <pc:sldMk cId="131754764" sldId="1757"/>
            <ac:spMk id="4" creationId="{586B5453-7150-A3D6-467E-ED15C46BA7B7}"/>
          </ac:spMkLst>
        </pc:spChg>
        <pc:spChg chg="mod">
          <ac:chgData name="Arnett, Nicholas  H." userId="225ac6e5-0295-4708-8822-75d7509ba33a" providerId="ADAL" clId="{404C79D8-1574-4DC9-A7AA-EE2871454F5D}" dt="2025-05-27T16:30:34.503" v="3042" actId="20577"/>
          <ac:spMkLst>
            <pc:docMk/>
            <pc:sldMk cId="131754764" sldId="1757"/>
            <ac:spMk id="5" creationId="{10B60462-F58B-9AA4-D3C6-188FC582922C}"/>
          </ac:spMkLst>
        </pc:spChg>
        <pc:spChg chg="del">
          <ac:chgData name="Arnett, Nicholas  H." userId="225ac6e5-0295-4708-8822-75d7509ba33a" providerId="ADAL" clId="{404C79D8-1574-4DC9-A7AA-EE2871454F5D}" dt="2025-05-27T16:32:02.781" v="3145" actId="478"/>
          <ac:spMkLst>
            <pc:docMk/>
            <pc:sldMk cId="131754764" sldId="1757"/>
            <ac:spMk id="6" creationId="{DF79A914-B7B4-8CCC-8652-0AA97F22D2F9}"/>
          </ac:spMkLst>
        </pc:spChg>
        <pc:spChg chg="del">
          <ac:chgData name="Arnett, Nicholas  H." userId="225ac6e5-0295-4708-8822-75d7509ba33a" providerId="ADAL" clId="{404C79D8-1574-4DC9-A7AA-EE2871454F5D}" dt="2025-05-27T16:32:02.781" v="3145" actId="478"/>
          <ac:spMkLst>
            <pc:docMk/>
            <pc:sldMk cId="131754764" sldId="1757"/>
            <ac:spMk id="7" creationId="{AD030D24-C34D-7AA6-491F-6414771EC579}"/>
          </ac:spMkLst>
        </pc:spChg>
        <pc:spChg chg="mod">
          <ac:chgData name="Arnett, Nicholas  H." userId="225ac6e5-0295-4708-8822-75d7509ba33a" providerId="ADAL" clId="{404C79D8-1574-4DC9-A7AA-EE2871454F5D}" dt="2025-05-27T16:29:14.216" v="2945" actId="20577"/>
          <ac:spMkLst>
            <pc:docMk/>
            <pc:sldMk cId="131754764" sldId="1757"/>
            <ac:spMk id="9" creationId="{7F74DEB2-36AA-56E1-08D9-9BA7D0FCDFBD}"/>
          </ac:spMkLst>
        </pc:spChg>
        <pc:spChg chg="mod">
          <ac:chgData name="Arnett, Nicholas  H." userId="225ac6e5-0295-4708-8822-75d7509ba33a" providerId="ADAL" clId="{404C79D8-1574-4DC9-A7AA-EE2871454F5D}" dt="2025-05-27T16:30:13.315" v="3019" actId="20577"/>
          <ac:spMkLst>
            <pc:docMk/>
            <pc:sldMk cId="131754764" sldId="1757"/>
            <ac:spMk id="10" creationId="{2D0F06F8-2301-3116-0FFE-19366ED475DA}"/>
          </ac:spMkLst>
        </pc:spChg>
        <pc:spChg chg="mod">
          <ac:chgData name="Arnett, Nicholas  H." userId="225ac6e5-0295-4708-8822-75d7509ba33a" providerId="ADAL" clId="{404C79D8-1574-4DC9-A7AA-EE2871454F5D}" dt="2025-05-27T16:29:38.162" v="3009" actId="20577"/>
          <ac:spMkLst>
            <pc:docMk/>
            <pc:sldMk cId="131754764" sldId="1757"/>
            <ac:spMk id="12" creationId="{F969594A-320E-CAD6-6AF2-B854A9395CFA}"/>
          </ac:spMkLst>
        </pc:spChg>
        <pc:spChg chg="mod">
          <ac:chgData name="Arnett, Nicholas  H." userId="225ac6e5-0295-4708-8822-75d7509ba33a" providerId="ADAL" clId="{404C79D8-1574-4DC9-A7AA-EE2871454F5D}" dt="2025-05-27T16:31:30.700" v="3144" actId="20577"/>
          <ac:spMkLst>
            <pc:docMk/>
            <pc:sldMk cId="131754764" sldId="1757"/>
            <ac:spMk id="13" creationId="{12918FA5-A936-B4B5-4157-C5067336F46A}"/>
          </ac:spMkLst>
        </pc:spChg>
        <pc:spChg chg="del">
          <ac:chgData name="Arnett, Nicholas  H." userId="225ac6e5-0295-4708-8822-75d7509ba33a" providerId="ADAL" clId="{404C79D8-1574-4DC9-A7AA-EE2871454F5D}" dt="2025-05-27T16:32:02.781" v="3145" actId="478"/>
          <ac:spMkLst>
            <pc:docMk/>
            <pc:sldMk cId="131754764" sldId="1757"/>
            <ac:spMk id="15" creationId="{BC6DB902-672D-50DA-F2B8-FF4BBBE05138}"/>
          </ac:spMkLst>
        </pc:spChg>
        <pc:spChg chg="del">
          <ac:chgData name="Arnett, Nicholas  H." userId="225ac6e5-0295-4708-8822-75d7509ba33a" providerId="ADAL" clId="{404C79D8-1574-4DC9-A7AA-EE2871454F5D}" dt="2025-05-27T16:32:02.781" v="3145" actId="478"/>
          <ac:spMkLst>
            <pc:docMk/>
            <pc:sldMk cId="131754764" sldId="1757"/>
            <ac:spMk id="17" creationId="{D4B13CF1-0997-1736-46E4-CB11F007632A}"/>
          </ac:spMkLst>
        </pc:spChg>
        <pc:spChg chg="del">
          <ac:chgData name="Arnett, Nicholas  H." userId="225ac6e5-0295-4708-8822-75d7509ba33a" providerId="ADAL" clId="{404C79D8-1574-4DC9-A7AA-EE2871454F5D}" dt="2025-05-27T16:32:02.781" v="3145" actId="478"/>
          <ac:spMkLst>
            <pc:docMk/>
            <pc:sldMk cId="131754764" sldId="1757"/>
            <ac:spMk id="18" creationId="{C36DCB80-CE80-7C26-76AB-2DC5D2F06778}"/>
          </ac:spMkLst>
        </pc:spChg>
        <pc:spChg chg="del">
          <ac:chgData name="Arnett, Nicholas  H." userId="225ac6e5-0295-4708-8822-75d7509ba33a" providerId="ADAL" clId="{404C79D8-1574-4DC9-A7AA-EE2871454F5D}" dt="2025-05-27T16:32:02.781" v="3145" actId="478"/>
          <ac:spMkLst>
            <pc:docMk/>
            <pc:sldMk cId="131754764" sldId="1757"/>
            <ac:spMk id="19" creationId="{FB1377AE-6933-626F-F7DE-7107DE6F0D1B}"/>
          </ac:spMkLst>
        </pc:spChg>
        <pc:spChg chg="del">
          <ac:chgData name="Arnett, Nicholas  H." userId="225ac6e5-0295-4708-8822-75d7509ba33a" providerId="ADAL" clId="{404C79D8-1574-4DC9-A7AA-EE2871454F5D}" dt="2025-05-27T16:32:02.781" v="3145" actId="478"/>
          <ac:spMkLst>
            <pc:docMk/>
            <pc:sldMk cId="131754764" sldId="1757"/>
            <ac:spMk id="21" creationId="{9F1987D1-5D97-841C-656E-B0E46B0D9E58}"/>
          </ac:spMkLst>
        </pc:spChg>
        <pc:spChg chg="del">
          <ac:chgData name="Arnett, Nicholas  H." userId="225ac6e5-0295-4708-8822-75d7509ba33a" providerId="ADAL" clId="{404C79D8-1574-4DC9-A7AA-EE2871454F5D}" dt="2025-05-27T16:32:02.781" v="3145" actId="478"/>
          <ac:spMkLst>
            <pc:docMk/>
            <pc:sldMk cId="131754764" sldId="1757"/>
            <ac:spMk id="23" creationId="{D8539A7C-9C00-6928-29FF-2106BD848ED4}"/>
          </ac:spMkLst>
        </pc:spChg>
        <pc:spChg chg="del">
          <ac:chgData name="Arnett, Nicholas  H." userId="225ac6e5-0295-4708-8822-75d7509ba33a" providerId="ADAL" clId="{404C79D8-1574-4DC9-A7AA-EE2871454F5D}" dt="2025-05-27T16:32:02.781" v="3145" actId="478"/>
          <ac:spMkLst>
            <pc:docMk/>
            <pc:sldMk cId="131754764" sldId="1757"/>
            <ac:spMk id="24" creationId="{76AC7795-38E3-A164-E3F2-92394CFCE768}"/>
          </ac:spMkLst>
        </pc:spChg>
        <pc:spChg chg="add mod">
          <ac:chgData name="Arnett, Nicholas  H." userId="225ac6e5-0295-4708-8822-75d7509ba33a" providerId="ADAL" clId="{404C79D8-1574-4DC9-A7AA-EE2871454F5D}" dt="2025-05-27T16:33:48.266" v="3176" actId="113"/>
          <ac:spMkLst>
            <pc:docMk/>
            <pc:sldMk cId="131754764" sldId="1757"/>
            <ac:spMk id="26" creationId="{C661D7E5-B2D6-E860-0459-91D414EC325A}"/>
          </ac:spMkLst>
        </pc:spChg>
        <pc:cxnChg chg="del">
          <ac:chgData name="Arnett, Nicholas  H." userId="225ac6e5-0295-4708-8822-75d7509ba33a" providerId="ADAL" clId="{404C79D8-1574-4DC9-A7AA-EE2871454F5D}" dt="2025-05-27T16:29:09.135" v="2939" actId="478"/>
          <ac:cxnSpMkLst>
            <pc:docMk/>
            <pc:sldMk cId="131754764" sldId="1757"/>
            <ac:cxnSpMk id="22" creationId="{8C06ED20-8488-44C7-F3BF-18C8F9DBCC17}"/>
          </ac:cxnSpMkLst>
        </pc:cxnChg>
        <pc:cxnChg chg="add mod">
          <ac:chgData name="Arnett, Nicholas  H." userId="225ac6e5-0295-4708-8822-75d7509ba33a" providerId="ADAL" clId="{404C79D8-1574-4DC9-A7AA-EE2871454F5D}" dt="2025-05-27T16:33:20.999" v="3148" actId="1076"/>
          <ac:cxnSpMkLst>
            <pc:docMk/>
            <pc:sldMk cId="131754764" sldId="1757"/>
            <ac:cxnSpMk id="25" creationId="{449072AE-B6BC-E546-3591-DC1F5F239990}"/>
          </ac:cxnSpMkLst>
        </pc:cxnChg>
      </pc:sldChg>
      <pc:sldChg chg="addSp delSp modSp add mod ord">
        <pc:chgData name="Arnett, Nicholas  H." userId="225ac6e5-0295-4708-8822-75d7509ba33a" providerId="ADAL" clId="{404C79D8-1574-4DC9-A7AA-EE2871454F5D}" dt="2025-05-27T19:31:53.510" v="12006" actId="20577"/>
        <pc:sldMkLst>
          <pc:docMk/>
          <pc:sldMk cId="2330642801" sldId="1758"/>
        </pc:sldMkLst>
        <pc:spChg chg="mod">
          <ac:chgData name="Arnett, Nicholas  H." userId="225ac6e5-0295-4708-8822-75d7509ba33a" providerId="ADAL" clId="{404C79D8-1574-4DC9-A7AA-EE2871454F5D}" dt="2025-05-27T19:31:53.510" v="12006" actId="20577"/>
          <ac:spMkLst>
            <pc:docMk/>
            <pc:sldMk cId="2330642801" sldId="1758"/>
            <ac:spMk id="2" creationId="{1D00F719-AAEE-68FD-A508-D7487B1C9785}"/>
          </ac:spMkLst>
        </pc:spChg>
        <pc:spChg chg="mod">
          <ac:chgData name="Arnett, Nicholas  H." userId="225ac6e5-0295-4708-8822-75d7509ba33a" providerId="ADAL" clId="{404C79D8-1574-4DC9-A7AA-EE2871454F5D}" dt="2025-05-27T16:38:55.828" v="3224" actId="20577"/>
          <ac:spMkLst>
            <pc:docMk/>
            <pc:sldMk cId="2330642801" sldId="1758"/>
            <ac:spMk id="3" creationId="{3311054C-6290-E3CB-E147-9390685AC339}"/>
          </ac:spMkLst>
        </pc:spChg>
        <pc:spChg chg="del">
          <ac:chgData name="Arnett, Nicholas  H." userId="225ac6e5-0295-4708-8822-75d7509ba33a" providerId="ADAL" clId="{404C79D8-1574-4DC9-A7AA-EE2871454F5D}" dt="2025-05-27T16:34:23.949" v="3182" actId="478"/>
          <ac:spMkLst>
            <pc:docMk/>
            <pc:sldMk cId="2330642801" sldId="1758"/>
            <ac:spMk id="4" creationId="{B2BB8FB2-C2FF-EF6B-5449-EBA66D7B860D}"/>
          </ac:spMkLst>
        </pc:spChg>
        <pc:picChg chg="add mod">
          <ac:chgData name="Arnett, Nicholas  H." userId="225ac6e5-0295-4708-8822-75d7509ba33a" providerId="ADAL" clId="{404C79D8-1574-4DC9-A7AA-EE2871454F5D}" dt="2025-05-27T17:09:49.568" v="4563" actId="1076"/>
          <ac:picMkLst>
            <pc:docMk/>
            <pc:sldMk cId="2330642801" sldId="1758"/>
            <ac:picMk id="6" creationId="{374EDA0F-8C7F-F065-ECD6-A3CB8974712D}"/>
          </ac:picMkLst>
        </pc:picChg>
      </pc:sldChg>
      <pc:sldChg chg="addSp modSp add mod">
        <pc:chgData name="Arnett, Nicholas  H." userId="225ac6e5-0295-4708-8822-75d7509ba33a" providerId="ADAL" clId="{404C79D8-1574-4DC9-A7AA-EE2871454F5D}" dt="2025-05-27T17:02:58.305" v="4417" actId="207"/>
        <pc:sldMkLst>
          <pc:docMk/>
          <pc:sldMk cId="23796820" sldId="1759"/>
        </pc:sldMkLst>
        <pc:spChg chg="mod">
          <ac:chgData name="Arnett, Nicholas  H." userId="225ac6e5-0295-4708-8822-75d7509ba33a" providerId="ADAL" clId="{404C79D8-1574-4DC9-A7AA-EE2871454F5D}" dt="2025-05-27T16:57:20.483" v="4103" actId="14100"/>
          <ac:spMkLst>
            <pc:docMk/>
            <pc:sldMk cId="23796820" sldId="1759"/>
            <ac:spMk id="2" creationId="{A5B400C7-E669-2B2D-F916-98D10F494097}"/>
          </ac:spMkLst>
        </pc:spChg>
        <pc:spChg chg="mod">
          <ac:chgData name="Arnett, Nicholas  H." userId="225ac6e5-0295-4708-8822-75d7509ba33a" providerId="ADAL" clId="{404C79D8-1574-4DC9-A7AA-EE2871454F5D}" dt="2025-05-27T16:54:43.995" v="4011" actId="20577"/>
          <ac:spMkLst>
            <pc:docMk/>
            <pc:sldMk cId="23796820" sldId="1759"/>
            <ac:spMk id="3" creationId="{C676D460-78A1-D14B-D6CB-7FAFCB9E0FF3}"/>
          </ac:spMkLst>
        </pc:spChg>
        <pc:spChg chg="add mod">
          <ac:chgData name="Arnett, Nicholas  H." userId="225ac6e5-0295-4708-8822-75d7509ba33a" providerId="ADAL" clId="{404C79D8-1574-4DC9-A7AA-EE2871454F5D}" dt="2025-05-27T17:02:58.305" v="4417" actId="207"/>
          <ac:spMkLst>
            <pc:docMk/>
            <pc:sldMk cId="23796820" sldId="1759"/>
            <ac:spMk id="8" creationId="{4B64B842-3D2B-5499-65B4-86C5282613C9}"/>
          </ac:spMkLst>
        </pc:spChg>
        <pc:picChg chg="add mod">
          <ac:chgData name="Arnett, Nicholas  H." userId="225ac6e5-0295-4708-8822-75d7509ba33a" providerId="ADAL" clId="{404C79D8-1574-4DC9-A7AA-EE2871454F5D}" dt="2025-05-27T16:55:53.307" v="4015" actId="1076"/>
          <ac:picMkLst>
            <pc:docMk/>
            <pc:sldMk cId="23796820" sldId="1759"/>
            <ac:picMk id="5" creationId="{18035FD1-1908-BC17-F2DE-907B20703BD9}"/>
          </ac:picMkLst>
        </pc:picChg>
        <pc:picChg chg="add mod">
          <ac:chgData name="Arnett, Nicholas  H." userId="225ac6e5-0295-4708-8822-75d7509ba33a" providerId="ADAL" clId="{404C79D8-1574-4DC9-A7AA-EE2871454F5D}" dt="2025-05-27T16:58:36.913" v="4114" actId="1036"/>
          <ac:picMkLst>
            <pc:docMk/>
            <pc:sldMk cId="23796820" sldId="1759"/>
            <ac:picMk id="7" creationId="{C0D09FA3-782A-F327-56FC-6E69AA6776AC}"/>
          </ac:picMkLst>
        </pc:picChg>
      </pc:sldChg>
      <pc:sldChg chg="addSp delSp modSp add mod">
        <pc:chgData name="Arnett, Nicholas  H." userId="225ac6e5-0295-4708-8822-75d7509ba33a" providerId="ADAL" clId="{404C79D8-1574-4DC9-A7AA-EE2871454F5D}" dt="2025-05-27T18:15:25.455" v="8620" actId="20577"/>
        <pc:sldMkLst>
          <pc:docMk/>
          <pc:sldMk cId="2337960395" sldId="1760"/>
        </pc:sldMkLst>
        <pc:spChg chg="mod">
          <ac:chgData name="Arnett, Nicholas  H." userId="225ac6e5-0295-4708-8822-75d7509ba33a" providerId="ADAL" clId="{404C79D8-1574-4DC9-A7AA-EE2871454F5D}" dt="2025-05-27T18:15:25.455" v="8620" actId="20577"/>
          <ac:spMkLst>
            <pc:docMk/>
            <pc:sldMk cId="2337960395" sldId="1760"/>
            <ac:spMk id="2" creationId="{C8F410E6-90DA-7BF7-94B5-B4DB4D3A76B6}"/>
          </ac:spMkLst>
        </pc:spChg>
        <pc:spChg chg="mod">
          <ac:chgData name="Arnett, Nicholas  H." userId="225ac6e5-0295-4708-8822-75d7509ba33a" providerId="ADAL" clId="{404C79D8-1574-4DC9-A7AA-EE2871454F5D}" dt="2025-05-27T17:22:58.503" v="5399" actId="20577"/>
          <ac:spMkLst>
            <pc:docMk/>
            <pc:sldMk cId="2337960395" sldId="1760"/>
            <ac:spMk id="3" creationId="{F97174E6-E49C-72D8-2A29-CCC2A4D9C4E0}"/>
          </ac:spMkLst>
        </pc:spChg>
        <pc:spChg chg="del">
          <ac:chgData name="Arnett, Nicholas  H." userId="225ac6e5-0295-4708-8822-75d7509ba33a" providerId="ADAL" clId="{404C79D8-1574-4DC9-A7AA-EE2871454F5D}" dt="2025-05-27T17:05:08.201" v="4428" actId="478"/>
          <ac:spMkLst>
            <pc:docMk/>
            <pc:sldMk cId="2337960395" sldId="1760"/>
            <ac:spMk id="8" creationId="{84003739-0B9D-9309-22BB-127416CD22F8}"/>
          </ac:spMkLst>
        </pc:spChg>
        <pc:picChg chg="del">
          <ac:chgData name="Arnett, Nicholas  H." userId="225ac6e5-0295-4708-8822-75d7509ba33a" providerId="ADAL" clId="{404C79D8-1574-4DC9-A7AA-EE2871454F5D}" dt="2025-05-27T17:05:03.758" v="4427" actId="478"/>
          <ac:picMkLst>
            <pc:docMk/>
            <pc:sldMk cId="2337960395" sldId="1760"/>
            <ac:picMk id="5" creationId="{149B9665-1364-EB7D-DB28-9C3C8FC7BAF9}"/>
          </ac:picMkLst>
        </pc:picChg>
        <pc:picChg chg="add mod">
          <ac:chgData name="Arnett, Nicholas  H." userId="225ac6e5-0295-4708-8822-75d7509ba33a" providerId="ADAL" clId="{404C79D8-1574-4DC9-A7AA-EE2871454F5D}" dt="2025-05-27T17:04:47.664" v="4426" actId="14100"/>
          <ac:picMkLst>
            <pc:docMk/>
            <pc:sldMk cId="2337960395" sldId="1760"/>
            <ac:picMk id="6" creationId="{359CA7FE-2171-774E-C936-C8EA6EF50509}"/>
          </ac:picMkLst>
        </pc:picChg>
        <pc:picChg chg="del">
          <ac:chgData name="Arnett, Nicholas  H." userId="225ac6e5-0295-4708-8822-75d7509ba33a" providerId="ADAL" clId="{404C79D8-1574-4DC9-A7AA-EE2871454F5D}" dt="2025-05-27T17:04:00.608" v="4419" actId="478"/>
          <ac:picMkLst>
            <pc:docMk/>
            <pc:sldMk cId="2337960395" sldId="1760"/>
            <ac:picMk id="7" creationId="{B6714F96-9454-67C5-A688-964689B71156}"/>
          </ac:picMkLst>
        </pc:picChg>
      </pc:sldChg>
      <pc:sldChg chg="add ord">
        <pc:chgData name="Arnett, Nicholas  H." userId="225ac6e5-0295-4708-8822-75d7509ba33a" providerId="ADAL" clId="{404C79D8-1574-4DC9-A7AA-EE2871454F5D}" dt="2025-05-27T18:50:38.305" v="10566"/>
        <pc:sldMkLst>
          <pc:docMk/>
          <pc:sldMk cId="3632837518" sldId="1761"/>
        </pc:sldMkLst>
      </pc:sldChg>
      <pc:sldChg chg="addSp delSp modSp add mod ord">
        <pc:chgData name="Arnett, Nicholas  H." userId="225ac6e5-0295-4708-8822-75d7509ba33a" providerId="ADAL" clId="{404C79D8-1574-4DC9-A7AA-EE2871454F5D}" dt="2025-05-27T17:27:14.767" v="5826"/>
        <pc:sldMkLst>
          <pc:docMk/>
          <pc:sldMk cId="1929715700" sldId="1762"/>
        </pc:sldMkLst>
        <pc:spChg chg="mod">
          <ac:chgData name="Arnett, Nicholas  H." userId="225ac6e5-0295-4708-8822-75d7509ba33a" providerId="ADAL" clId="{404C79D8-1574-4DC9-A7AA-EE2871454F5D}" dt="2025-05-27T17:27:05.429" v="5823" actId="20577"/>
          <ac:spMkLst>
            <pc:docMk/>
            <pc:sldMk cId="1929715700" sldId="1762"/>
            <ac:spMk id="2" creationId="{812B8371-AD0E-8D24-7989-69416C653CD9}"/>
          </ac:spMkLst>
        </pc:spChg>
        <pc:spChg chg="mod">
          <ac:chgData name="Arnett, Nicholas  H." userId="225ac6e5-0295-4708-8822-75d7509ba33a" providerId="ADAL" clId="{404C79D8-1574-4DC9-A7AA-EE2871454F5D}" dt="2025-05-27T17:23:03.260" v="5405" actId="20577"/>
          <ac:spMkLst>
            <pc:docMk/>
            <pc:sldMk cId="1929715700" sldId="1762"/>
            <ac:spMk id="3" creationId="{143301CE-B4DD-2B87-F94A-D7EED88624EB}"/>
          </ac:spMkLst>
        </pc:spChg>
        <pc:picChg chg="add mod ord">
          <ac:chgData name="Arnett, Nicholas  H." userId="225ac6e5-0295-4708-8822-75d7509ba33a" providerId="ADAL" clId="{404C79D8-1574-4DC9-A7AA-EE2871454F5D}" dt="2025-05-27T17:23:51.325" v="5409" actId="167"/>
          <ac:picMkLst>
            <pc:docMk/>
            <pc:sldMk cId="1929715700" sldId="1762"/>
            <ac:picMk id="5" creationId="{9C38D3ED-7AD5-47E1-1FCE-8AC76B695F2E}"/>
          </ac:picMkLst>
        </pc:picChg>
        <pc:picChg chg="del">
          <ac:chgData name="Arnett, Nicholas  H." userId="225ac6e5-0295-4708-8822-75d7509ba33a" providerId="ADAL" clId="{404C79D8-1574-4DC9-A7AA-EE2871454F5D}" dt="2025-05-27T17:23:53.156" v="5410" actId="478"/>
          <ac:picMkLst>
            <pc:docMk/>
            <pc:sldMk cId="1929715700" sldId="1762"/>
            <ac:picMk id="6" creationId="{7DC8E55C-642A-23E3-9B3E-0D628134F1C2}"/>
          </ac:picMkLst>
        </pc:picChg>
      </pc:sldChg>
      <pc:sldChg chg="addSp delSp modSp add mod">
        <pc:chgData name="Arnett, Nicholas  H." userId="225ac6e5-0295-4708-8822-75d7509ba33a" providerId="ADAL" clId="{404C79D8-1574-4DC9-A7AA-EE2871454F5D}" dt="2025-05-27T18:15:10.222" v="8606" actId="20577"/>
        <pc:sldMkLst>
          <pc:docMk/>
          <pc:sldMk cId="2344094682" sldId="1763"/>
        </pc:sldMkLst>
        <pc:spChg chg="mod">
          <ac:chgData name="Arnett, Nicholas  H." userId="225ac6e5-0295-4708-8822-75d7509ba33a" providerId="ADAL" clId="{404C79D8-1574-4DC9-A7AA-EE2871454F5D}" dt="2025-05-27T18:15:10.222" v="8606" actId="20577"/>
          <ac:spMkLst>
            <pc:docMk/>
            <pc:sldMk cId="2344094682" sldId="1763"/>
            <ac:spMk id="2" creationId="{A64A0316-050F-68A3-2C35-10DCBCCCE93E}"/>
          </ac:spMkLst>
        </pc:spChg>
        <pc:spChg chg="mod">
          <ac:chgData name="Arnett, Nicholas  H." userId="225ac6e5-0295-4708-8822-75d7509ba33a" providerId="ADAL" clId="{404C79D8-1574-4DC9-A7AA-EE2871454F5D}" dt="2025-05-27T17:28:27.919" v="5879" actId="6549"/>
          <ac:spMkLst>
            <pc:docMk/>
            <pc:sldMk cId="2344094682" sldId="1763"/>
            <ac:spMk id="3" creationId="{25A48E48-F82A-8053-8FED-BFA371D02961}"/>
          </ac:spMkLst>
        </pc:spChg>
        <pc:picChg chg="add del mod ord">
          <ac:chgData name="Arnett, Nicholas  H." userId="225ac6e5-0295-4708-8822-75d7509ba33a" providerId="ADAL" clId="{404C79D8-1574-4DC9-A7AA-EE2871454F5D}" dt="2025-05-27T17:29:26.110" v="5887" actId="478"/>
          <ac:picMkLst>
            <pc:docMk/>
            <pc:sldMk cId="2344094682" sldId="1763"/>
            <ac:picMk id="5" creationId="{59209DC3-A10F-164B-346F-16F40278634D}"/>
          </ac:picMkLst>
        </pc:picChg>
        <pc:picChg chg="add del">
          <ac:chgData name="Arnett, Nicholas  H." userId="225ac6e5-0295-4708-8822-75d7509ba33a" providerId="ADAL" clId="{404C79D8-1574-4DC9-A7AA-EE2871454F5D}" dt="2025-05-27T17:29:30.349" v="5888" actId="478"/>
          <ac:picMkLst>
            <pc:docMk/>
            <pc:sldMk cId="2344094682" sldId="1763"/>
            <ac:picMk id="6" creationId="{880E62C2-1DFD-9A6C-3DEC-444E541171EA}"/>
          </ac:picMkLst>
        </pc:picChg>
      </pc:sldChg>
      <pc:sldChg chg="addSp delSp modSp add mod">
        <pc:chgData name="Arnett, Nicholas  H." userId="225ac6e5-0295-4708-8822-75d7509ba33a" providerId="ADAL" clId="{404C79D8-1574-4DC9-A7AA-EE2871454F5D}" dt="2025-05-27T17:42:29.959" v="6722" actId="6549"/>
        <pc:sldMkLst>
          <pc:docMk/>
          <pc:sldMk cId="764822347" sldId="1764"/>
        </pc:sldMkLst>
        <pc:spChg chg="mod">
          <ac:chgData name="Arnett, Nicholas  H." userId="225ac6e5-0295-4708-8822-75d7509ba33a" providerId="ADAL" clId="{404C79D8-1574-4DC9-A7AA-EE2871454F5D}" dt="2025-05-27T17:42:29.959" v="6722" actId="6549"/>
          <ac:spMkLst>
            <pc:docMk/>
            <pc:sldMk cId="764822347" sldId="1764"/>
            <ac:spMk id="2" creationId="{121078FF-151F-ABB1-4FD0-107FFC10538C}"/>
          </ac:spMkLst>
        </pc:spChg>
        <pc:spChg chg="mod">
          <ac:chgData name="Arnett, Nicholas  H." userId="225ac6e5-0295-4708-8822-75d7509ba33a" providerId="ADAL" clId="{404C79D8-1574-4DC9-A7AA-EE2871454F5D}" dt="2025-05-27T17:39:42.632" v="6581" actId="20577"/>
          <ac:spMkLst>
            <pc:docMk/>
            <pc:sldMk cId="764822347" sldId="1764"/>
            <ac:spMk id="3" creationId="{9723A830-39D6-532C-ADE0-5F73D6E4112C}"/>
          </ac:spMkLst>
        </pc:spChg>
        <pc:picChg chg="del">
          <ac:chgData name="Arnett, Nicholas  H." userId="225ac6e5-0295-4708-8822-75d7509ba33a" providerId="ADAL" clId="{404C79D8-1574-4DC9-A7AA-EE2871454F5D}" dt="2025-05-27T17:40:10.638" v="6585" actId="478"/>
          <ac:picMkLst>
            <pc:docMk/>
            <pc:sldMk cId="764822347" sldId="1764"/>
            <ac:picMk id="5" creationId="{C8679CEB-5746-F0EB-CDF8-5CD3CD00697E}"/>
          </ac:picMkLst>
        </pc:picChg>
        <pc:picChg chg="add mod">
          <ac:chgData name="Arnett, Nicholas  H." userId="225ac6e5-0295-4708-8822-75d7509ba33a" providerId="ADAL" clId="{404C79D8-1574-4DC9-A7AA-EE2871454F5D}" dt="2025-05-27T17:40:08.777" v="6584" actId="14100"/>
          <ac:picMkLst>
            <pc:docMk/>
            <pc:sldMk cId="764822347" sldId="1764"/>
            <ac:picMk id="6" creationId="{8A930D6C-21FE-3E5C-36D5-9E6F67E7ED62}"/>
          </ac:picMkLst>
        </pc:picChg>
      </pc:sldChg>
      <pc:sldChg chg="addSp delSp modSp add mod">
        <pc:chgData name="Arnett, Nicholas  H." userId="225ac6e5-0295-4708-8822-75d7509ba33a" providerId="ADAL" clId="{404C79D8-1574-4DC9-A7AA-EE2871454F5D}" dt="2025-05-27T17:50:41.581" v="7228" actId="20577"/>
        <pc:sldMkLst>
          <pc:docMk/>
          <pc:sldMk cId="1880872762" sldId="1765"/>
        </pc:sldMkLst>
        <pc:spChg chg="mod">
          <ac:chgData name="Arnett, Nicholas  H." userId="225ac6e5-0295-4708-8822-75d7509ba33a" providerId="ADAL" clId="{404C79D8-1574-4DC9-A7AA-EE2871454F5D}" dt="2025-05-27T17:50:41.581" v="7228" actId="20577"/>
          <ac:spMkLst>
            <pc:docMk/>
            <pc:sldMk cId="1880872762" sldId="1765"/>
            <ac:spMk id="2" creationId="{2BD79B5F-2AF7-1003-22F5-3DFE93E72D85}"/>
          </ac:spMkLst>
        </pc:spChg>
        <pc:spChg chg="mod">
          <ac:chgData name="Arnett, Nicholas  H." userId="225ac6e5-0295-4708-8822-75d7509ba33a" providerId="ADAL" clId="{404C79D8-1574-4DC9-A7AA-EE2871454F5D}" dt="2025-05-27T17:43:38.683" v="6736" actId="20577"/>
          <ac:spMkLst>
            <pc:docMk/>
            <pc:sldMk cId="1880872762" sldId="1765"/>
            <ac:spMk id="3" creationId="{9CBF92CA-FCF4-8EFA-08FB-773EE1CE71AC}"/>
          </ac:spMkLst>
        </pc:spChg>
        <pc:picChg chg="add del mod ord">
          <ac:chgData name="Arnett, Nicholas  H." userId="225ac6e5-0295-4708-8822-75d7509ba33a" providerId="ADAL" clId="{404C79D8-1574-4DC9-A7AA-EE2871454F5D}" dt="2025-05-27T17:44:01.954" v="6742" actId="478"/>
          <ac:picMkLst>
            <pc:docMk/>
            <pc:sldMk cId="1880872762" sldId="1765"/>
            <ac:picMk id="5" creationId="{75073C6F-B228-11B0-AD50-DB4EAD0F1735}"/>
          </ac:picMkLst>
        </pc:picChg>
        <pc:picChg chg="del">
          <ac:chgData name="Arnett, Nicholas  H." userId="225ac6e5-0295-4708-8822-75d7509ba33a" providerId="ADAL" clId="{404C79D8-1574-4DC9-A7AA-EE2871454F5D}" dt="2025-05-27T17:44:10.937" v="6743" actId="478"/>
          <ac:picMkLst>
            <pc:docMk/>
            <pc:sldMk cId="1880872762" sldId="1765"/>
            <ac:picMk id="6" creationId="{A98A8127-26A7-D452-39F0-F291FDC5D57E}"/>
          </ac:picMkLst>
        </pc:picChg>
      </pc:sldChg>
      <pc:sldChg chg="addSp delSp modSp add mod ord">
        <pc:chgData name="Arnett, Nicholas  H." userId="225ac6e5-0295-4708-8822-75d7509ba33a" providerId="ADAL" clId="{404C79D8-1574-4DC9-A7AA-EE2871454F5D}" dt="2025-05-27T17:53:36.632" v="7350"/>
        <pc:sldMkLst>
          <pc:docMk/>
          <pc:sldMk cId="3926627523" sldId="1766"/>
        </pc:sldMkLst>
        <pc:spChg chg="mod">
          <ac:chgData name="Arnett, Nicholas  H." userId="225ac6e5-0295-4708-8822-75d7509ba33a" providerId="ADAL" clId="{404C79D8-1574-4DC9-A7AA-EE2871454F5D}" dt="2025-05-27T17:53:27.123" v="7347" actId="20577"/>
          <ac:spMkLst>
            <pc:docMk/>
            <pc:sldMk cId="3926627523" sldId="1766"/>
            <ac:spMk id="2" creationId="{F670B7CF-ACE5-AFDE-FF06-913ABFF09685}"/>
          </ac:spMkLst>
        </pc:spChg>
        <pc:spChg chg="mod">
          <ac:chgData name="Arnett, Nicholas  H." userId="225ac6e5-0295-4708-8822-75d7509ba33a" providerId="ADAL" clId="{404C79D8-1574-4DC9-A7AA-EE2871454F5D}" dt="2025-05-27T17:50:55.250" v="7230" actId="20577"/>
          <ac:spMkLst>
            <pc:docMk/>
            <pc:sldMk cId="3926627523" sldId="1766"/>
            <ac:spMk id="3" creationId="{F0FE7F99-E186-CC51-6C3D-3A7E8C0ED23E}"/>
          </ac:spMkLst>
        </pc:spChg>
        <pc:picChg chg="del">
          <ac:chgData name="Arnett, Nicholas  H." userId="225ac6e5-0295-4708-8822-75d7509ba33a" providerId="ADAL" clId="{404C79D8-1574-4DC9-A7AA-EE2871454F5D}" dt="2025-05-27T17:51:26.146" v="7234" actId="478"/>
          <ac:picMkLst>
            <pc:docMk/>
            <pc:sldMk cId="3926627523" sldId="1766"/>
            <ac:picMk id="5" creationId="{1400A2C7-0BC7-03DD-B897-52FB5A3C0893}"/>
          </ac:picMkLst>
        </pc:picChg>
        <pc:picChg chg="add mod">
          <ac:chgData name="Arnett, Nicholas  H." userId="225ac6e5-0295-4708-8822-75d7509ba33a" providerId="ADAL" clId="{404C79D8-1574-4DC9-A7AA-EE2871454F5D}" dt="2025-05-27T17:51:24.237" v="7233" actId="14100"/>
          <ac:picMkLst>
            <pc:docMk/>
            <pc:sldMk cId="3926627523" sldId="1766"/>
            <ac:picMk id="6" creationId="{16827BC1-F4E0-02C9-5AEE-D987DA4510B6}"/>
          </ac:picMkLst>
        </pc:picChg>
      </pc:sldChg>
      <pc:sldChg chg="addSp delSp modSp add mod">
        <pc:chgData name="Arnett, Nicholas  H." userId="225ac6e5-0295-4708-8822-75d7509ba33a" providerId="ADAL" clId="{404C79D8-1574-4DC9-A7AA-EE2871454F5D}" dt="2025-05-27T18:06:59.950" v="7966" actId="478"/>
        <pc:sldMkLst>
          <pc:docMk/>
          <pc:sldMk cId="3314292337" sldId="1767"/>
        </pc:sldMkLst>
        <pc:spChg chg="mod">
          <ac:chgData name="Arnett, Nicholas  H." userId="225ac6e5-0295-4708-8822-75d7509ba33a" providerId="ADAL" clId="{404C79D8-1574-4DC9-A7AA-EE2871454F5D}" dt="2025-05-27T18:05:58.216" v="7956" actId="20577"/>
          <ac:spMkLst>
            <pc:docMk/>
            <pc:sldMk cId="3314292337" sldId="1767"/>
            <ac:spMk id="2" creationId="{393C3FD8-693D-913B-5E49-5F4BEE1F856C}"/>
          </ac:spMkLst>
        </pc:spChg>
        <pc:spChg chg="mod">
          <ac:chgData name="Arnett, Nicholas  H." userId="225ac6e5-0295-4708-8822-75d7509ba33a" providerId="ADAL" clId="{404C79D8-1574-4DC9-A7AA-EE2871454F5D}" dt="2025-05-27T17:55:29.596" v="7367" actId="20577"/>
          <ac:spMkLst>
            <pc:docMk/>
            <pc:sldMk cId="3314292337" sldId="1767"/>
            <ac:spMk id="3" creationId="{986BF3D0-ABC7-83DF-5D1D-12BD57AEF0F9}"/>
          </ac:spMkLst>
        </pc:spChg>
        <pc:picChg chg="del">
          <ac:chgData name="Arnett, Nicholas  H." userId="225ac6e5-0295-4708-8822-75d7509ba33a" providerId="ADAL" clId="{404C79D8-1574-4DC9-A7AA-EE2871454F5D}" dt="2025-05-27T18:06:59.950" v="7966" actId="478"/>
          <ac:picMkLst>
            <pc:docMk/>
            <pc:sldMk cId="3314292337" sldId="1767"/>
            <ac:picMk id="5" creationId="{D8EFC76B-A6B1-583A-B332-7D311C46F912}"/>
          </ac:picMkLst>
        </pc:picChg>
        <pc:picChg chg="add mod ord modCrop">
          <ac:chgData name="Arnett, Nicholas  H." userId="225ac6e5-0295-4708-8822-75d7509ba33a" providerId="ADAL" clId="{404C79D8-1574-4DC9-A7AA-EE2871454F5D}" dt="2025-05-27T18:06:56.226" v="7965" actId="167"/>
          <ac:picMkLst>
            <pc:docMk/>
            <pc:sldMk cId="3314292337" sldId="1767"/>
            <ac:picMk id="6" creationId="{FD746D19-2B3D-167E-7E74-4996B25EE0A4}"/>
          </ac:picMkLst>
        </pc:picChg>
      </pc:sldChg>
      <pc:sldChg chg="addSp delSp modSp add mod">
        <pc:chgData name="Arnett, Nicholas  H." userId="225ac6e5-0295-4708-8822-75d7509ba33a" providerId="ADAL" clId="{404C79D8-1574-4DC9-A7AA-EE2871454F5D}" dt="2025-05-27T18:14:47.146" v="8581" actId="27636"/>
        <pc:sldMkLst>
          <pc:docMk/>
          <pc:sldMk cId="4169221261" sldId="1768"/>
        </pc:sldMkLst>
        <pc:spChg chg="mod">
          <ac:chgData name="Arnett, Nicholas  H." userId="225ac6e5-0295-4708-8822-75d7509ba33a" providerId="ADAL" clId="{404C79D8-1574-4DC9-A7AA-EE2871454F5D}" dt="2025-05-27T18:14:47.146" v="8581" actId="27636"/>
          <ac:spMkLst>
            <pc:docMk/>
            <pc:sldMk cId="4169221261" sldId="1768"/>
            <ac:spMk id="2" creationId="{0BA94A08-1AC3-FC91-4D8F-E6B6C8E75E60}"/>
          </ac:spMkLst>
        </pc:spChg>
        <pc:picChg chg="del">
          <ac:chgData name="Arnett, Nicholas  H." userId="225ac6e5-0295-4708-8822-75d7509ba33a" providerId="ADAL" clId="{404C79D8-1574-4DC9-A7AA-EE2871454F5D}" dt="2025-05-27T18:06:50.532" v="7964" actId="478"/>
          <ac:picMkLst>
            <pc:docMk/>
            <pc:sldMk cId="4169221261" sldId="1768"/>
            <ac:picMk id="5" creationId="{4DD194AE-69D6-B27A-C5FC-F953C596F090}"/>
          </ac:picMkLst>
        </pc:picChg>
        <pc:picChg chg="del">
          <ac:chgData name="Arnett, Nicholas  H." userId="225ac6e5-0295-4708-8822-75d7509ba33a" providerId="ADAL" clId="{404C79D8-1574-4DC9-A7AA-EE2871454F5D}" dt="2025-05-27T18:06:47.828" v="7963" actId="478"/>
          <ac:picMkLst>
            <pc:docMk/>
            <pc:sldMk cId="4169221261" sldId="1768"/>
            <ac:picMk id="6" creationId="{F8ED6C62-0EDD-A151-3724-E3BE41C97D72}"/>
          </ac:picMkLst>
        </pc:picChg>
        <pc:picChg chg="add mod ord modCrop">
          <ac:chgData name="Arnett, Nicholas  H." userId="225ac6e5-0295-4708-8822-75d7509ba33a" providerId="ADAL" clId="{404C79D8-1574-4DC9-A7AA-EE2871454F5D}" dt="2025-05-27T18:06:45.221" v="7962" actId="167"/>
          <ac:picMkLst>
            <pc:docMk/>
            <pc:sldMk cId="4169221261" sldId="1768"/>
            <ac:picMk id="7" creationId="{6E66CBA8-AF28-E5DA-8771-DBA07DC7BEBA}"/>
          </ac:picMkLst>
        </pc:picChg>
      </pc:sldChg>
      <pc:sldChg chg="addSp delSp modSp add mod ord">
        <pc:chgData name="Arnett, Nicholas  H." userId="225ac6e5-0295-4708-8822-75d7509ba33a" providerId="ADAL" clId="{404C79D8-1574-4DC9-A7AA-EE2871454F5D}" dt="2025-05-27T18:19:01.330" v="8777"/>
        <pc:sldMkLst>
          <pc:docMk/>
          <pc:sldMk cId="1129156072" sldId="1769"/>
        </pc:sldMkLst>
        <pc:spChg chg="mod">
          <ac:chgData name="Arnett, Nicholas  H." userId="225ac6e5-0295-4708-8822-75d7509ba33a" providerId="ADAL" clId="{404C79D8-1574-4DC9-A7AA-EE2871454F5D}" dt="2025-05-27T18:18:39.813" v="8774" actId="20577"/>
          <ac:spMkLst>
            <pc:docMk/>
            <pc:sldMk cId="1129156072" sldId="1769"/>
            <ac:spMk id="2" creationId="{E0AAF9A6-FBAC-0522-1B1C-1D30CEEEFC69}"/>
          </ac:spMkLst>
        </pc:spChg>
        <pc:spChg chg="mod">
          <ac:chgData name="Arnett, Nicholas  H." userId="225ac6e5-0295-4708-8822-75d7509ba33a" providerId="ADAL" clId="{404C79D8-1574-4DC9-A7AA-EE2871454F5D}" dt="2025-05-27T18:15:58.396" v="8622" actId="20577"/>
          <ac:spMkLst>
            <pc:docMk/>
            <pc:sldMk cId="1129156072" sldId="1769"/>
            <ac:spMk id="3" creationId="{A3E23C4F-2038-4687-7021-A0FC85B1C92D}"/>
          </ac:spMkLst>
        </pc:spChg>
        <pc:picChg chg="add mod ord">
          <ac:chgData name="Arnett, Nicholas  H." userId="225ac6e5-0295-4708-8822-75d7509ba33a" providerId="ADAL" clId="{404C79D8-1574-4DC9-A7AA-EE2871454F5D}" dt="2025-05-27T18:16:31.725" v="8626" actId="167"/>
          <ac:picMkLst>
            <pc:docMk/>
            <pc:sldMk cId="1129156072" sldId="1769"/>
            <ac:picMk id="5" creationId="{48B7E248-C990-8A8E-1FAE-3CFB375868A5}"/>
          </ac:picMkLst>
        </pc:picChg>
        <pc:picChg chg="del">
          <ac:chgData name="Arnett, Nicholas  H." userId="225ac6e5-0295-4708-8822-75d7509ba33a" providerId="ADAL" clId="{404C79D8-1574-4DC9-A7AA-EE2871454F5D}" dt="2025-05-27T18:16:33.660" v="8627" actId="478"/>
          <ac:picMkLst>
            <pc:docMk/>
            <pc:sldMk cId="1129156072" sldId="1769"/>
            <ac:picMk id="7" creationId="{A7FDA8B9-3C53-CC2A-EA60-5D102223DBF8}"/>
          </ac:picMkLst>
        </pc:picChg>
      </pc:sldChg>
      <pc:sldChg chg="addSp delSp modSp add mod ord">
        <pc:chgData name="Arnett, Nicholas  H." userId="225ac6e5-0295-4708-8822-75d7509ba33a" providerId="ADAL" clId="{404C79D8-1574-4DC9-A7AA-EE2871454F5D}" dt="2025-05-27T18:29:39.083" v="9481"/>
        <pc:sldMkLst>
          <pc:docMk/>
          <pc:sldMk cId="2429473452" sldId="1770"/>
        </pc:sldMkLst>
        <pc:spChg chg="mod">
          <ac:chgData name="Arnett, Nicholas  H." userId="225ac6e5-0295-4708-8822-75d7509ba33a" providerId="ADAL" clId="{404C79D8-1574-4DC9-A7AA-EE2871454F5D}" dt="2025-05-27T18:29:11.614" v="9478" actId="20577"/>
          <ac:spMkLst>
            <pc:docMk/>
            <pc:sldMk cId="2429473452" sldId="1770"/>
            <ac:spMk id="2" creationId="{E82C00CE-463F-450E-F084-78A963D8D020}"/>
          </ac:spMkLst>
        </pc:spChg>
        <pc:spChg chg="mod">
          <ac:chgData name="Arnett, Nicholas  H." userId="225ac6e5-0295-4708-8822-75d7509ba33a" providerId="ADAL" clId="{404C79D8-1574-4DC9-A7AA-EE2871454F5D}" dt="2025-05-27T18:19:16.780" v="8794" actId="20577"/>
          <ac:spMkLst>
            <pc:docMk/>
            <pc:sldMk cId="2429473452" sldId="1770"/>
            <ac:spMk id="3" creationId="{C21C904E-9715-6562-BAFA-A58BBAF042E1}"/>
          </ac:spMkLst>
        </pc:spChg>
        <pc:picChg chg="add mod">
          <ac:chgData name="Arnett, Nicholas  H." userId="225ac6e5-0295-4708-8822-75d7509ba33a" providerId="ADAL" clId="{404C79D8-1574-4DC9-A7AA-EE2871454F5D}" dt="2025-05-27T18:19:47.547" v="8798" actId="14100"/>
          <ac:picMkLst>
            <pc:docMk/>
            <pc:sldMk cId="2429473452" sldId="1770"/>
            <ac:picMk id="5" creationId="{2F0F96B4-7C9D-3797-C34D-56B89F931D8C}"/>
          </ac:picMkLst>
        </pc:picChg>
        <pc:picChg chg="del">
          <ac:chgData name="Arnett, Nicholas  H." userId="225ac6e5-0295-4708-8822-75d7509ba33a" providerId="ADAL" clId="{404C79D8-1574-4DC9-A7AA-EE2871454F5D}" dt="2025-05-27T18:19:49.531" v="8799" actId="478"/>
          <ac:picMkLst>
            <pc:docMk/>
            <pc:sldMk cId="2429473452" sldId="1770"/>
            <ac:picMk id="7" creationId="{017719CF-21E2-3989-E1F3-6068DA44CAEB}"/>
          </ac:picMkLst>
        </pc:picChg>
      </pc:sldChg>
      <pc:sldChg chg="addSp delSp modSp add mod ord">
        <pc:chgData name="Arnett, Nicholas  H." userId="225ac6e5-0295-4708-8822-75d7509ba33a" providerId="ADAL" clId="{404C79D8-1574-4DC9-A7AA-EE2871454F5D}" dt="2025-05-27T18:31:04.882" v="9492"/>
        <pc:sldMkLst>
          <pc:docMk/>
          <pc:sldMk cId="4113244312" sldId="1771"/>
        </pc:sldMkLst>
        <pc:spChg chg="mod">
          <ac:chgData name="Arnett, Nicholas  H." userId="225ac6e5-0295-4708-8822-75d7509ba33a" providerId="ADAL" clId="{404C79D8-1574-4DC9-A7AA-EE2871454F5D}" dt="2025-05-27T18:30:15.217" v="9489" actId="27636"/>
          <ac:spMkLst>
            <pc:docMk/>
            <pc:sldMk cId="4113244312" sldId="1771"/>
            <ac:spMk id="2" creationId="{24A4A4DC-12CD-6E3C-42A6-2E83D2CAC35B}"/>
          </ac:spMkLst>
        </pc:spChg>
        <pc:spChg chg="mod">
          <ac:chgData name="Arnett, Nicholas  H." userId="225ac6e5-0295-4708-8822-75d7509ba33a" providerId="ADAL" clId="{404C79D8-1574-4DC9-A7AA-EE2871454F5D}" dt="2025-05-27T18:29:49.856" v="9483" actId="20577"/>
          <ac:spMkLst>
            <pc:docMk/>
            <pc:sldMk cId="4113244312" sldId="1771"/>
            <ac:spMk id="3" creationId="{334D0130-BCF7-535F-1142-AF61662441F9}"/>
          </ac:spMkLst>
        </pc:spChg>
        <pc:picChg chg="del">
          <ac:chgData name="Arnett, Nicholas  H." userId="225ac6e5-0295-4708-8822-75d7509ba33a" providerId="ADAL" clId="{404C79D8-1574-4DC9-A7AA-EE2871454F5D}" dt="2025-05-27T18:30:06.513" v="9487" actId="478"/>
          <ac:picMkLst>
            <pc:docMk/>
            <pc:sldMk cId="4113244312" sldId="1771"/>
            <ac:picMk id="5" creationId="{13020FD6-5D42-7DA0-868E-F206178970EE}"/>
          </ac:picMkLst>
        </pc:picChg>
        <pc:picChg chg="add mod">
          <ac:chgData name="Arnett, Nicholas  H." userId="225ac6e5-0295-4708-8822-75d7509ba33a" providerId="ADAL" clId="{404C79D8-1574-4DC9-A7AA-EE2871454F5D}" dt="2025-05-27T18:30:05.075" v="9486" actId="14100"/>
          <ac:picMkLst>
            <pc:docMk/>
            <pc:sldMk cId="4113244312" sldId="1771"/>
            <ac:picMk id="6" creationId="{7D6C72CC-2A60-B95C-1F85-ADBC412AB425}"/>
          </ac:picMkLst>
        </pc:picChg>
      </pc:sldChg>
      <pc:sldChg chg="addSp delSp modSp add mod ord">
        <pc:chgData name="Arnett, Nicholas  H." userId="225ac6e5-0295-4708-8822-75d7509ba33a" providerId="ADAL" clId="{404C79D8-1574-4DC9-A7AA-EE2871454F5D}" dt="2025-05-27T18:38:32.049" v="10187"/>
        <pc:sldMkLst>
          <pc:docMk/>
          <pc:sldMk cId="3189840607" sldId="1772"/>
        </pc:sldMkLst>
        <pc:spChg chg="mod">
          <ac:chgData name="Arnett, Nicholas  H." userId="225ac6e5-0295-4708-8822-75d7509ba33a" providerId="ADAL" clId="{404C79D8-1574-4DC9-A7AA-EE2871454F5D}" dt="2025-05-27T18:38:15.397" v="10184" actId="313"/>
          <ac:spMkLst>
            <pc:docMk/>
            <pc:sldMk cId="3189840607" sldId="1772"/>
            <ac:spMk id="2" creationId="{F505D8C0-5BD2-4F4F-2305-0E4EEC379A65}"/>
          </ac:spMkLst>
        </pc:spChg>
        <pc:spChg chg="mod">
          <ac:chgData name="Arnett, Nicholas  H." userId="225ac6e5-0295-4708-8822-75d7509ba33a" providerId="ADAL" clId="{404C79D8-1574-4DC9-A7AA-EE2871454F5D}" dt="2025-05-27T18:31:11.985" v="9509" actId="20577"/>
          <ac:spMkLst>
            <pc:docMk/>
            <pc:sldMk cId="3189840607" sldId="1772"/>
            <ac:spMk id="3" creationId="{CF20DC46-D84B-8834-6BD9-A2780FB82658}"/>
          </ac:spMkLst>
        </pc:spChg>
        <pc:picChg chg="del">
          <ac:chgData name="Arnett, Nicholas  H." userId="225ac6e5-0295-4708-8822-75d7509ba33a" providerId="ADAL" clId="{404C79D8-1574-4DC9-A7AA-EE2871454F5D}" dt="2025-05-27T18:31:31.519" v="9514" actId="478"/>
          <ac:picMkLst>
            <pc:docMk/>
            <pc:sldMk cId="3189840607" sldId="1772"/>
            <ac:picMk id="5" creationId="{E29156D4-AA2E-9E34-B575-B187466EACF6}"/>
          </ac:picMkLst>
        </pc:picChg>
        <pc:picChg chg="add mod ord">
          <ac:chgData name="Arnett, Nicholas  H." userId="225ac6e5-0295-4708-8822-75d7509ba33a" providerId="ADAL" clId="{404C79D8-1574-4DC9-A7AA-EE2871454F5D}" dt="2025-05-27T18:31:29.361" v="9513" actId="167"/>
          <ac:picMkLst>
            <pc:docMk/>
            <pc:sldMk cId="3189840607" sldId="1772"/>
            <ac:picMk id="6" creationId="{31D4D857-2B9C-DD7A-7F66-36428A0CDEE0}"/>
          </ac:picMkLst>
        </pc:picChg>
      </pc:sldChg>
      <pc:sldChg chg="addSp delSp modSp add mod">
        <pc:chgData name="Arnett, Nicholas  H." userId="225ac6e5-0295-4708-8822-75d7509ba33a" providerId="ADAL" clId="{404C79D8-1574-4DC9-A7AA-EE2871454F5D}" dt="2025-05-27T18:40:06.673" v="10252" actId="20577"/>
        <pc:sldMkLst>
          <pc:docMk/>
          <pc:sldMk cId="939704608" sldId="1773"/>
        </pc:sldMkLst>
        <pc:spChg chg="mod">
          <ac:chgData name="Arnett, Nicholas  H." userId="225ac6e5-0295-4708-8822-75d7509ba33a" providerId="ADAL" clId="{404C79D8-1574-4DC9-A7AA-EE2871454F5D}" dt="2025-05-27T18:40:06.673" v="10252" actId="20577"/>
          <ac:spMkLst>
            <pc:docMk/>
            <pc:sldMk cId="939704608" sldId="1773"/>
            <ac:spMk id="2" creationId="{161556DF-11C7-1FF4-52E9-2B6CA27CC53F}"/>
          </ac:spMkLst>
        </pc:spChg>
        <pc:spChg chg="mod">
          <ac:chgData name="Arnett, Nicholas  H." userId="225ac6e5-0295-4708-8822-75d7509ba33a" providerId="ADAL" clId="{404C79D8-1574-4DC9-A7AA-EE2871454F5D}" dt="2025-05-27T18:38:42.478" v="10189" actId="20577"/>
          <ac:spMkLst>
            <pc:docMk/>
            <pc:sldMk cId="939704608" sldId="1773"/>
            <ac:spMk id="3" creationId="{FEC28A0A-A28D-76CA-B5BF-5E200388651F}"/>
          </ac:spMkLst>
        </pc:spChg>
        <pc:picChg chg="add mod">
          <ac:chgData name="Arnett, Nicholas  H." userId="225ac6e5-0295-4708-8822-75d7509ba33a" providerId="ADAL" clId="{404C79D8-1574-4DC9-A7AA-EE2871454F5D}" dt="2025-05-27T18:39:11.217" v="10192" actId="14100"/>
          <ac:picMkLst>
            <pc:docMk/>
            <pc:sldMk cId="939704608" sldId="1773"/>
            <ac:picMk id="5" creationId="{EDEEEB2A-7CA0-E783-12A2-21A2247B9536}"/>
          </ac:picMkLst>
        </pc:picChg>
        <pc:picChg chg="del">
          <ac:chgData name="Arnett, Nicholas  H." userId="225ac6e5-0295-4708-8822-75d7509ba33a" providerId="ADAL" clId="{404C79D8-1574-4DC9-A7AA-EE2871454F5D}" dt="2025-05-27T18:39:13.159" v="10193" actId="478"/>
          <ac:picMkLst>
            <pc:docMk/>
            <pc:sldMk cId="939704608" sldId="1773"/>
            <ac:picMk id="6" creationId="{C4635E41-6F19-DDEA-674F-466F1EBE2B5E}"/>
          </ac:picMkLst>
        </pc:picChg>
      </pc:sldChg>
      <pc:sldChg chg="addSp delSp modSp add mod">
        <pc:chgData name="Arnett, Nicholas  H." userId="225ac6e5-0295-4708-8822-75d7509ba33a" providerId="ADAL" clId="{404C79D8-1574-4DC9-A7AA-EE2871454F5D}" dt="2025-05-27T19:24:46.574" v="11942" actId="20577"/>
        <pc:sldMkLst>
          <pc:docMk/>
          <pc:sldMk cId="3014984060" sldId="1774"/>
        </pc:sldMkLst>
        <pc:spChg chg="mod">
          <ac:chgData name="Arnett, Nicholas  H." userId="225ac6e5-0295-4708-8822-75d7509ba33a" providerId="ADAL" clId="{404C79D8-1574-4DC9-A7AA-EE2871454F5D}" dt="2025-05-27T18:44:52.476" v="10554" actId="6549"/>
          <ac:spMkLst>
            <pc:docMk/>
            <pc:sldMk cId="3014984060" sldId="1774"/>
            <ac:spMk id="2" creationId="{9CC9F686-2959-1D16-9188-761601D51DE4}"/>
          </ac:spMkLst>
        </pc:spChg>
        <pc:spChg chg="mod">
          <ac:chgData name="Arnett, Nicholas  H." userId="225ac6e5-0295-4708-8822-75d7509ba33a" providerId="ADAL" clId="{404C79D8-1574-4DC9-A7AA-EE2871454F5D}" dt="2025-05-27T19:24:46.574" v="11942" actId="20577"/>
          <ac:spMkLst>
            <pc:docMk/>
            <pc:sldMk cId="3014984060" sldId="1774"/>
            <ac:spMk id="3" creationId="{ABD22ED6-6AC4-EBA8-8117-BF276AB441DA}"/>
          </ac:spMkLst>
        </pc:spChg>
        <pc:spChg chg="add mod">
          <ac:chgData name="Arnett, Nicholas  H." userId="225ac6e5-0295-4708-8822-75d7509ba33a" providerId="ADAL" clId="{404C79D8-1574-4DC9-A7AA-EE2871454F5D}" dt="2025-05-27T18:45:15.682" v="10561" actId="114"/>
          <ac:spMkLst>
            <pc:docMk/>
            <pc:sldMk cId="3014984060" sldId="1774"/>
            <ac:spMk id="9" creationId="{FBB5AAD4-594F-FD91-D0E7-D4C386CBB265}"/>
          </ac:spMkLst>
        </pc:spChg>
        <pc:picChg chg="del">
          <ac:chgData name="Arnett, Nicholas  H." userId="225ac6e5-0295-4708-8822-75d7509ba33a" providerId="ADAL" clId="{404C79D8-1574-4DC9-A7AA-EE2871454F5D}" dt="2025-05-27T18:41:21.290" v="10280" actId="478"/>
          <ac:picMkLst>
            <pc:docMk/>
            <pc:sldMk cId="3014984060" sldId="1774"/>
            <ac:picMk id="5" creationId="{15A642C8-7F97-EAEB-FA5E-DD074C998B3E}"/>
          </ac:picMkLst>
        </pc:picChg>
        <pc:picChg chg="add mod ord">
          <ac:chgData name="Arnett, Nicholas  H." userId="225ac6e5-0295-4708-8822-75d7509ba33a" providerId="ADAL" clId="{404C79D8-1574-4DC9-A7AA-EE2871454F5D}" dt="2025-05-27T18:41:18.944" v="10279" actId="167"/>
          <ac:picMkLst>
            <pc:docMk/>
            <pc:sldMk cId="3014984060" sldId="1774"/>
            <ac:picMk id="6" creationId="{00CCACC8-BC6D-8749-5B82-6EC963955223}"/>
          </ac:picMkLst>
        </pc:picChg>
        <pc:picChg chg="add mod">
          <ac:chgData name="Arnett, Nicholas  H." userId="225ac6e5-0295-4708-8822-75d7509ba33a" providerId="ADAL" clId="{404C79D8-1574-4DC9-A7AA-EE2871454F5D}" dt="2025-05-27T18:44:27.911" v="10536" actId="1076"/>
          <ac:picMkLst>
            <pc:docMk/>
            <pc:sldMk cId="3014984060" sldId="1774"/>
            <ac:picMk id="8" creationId="{CD79462C-0866-7944-21A5-E551BEC1A031}"/>
          </ac:picMkLst>
        </pc:picChg>
      </pc:sldChg>
      <pc:sldChg chg="delSp modSp add del mod">
        <pc:chgData name="Arnett, Nicholas  H." userId="225ac6e5-0295-4708-8822-75d7509ba33a" providerId="ADAL" clId="{404C79D8-1574-4DC9-A7AA-EE2871454F5D}" dt="2025-05-27T19:02:19.881" v="10970" actId="2696"/>
        <pc:sldMkLst>
          <pc:docMk/>
          <pc:sldMk cId="1385675875" sldId="1775"/>
        </pc:sldMkLst>
        <pc:spChg chg="mod">
          <ac:chgData name="Arnett, Nicholas  H." userId="225ac6e5-0295-4708-8822-75d7509ba33a" providerId="ADAL" clId="{404C79D8-1574-4DC9-A7AA-EE2871454F5D}" dt="2025-05-27T18:57:57.083" v="10916" actId="14100"/>
          <ac:spMkLst>
            <pc:docMk/>
            <pc:sldMk cId="1385675875" sldId="1775"/>
            <ac:spMk id="2" creationId="{4155E359-A36A-77A0-8E92-225B0A4C1838}"/>
          </ac:spMkLst>
        </pc:spChg>
        <pc:spChg chg="mod">
          <ac:chgData name="Arnett, Nicholas  H." userId="225ac6e5-0295-4708-8822-75d7509ba33a" providerId="ADAL" clId="{404C79D8-1574-4DC9-A7AA-EE2871454F5D}" dt="2025-05-27T18:51:01.925" v="10586" actId="20577"/>
          <ac:spMkLst>
            <pc:docMk/>
            <pc:sldMk cId="1385675875" sldId="1775"/>
            <ac:spMk id="3" creationId="{90022089-06A6-809A-9D79-966F57B65BBD}"/>
          </ac:spMkLst>
        </pc:spChg>
        <pc:spChg chg="del">
          <ac:chgData name="Arnett, Nicholas  H." userId="225ac6e5-0295-4708-8822-75d7509ba33a" providerId="ADAL" clId="{404C79D8-1574-4DC9-A7AA-EE2871454F5D}" dt="2025-05-27T18:51:08.507" v="10588" actId="478"/>
          <ac:spMkLst>
            <pc:docMk/>
            <pc:sldMk cId="1385675875" sldId="1775"/>
            <ac:spMk id="9" creationId="{228AF3F3-DE04-4FC7-2F77-C03FBD2CF74E}"/>
          </ac:spMkLst>
        </pc:spChg>
        <pc:picChg chg="del">
          <ac:chgData name="Arnett, Nicholas  H." userId="225ac6e5-0295-4708-8822-75d7509ba33a" providerId="ADAL" clId="{404C79D8-1574-4DC9-A7AA-EE2871454F5D}" dt="2025-05-27T18:57:52.707" v="10915" actId="478"/>
          <ac:picMkLst>
            <pc:docMk/>
            <pc:sldMk cId="1385675875" sldId="1775"/>
            <ac:picMk id="6" creationId="{15E74286-8F69-5653-9467-6D3651931A44}"/>
          </ac:picMkLst>
        </pc:picChg>
        <pc:picChg chg="del">
          <ac:chgData name="Arnett, Nicholas  H." userId="225ac6e5-0295-4708-8822-75d7509ba33a" providerId="ADAL" clId="{404C79D8-1574-4DC9-A7AA-EE2871454F5D}" dt="2025-05-27T18:51:06.149" v="10587" actId="478"/>
          <ac:picMkLst>
            <pc:docMk/>
            <pc:sldMk cId="1385675875" sldId="1775"/>
            <ac:picMk id="8" creationId="{E4BDF048-9DC4-DF48-5685-2C6F52C259ED}"/>
          </ac:picMkLst>
        </pc:picChg>
      </pc:sldChg>
      <pc:sldChg chg="add del">
        <pc:chgData name="Arnett, Nicholas  H." userId="225ac6e5-0295-4708-8822-75d7509ba33a" providerId="ADAL" clId="{404C79D8-1574-4DC9-A7AA-EE2871454F5D}" dt="2025-05-27T18:58:21.499" v="10918" actId="2696"/>
        <pc:sldMkLst>
          <pc:docMk/>
          <pc:sldMk cId="2924794408" sldId="1776"/>
        </pc:sldMkLst>
      </pc:sldChg>
      <pc:sldChg chg="addSp delSp modSp add mod modClrScheme chgLayout">
        <pc:chgData name="Arnett, Nicholas  H." userId="225ac6e5-0295-4708-8822-75d7509ba33a" providerId="ADAL" clId="{404C79D8-1574-4DC9-A7AA-EE2871454F5D}" dt="2025-05-27T19:25:37.229" v="11946" actId="20577"/>
        <pc:sldMkLst>
          <pc:docMk/>
          <pc:sldMk cId="3159553047" sldId="1776"/>
        </pc:sldMkLst>
        <pc:spChg chg="mod">
          <ac:chgData name="Arnett, Nicholas  H." userId="225ac6e5-0295-4708-8822-75d7509ba33a" providerId="ADAL" clId="{404C79D8-1574-4DC9-A7AA-EE2871454F5D}" dt="2025-05-27T19:25:37.229" v="11946" actId="20577"/>
          <ac:spMkLst>
            <pc:docMk/>
            <pc:sldMk cId="3159553047" sldId="1776"/>
            <ac:spMk id="2" creationId="{7B97A7BE-F8F2-6766-49CE-D3C27DB8D70B}"/>
          </ac:spMkLst>
        </pc:spChg>
        <pc:spChg chg="mod ord">
          <ac:chgData name="Arnett, Nicholas  H." userId="225ac6e5-0295-4708-8822-75d7509ba33a" providerId="ADAL" clId="{404C79D8-1574-4DC9-A7AA-EE2871454F5D}" dt="2025-05-27T19:00:47.587" v="10969" actId="26606"/>
          <ac:spMkLst>
            <pc:docMk/>
            <pc:sldMk cId="3159553047" sldId="1776"/>
            <ac:spMk id="3" creationId="{B4CACC89-7814-F1B5-893B-F3D2BDA4BF61}"/>
          </ac:spMkLst>
        </pc:spChg>
        <pc:picChg chg="add mod">
          <ac:chgData name="Arnett, Nicholas  H." userId="225ac6e5-0295-4708-8822-75d7509ba33a" providerId="ADAL" clId="{404C79D8-1574-4DC9-A7AA-EE2871454F5D}" dt="2025-05-27T19:00:47.587" v="10969" actId="26606"/>
          <ac:picMkLst>
            <pc:docMk/>
            <pc:sldMk cId="3159553047" sldId="1776"/>
            <ac:picMk id="5" creationId="{2446F18E-0A61-268C-A480-930D6416957B}"/>
          </ac:picMkLst>
        </pc:picChg>
        <pc:picChg chg="del">
          <ac:chgData name="Arnett, Nicholas  H." userId="225ac6e5-0295-4708-8822-75d7509ba33a" providerId="ADAL" clId="{404C79D8-1574-4DC9-A7AA-EE2871454F5D}" dt="2025-05-27T18:58:45.852" v="10921" actId="478"/>
          <ac:picMkLst>
            <pc:docMk/>
            <pc:sldMk cId="3159553047" sldId="1776"/>
            <ac:picMk id="6" creationId="{D02DC63A-404B-B688-C640-31CA91199FE3}"/>
          </ac:picMkLst>
        </pc:picChg>
      </pc:sldChg>
      <pc:sldChg chg="addSp delSp modSp add mod">
        <pc:chgData name="Arnett, Nicholas  H." userId="225ac6e5-0295-4708-8822-75d7509ba33a" providerId="ADAL" clId="{404C79D8-1574-4DC9-A7AA-EE2871454F5D}" dt="2025-05-27T19:09:39.839" v="11193" actId="478"/>
        <pc:sldMkLst>
          <pc:docMk/>
          <pc:sldMk cId="3411741712" sldId="1777"/>
        </pc:sldMkLst>
        <pc:spChg chg="mod">
          <ac:chgData name="Arnett, Nicholas  H." userId="225ac6e5-0295-4708-8822-75d7509ba33a" providerId="ADAL" clId="{404C79D8-1574-4DC9-A7AA-EE2871454F5D}" dt="2025-05-27T19:09:02.081" v="11190" actId="5793"/>
          <ac:spMkLst>
            <pc:docMk/>
            <pc:sldMk cId="3411741712" sldId="1777"/>
            <ac:spMk id="2" creationId="{29DC5B6F-55E3-F200-5C98-0318ACEEA65A}"/>
          </ac:spMkLst>
        </pc:spChg>
        <pc:picChg chg="del">
          <ac:chgData name="Arnett, Nicholas  H." userId="225ac6e5-0295-4708-8822-75d7509ba33a" providerId="ADAL" clId="{404C79D8-1574-4DC9-A7AA-EE2871454F5D}" dt="2025-05-27T19:09:39.839" v="11193" actId="478"/>
          <ac:picMkLst>
            <pc:docMk/>
            <pc:sldMk cId="3411741712" sldId="1777"/>
            <ac:picMk id="5" creationId="{E864CA3D-4E4E-16CB-F27A-D5A12B53A107}"/>
          </ac:picMkLst>
        </pc:picChg>
        <pc:picChg chg="add mod">
          <ac:chgData name="Arnett, Nicholas  H." userId="225ac6e5-0295-4708-8822-75d7509ba33a" providerId="ADAL" clId="{404C79D8-1574-4DC9-A7AA-EE2871454F5D}" dt="2025-05-27T19:09:38.152" v="11192" actId="1076"/>
          <ac:picMkLst>
            <pc:docMk/>
            <pc:sldMk cId="3411741712" sldId="1777"/>
            <ac:picMk id="6" creationId="{32765612-29AB-A1B1-B54C-CB35B9E0BED8}"/>
          </ac:picMkLst>
        </pc:picChg>
      </pc:sldChg>
      <pc:sldChg chg="modSp add del mod">
        <pc:chgData name="Arnett, Nicholas  H." userId="225ac6e5-0295-4708-8822-75d7509ba33a" providerId="ADAL" clId="{404C79D8-1574-4DC9-A7AA-EE2871454F5D}" dt="2025-05-27T19:12:05.222" v="11222" actId="2696"/>
        <pc:sldMkLst>
          <pc:docMk/>
          <pc:sldMk cId="899198082" sldId="1778"/>
        </pc:sldMkLst>
        <pc:spChg chg="mod">
          <ac:chgData name="Arnett, Nicholas  H." userId="225ac6e5-0295-4708-8822-75d7509ba33a" providerId="ADAL" clId="{404C79D8-1574-4DC9-A7AA-EE2871454F5D}" dt="2025-05-27T19:11:55.428" v="11221" actId="20577"/>
          <ac:spMkLst>
            <pc:docMk/>
            <pc:sldMk cId="899198082" sldId="1778"/>
            <ac:spMk id="3" creationId="{30BD52D6-586D-7A86-0E63-75DE014A5440}"/>
          </ac:spMkLst>
        </pc:spChg>
      </pc:sldChg>
      <pc:sldChg chg="delSp modSp add mod">
        <pc:chgData name="Arnett, Nicholas  H." userId="225ac6e5-0295-4708-8822-75d7509ba33a" providerId="ADAL" clId="{404C79D8-1574-4DC9-A7AA-EE2871454F5D}" dt="2025-05-27T19:21:53.647" v="11935" actId="20577"/>
        <pc:sldMkLst>
          <pc:docMk/>
          <pc:sldMk cId="3871644629" sldId="1778"/>
        </pc:sldMkLst>
        <pc:spChg chg="mod">
          <ac:chgData name="Arnett, Nicholas  H." userId="225ac6e5-0295-4708-8822-75d7509ba33a" providerId="ADAL" clId="{404C79D8-1574-4DC9-A7AA-EE2871454F5D}" dt="2025-05-27T19:21:53.647" v="11935" actId="20577"/>
          <ac:spMkLst>
            <pc:docMk/>
            <pc:sldMk cId="3871644629" sldId="1778"/>
            <ac:spMk id="2" creationId="{3018777F-2260-CEF6-7EF8-F4AB6BE331CA}"/>
          </ac:spMkLst>
        </pc:spChg>
        <pc:picChg chg="del">
          <ac:chgData name="Arnett, Nicholas  H." userId="225ac6e5-0295-4708-8822-75d7509ba33a" providerId="ADAL" clId="{404C79D8-1574-4DC9-A7AA-EE2871454F5D}" dt="2025-05-27T19:17:04.251" v="11624" actId="478"/>
          <ac:picMkLst>
            <pc:docMk/>
            <pc:sldMk cId="3871644629" sldId="1778"/>
            <ac:picMk id="6" creationId="{AEB7ABC6-4B8E-558B-0C36-E7E6C31C2FCF}"/>
          </ac:picMkLst>
        </pc:picChg>
      </pc:sldChg>
      <pc:sldChg chg="add del">
        <pc:chgData name="Arnett, Nicholas  H." userId="225ac6e5-0295-4708-8822-75d7509ba33a" providerId="ADAL" clId="{404C79D8-1574-4DC9-A7AA-EE2871454F5D}" dt="2025-05-27T19:26:40.341" v="11948" actId="2696"/>
        <pc:sldMkLst>
          <pc:docMk/>
          <pc:sldMk cId="1807223163" sldId="1779"/>
        </pc:sldMkLst>
      </pc:sldChg>
      <pc:sldChg chg="addSp modSp add mod modClrScheme chgLayout">
        <pc:chgData name="Arnett, Nicholas  H." userId="225ac6e5-0295-4708-8822-75d7509ba33a" providerId="ADAL" clId="{404C79D8-1574-4DC9-A7AA-EE2871454F5D}" dt="2025-05-27T19:28:01.093" v="11965" actId="1076"/>
        <pc:sldMkLst>
          <pc:docMk/>
          <pc:sldMk cId="2439241129" sldId="1779"/>
        </pc:sldMkLst>
        <pc:spChg chg="mod">
          <ac:chgData name="Arnett, Nicholas  H." userId="225ac6e5-0295-4708-8822-75d7509ba33a" providerId="ADAL" clId="{404C79D8-1574-4DC9-A7AA-EE2871454F5D}" dt="2025-05-27T19:27:51.185" v="11963" actId="26606"/>
          <ac:spMkLst>
            <pc:docMk/>
            <pc:sldMk cId="2439241129" sldId="1779"/>
            <ac:spMk id="2" creationId="{A3A1DF85-F060-B4B5-179B-B530CA27322A}"/>
          </ac:spMkLst>
        </pc:spChg>
        <pc:spChg chg="mod ord">
          <ac:chgData name="Arnett, Nicholas  H." userId="225ac6e5-0295-4708-8822-75d7509ba33a" providerId="ADAL" clId="{404C79D8-1574-4DC9-A7AA-EE2871454F5D}" dt="2025-05-27T19:27:51.185" v="11963" actId="26606"/>
          <ac:spMkLst>
            <pc:docMk/>
            <pc:sldMk cId="2439241129" sldId="1779"/>
            <ac:spMk id="3" creationId="{32472395-4A92-3694-FDF4-A030ECB9B799}"/>
          </ac:spMkLst>
        </pc:spChg>
        <pc:picChg chg="add mod">
          <ac:chgData name="Arnett, Nicholas  H." userId="225ac6e5-0295-4708-8822-75d7509ba33a" providerId="ADAL" clId="{404C79D8-1574-4DC9-A7AA-EE2871454F5D}" dt="2025-05-27T19:28:01.093" v="11965" actId="1076"/>
          <ac:picMkLst>
            <pc:docMk/>
            <pc:sldMk cId="2439241129" sldId="1779"/>
            <ac:picMk id="5" creationId="{68944F87-2D01-41AE-E246-C06BFD6C94E7}"/>
          </ac:picMkLst>
        </pc:picChg>
      </pc:sldChg>
      <pc:sldChg chg="modSp add del mod ord">
        <pc:chgData name="Arnett, Nicholas  H." userId="225ac6e5-0295-4708-8822-75d7509ba33a" providerId="ADAL" clId="{404C79D8-1574-4DC9-A7AA-EE2871454F5D}" dt="2025-05-27T19:39:55.171" v="12258" actId="20577"/>
        <pc:sldMkLst>
          <pc:docMk/>
          <pc:sldMk cId="3703135145" sldId="1780"/>
        </pc:sldMkLst>
        <pc:spChg chg="mod">
          <ac:chgData name="Arnett, Nicholas  H." userId="225ac6e5-0295-4708-8822-75d7509ba33a" providerId="ADAL" clId="{404C79D8-1574-4DC9-A7AA-EE2871454F5D}" dt="2025-05-27T19:39:55.171" v="12258" actId="20577"/>
          <ac:spMkLst>
            <pc:docMk/>
            <pc:sldMk cId="3703135145" sldId="1780"/>
            <ac:spMk id="2" creationId="{E8C952DE-A759-5B5F-28C8-6D495796B7F8}"/>
          </ac:spMkLst>
        </pc:spChg>
        <pc:spChg chg="mod">
          <ac:chgData name="Arnett, Nicholas  H." userId="225ac6e5-0295-4708-8822-75d7509ba33a" providerId="ADAL" clId="{404C79D8-1574-4DC9-A7AA-EE2871454F5D}" dt="2025-05-27T19:30:27.487" v="11985" actId="20577"/>
          <ac:spMkLst>
            <pc:docMk/>
            <pc:sldMk cId="3703135145" sldId="1780"/>
            <ac:spMk id="3" creationId="{F8533E87-C122-0786-DE70-E9C152027D5C}"/>
          </ac:spMkLst>
        </pc:spChg>
      </pc:sldChg>
      <pc:sldChg chg="addSp delSp modSp add mod ord">
        <pc:chgData name="Arnett, Nicholas  H." userId="225ac6e5-0295-4708-8822-75d7509ba33a" providerId="ADAL" clId="{404C79D8-1574-4DC9-A7AA-EE2871454F5D}" dt="2025-05-27T20:05:19.271" v="13041" actId="20577"/>
        <pc:sldMkLst>
          <pc:docMk/>
          <pc:sldMk cId="3919103938" sldId="1781"/>
        </pc:sldMkLst>
        <pc:spChg chg="mod">
          <ac:chgData name="Arnett, Nicholas  H." userId="225ac6e5-0295-4708-8822-75d7509ba33a" providerId="ADAL" clId="{404C79D8-1574-4DC9-A7AA-EE2871454F5D}" dt="2025-05-27T19:47:59.213" v="12541" actId="20577"/>
          <ac:spMkLst>
            <pc:docMk/>
            <pc:sldMk cId="3919103938" sldId="1781"/>
            <ac:spMk id="2" creationId="{405C4125-C558-1108-EE76-D2CDF7CB36D5}"/>
          </ac:spMkLst>
        </pc:spChg>
        <pc:spChg chg="mod">
          <ac:chgData name="Arnett, Nicholas  H." userId="225ac6e5-0295-4708-8822-75d7509ba33a" providerId="ADAL" clId="{404C79D8-1574-4DC9-A7AA-EE2871454F5D}" dt="2025-05-27T19:40:54.893" v="12289" actId="20577"/>
          <ac:spMkLst>
            <pc:docMk/>
            <pc:sldMk cId="3919103938" sldId="1781"/>
            <ac:spMk id="3" creationId="{484F2BF5-CDCB-65E4-0C8A-45F67FA65FB0}"/>
          </ac:spMkLst>
        </pc:spChg>
        <pc:spChg chg="add mod topLvl">
          <ac:chgData name="Arnett, Nicholas  H." userId="225ac6e5-0295-4708-8822-75d7509ba33a" providerId="ADAL" clId="{404C79D8-1574-4DC9-A7AA-EE2871454F5D}" dt="2025-05-27T19:51:55.989" v="12643" actId="165"/>
          <ac:spMkLst>
            <pc:docMk/>
            <pc:sldMk cId="3919103938" sldId="1781"/>
            <ac:spMk id="7" creationId="{9A34E238-A9FB-67B2-3007-744667C9B3C7}"/>
          </ac:spMkLst>
        </pc:spChg>
        <pc:spChg chg="add mod topLvl">
          <ac:chgData name="Arnett, Nicholas  H." userId="225ac6e5-0295-4708-8822-75d7509ba33a" providerId="ADAL" clId="{404C79D8-1574-4DC9-A7AA-EE2871454F5D}" dt="2025-05-27T19:51:55.989" v="12643" actId="165"/>
          <ac:spMkLst>
            <pc:docMk/>
            <pc:sldMk cId="3919103938" sldId="1781"/>
            <ac:spMk id="10" creationId="{48D2CA02-ABDB-AADA-B6B8-AC75847FEDF9}"/>
          </ac:spMkLst>
        </pc:spChg>
        <pc:spChg chg="add mod topLvl">
          <ac:chgData name="Arnett, Nicholas  H." userId="225ac6e5-0295-4708-8822-75d7509ba33a" providerId="ADAL" clId="{404C79D8-1574-4DC9-A7AA-EE2871454F5D}" dt="2025-05-27T19:52:29.722" v="12680" actId="165"/>
          <ac:spMkLst>
            <pc:docMk/>
            <pc:sldMk cId="3919103938" sldId="1781"/>
            <ac:spMk id="11" creationId="{B50CE615-855D-E1A2-4443-348CFE4338F2}"/>
          </ac:spMkLst>
        </pc:spChg>
        <pc:spChg chg="add mod topLvl">
          <ac:chgData name="Arnett, Nicholas  H." userId="225ac6e5-0295-4708-8822-75d7509ba33a" providerId="ADAL" clId="{404C79D8-1574-4DC9-A7AA-EE2871454F5D}" dt="2025-05-27T19:52:29.722" v="12680" actId="165"/>
          <ac:spMkLst>
            <pc:docMk/>
            <pc:sldMk cId="3919103938" sldId="1781"/>
            <ac:spMk id="12" creationId="{ED04BCD0-DA73-CBC7-B900-C9F16EC162B1}"/>
          </ac:spMkLst>
        </pc:spChg>
        <pc:spChg chg="add mod topLvl">
          <ac:chgData name="Arnett, Nicholas  H." userId="225ac6e5-0295-4708-8822-75d7509ba33a" providerId="ADAL" clId="{404C79D8-1574-4DC9-A7AA-EE2871454F5D}" dt="2025-05-27T19:52:29.722" v="12680" actId="165"/>
          <ac:spMkLst>
            <pc:docMk/>
            <pc:sldMk cId="3919103938" sldId="1781"/>
            <ac:spMk id="13" creationId="{701E0292-054D-52A2-F5B1-88C143216BC0}"/>
          </ac:spMkLst>
        </pc:spChg>
        <pc:spChg chg="add mod">
          <ac:chgData name="Arnett, Nicholas  H." userId="225ac6e5-0295-4708-8822-75d7509ba33a" providerId="ADAL" clId="{404C79D8-1574-4DC9-A7AA-EE2871454F5D}" dt="2025-05-27T20:05:19.271" v="13041" actId="20577"/>
          <ac:spMkLst>
            <pc:docMk/>
            <pc:sldMk cId="3919103938" sldId="1781"/>
            <ac:spMk id="16" creationId="{5AEA2F9C-C332-4DE2-069B-AF43B36BD9A7}"/>
          </ac:spMkLst>
        </pc:spChg>
        <pc:spChg chg="add mod">
          <ac:chgData name="Arnett, Nicholas  H." userId="225ac6e5-0295-4708-8822-75d7509ba33a" providerId="ADAL" clId="{404C79D8-1574-4DC9-A7AA-EE2871454F5D}" dt="2025-05-27T20:05:16.071" v="13040" actId="20577"/>
          <ac:spMkLst>
            <pc:docMk/>
            <pc:sldMk cId="3919103938" sldId="1781"/>
            <ac:spMk id="17" creationId="{BDA9A5D1-A453-0096-FAD4-5B60EA97C248}"/>
          </ac:spMkLst>
        </pc:spChg>
        <pc:grpChg chg="add del mod">
          <ac:chgData name="Arnett, Nicholas  H." userId="225ac6e5-0295-4708-8822-75d7509ba33a" providerId="ADAL" clId="{404C79D8-1574-4DC9-A7AA-EE2871454F5D}" dt="2025-05-27T19:52:29.722" v="12680" actId="165"/>
          <ac:grpSpMkLst>
            <pc:docMk/>
            <pc:sldMk cId="3919103938" sldId="1781"/>
            <ac:grpSpMk id="14" creationId="{06662195-4654-0AA0-A7C8-C02C301DB395}"/>
          </ac:grpSpMkLst>
        </pc:grpChg>
        <pc:grpChg chg="add del mod">
          <ac:chgData name="Arnett, Nicholas  H." userId="225ac6e5-0295-4708-8822-75d7509ba33a" providerId="ADAL" clId="{404C79D8-1574-4DC9-A7AA-EE2871454F5D}" dt="2025-05-27T19:51:55.989" v="12643" actId="165"/>
          <ac:grpSpMkLst>
            <pc:docMk/>
            <pc:sldMk cId="3919103938" sldId="1781"/>
            <ac:grpSpMk id="15" creationId="{1794880C-7666-7172-8A8A-AB8E1D475CDD}"/>
          </ac:grpSpMkLst>
        </pc:grpChg>
        <pc:picChg chg="del">
          <ac:chgData name="Arnett, Nicholas  H." userId="225ac6e5-0295-4708-8822-75d7509ba33a" providerId="ADAL" clId="{404C79D8-1574-4DC9-A7AA-EE2871454F5D}" dt="2025-05-27T19:42:05.886" v="12292" actId="478"/>
          <ac:picMkLst>
            <pc:docMk/>
            <pc:sldMk cId="3919103938" sldId="1781"/>
            <ac:picMk id="5" creationId="{CC64CCE8-BD7A-DB0B-F21B-B8EC9CFD6C87}"/>
          </ac:picMkLst>
        </pc:picChg>
        <pc:picChg chg="add mod topLvl">
          <ac:chgData name="Arnett, Nicholas  H." userId="225ac6e5-0295-4708-8822-75d7509ba33a" providerId="ADAL" clId="{404C79D8-1574-4DC9-A7AA-EE2871454F5D}" dt="2025-05-27T19:51:55.989" v="12643" actId="165"/>
          <ac:picMkLst>
            <pc:docMk/>
            <pc:sldMk cId="3919103938" sldId="1781"/>
            <ac:picMk id="6" creationId="{E08E4122-6776-6DDA-B5E0-7526CC8CA6FF}"/>
          </ac:picMkLst>
        </pc:picChg>
        <pc:picChg chg="add mod topLvl">
          <ac:chgData name="Arnett, Nicholas  H." userId="225ac6e5-0295-4708-8822-75d7509ba33a" providerId="ADAL" clId="{404C79D8-1574-4DC9-A7AA-EE2871454F5D}" dt="2025-05-27T19:52:29.722" v="12680" actId="165"/>
          <ac:picMkLst>
            <pc:docMk/>
            <pc:sldMk cId="3919103938" sldId="1781"/>
            <ac:picMk id="9" creationId="{5192E705-3E7E-FEA1-D585-10A21372A19A}"/>
          </ac:picMkLst>
        </pc:picChg>
      </pc:sldChg>
      <pc:sldChg chg="addSp delSp modSp add mod">
        <pc:chgData name="Arnett, Nicholas  H." userId="225ac6e5-0295-4708-8822-75d7509ba33a" providerId="ADAL" clId="{404C79D8-1574-4DC9-A7AA-EE2871454F5D}" dt="2025-05-27T20:06:17.569" v="13050" actId="20577"/>
        <pc:sldMkLst>
          <pc:docMk/>
          <pc:sldMk cId="4102018777" sldId="1782"/>
        </pc:sldMkLst>
        <pc:spChg chg="mod">
          <ac:chgData name="Arnett, Nicholas  H." userId="225ac6e5-0295-4708-8822-75d7509ba33a" providerId="ADAL" clId="{404C79D8-1574-4DC9-A7AA-EE2871454F5D}" dt="2025-05-27T19:54:18.952" v="12761" actId="313"/>
          <ac:spMkLst>
            <pc:docMk/>
            <pc:sldMk cId="4102018777" sldId="1782"/>
            <ac:spMk id="2" creationId="{57CCF5A4-6FBE-3609-E0AE-E655B590DCC0}"/>
          </ac:spMkLst>
        </pc:spChg>
        <pc:spChg chg="add mod">
          <ac:chgData name="Arnett, Nicholas  H." userId="225ac6e5-0295-4708-8822-75d7509ba33a" providerId="ADAL" clId="{404C79D8-1574-4DC9-A7AA-EE2871454F5D}" dt="2025-05-27T19:52:08.329" v="12645" actId="1076"/>
          <ac:spMkLst>
            <pc:docMk/>
            <pc:sldMk cId="4102018777" sldId="1782"/>
            <ac:spMk id="17" creationId="{3B07DF75-F450-0A15-07DB-79DEB44995F6}"/>
          </ac:spMkLst>
        </pc:spChg>
        <pc:spChg chg="add mod">
          <ac:chgData name="Arnett, Nicholas  H." userId="225ac6e5-0295-4708-8822-75d7509ba33a" providerId="ADAL" clId="{404C79D8-1574-4DC9-A7AA-EE2871454F5D}" dt="2025-05-27T19:52:46.383" v="12685" actId="14100"/>
          <ac:spMkLst>
            <pc:docMk/>
            <pc:sldMk cId="4102018777" sldId="1782"/>
            <ac:spMk id="18" creationId="{E1A445C7-1D21-30BC-F859-B4B07FD90280}"/>
          </ac:spMkLst>
        </pc:spChg>
        <pc:spChg chg="add mod">
          <ac:chgData name="Arnett, Nicholas  H." userId="225ac6e5-0295-4708-8822-75d7509ba33a" providerId="ADAL" clId="{404C79D8-1574-4DC9-A7AA-EE2871454F5D}" dt="2025-05-27T19:53:31.961" v="12710" actId="1076"/>
          <ac:spMkLst>
            <pc:docMk/>
            <pc:sldMk cId="4102018777" sldId="1782"/>
            <ac:spMk id="19" creationId="{3F45A9F9-68D1-1D64-BF47-B77AE85D2740}"/>
          </ac:spMkLst>
        </pc:spChg>
        <pc:spChg chg="add mod">
          <ac:chgData name="Arnett, Nicholas  H." userId="225ac6e5-0295-4708-8822-75d7509ba33a" providerId="ADAL" clId="{404C79D8-1574-4DC9-A7AA-EE2871454F5D}" dt="2025-05-27T19:55:18.839" v="12774" actId="14100"/>
          <ac:spMkLst>
            <pc:docMk/>
            <pc:sldMk cId="4102018777" sldId="1782"/>
            <ac:spMk id="20" creationId="{2B613D40-B95D-10BF-8CBB-07CCD43E798D}"/>
          </ac:spMkLst>
        </pc:spChg>
        <pc:spChg chg="add mod">
          <ac:chgData name="Arnett, Nicholas  H." userId="225ac6e5-0295-4708-8822-75d7509ba33a" providerId="ADAL" clId="{404C79D8-1574-4DC9-A7AA-EE2871454F5D}" dt="2025-05-27T19:55:01.119" v="12771" actId="14100"/>
          <ac:spMkLst>
            <pc:docMk/>
            <pc:sldMk cId="4102018777" sldId="1782"/>
            <ac:spMk id="21" creationId="{B9A3ADD9-F1A3-131D-EA1E-D6C6A52A0B91}"/>
          </ac:spMkLst>
        </pc:spChg>
        <pc:spChg chg="add mod">
          <ac:chgData name="Arnett, Nicholas  H." userId="225ac6e5-0295-4708-8822-75d7509ba33a" providerId="ADAL" clId="{404C79D8-1574-4DC9-A7AA-EE2871454F5D}" dt="2025-05-27T20:05:37.128" v="13044" actId="20577"/>
          <ac:spMkLst>
            <pc:docMk/>
            <pc:sldMk cId="4102018777" sldId="1782"/>
            <ac:spMk id="22" creationId="{38C771F3-5F59-7CF9-8FA6-272BAD92A48B}"/>
          </ac:spMkLst>
        </pc:spChg>
        <pc:spChg chg="add mod">
          <ac:chgData name="Arnett, Nicholas  H." userId="225ac6e5-0295-4708-8822-75d7509ba33a" providerId="ADAL" clId="{404C79D8-1574-4DC9-A7AA-EE2871454F5D}" dt="2025-05-27T20:05:57.360" v="13047" actId="20577"/>
          <ac:spMkLst>
            <pc:docMk/>
            <pc:sldMk cId="4102018777" sldId="1782"/>
            <ac:spMk id="23" creationId="{3AF05ECD-97DA-CB21-E5A2-D02DF6C3BD9D}"/>
          </ac:spMkLst>
        </pc:spChg>
        <pc:spChg chg="add mod">
          <ac:chgData name="Arnett, Nicholas  H." userId="225ac6e5-0295-4708-8822-75d7509ba33a" providerId="ADAL" clId="{404C79D8-1574-4DC9-A7AA-EE2871454F5D}" dt="2025-05-27T20:06:17.569" v="13050" actId="20577"/>
          <ac:spMkLst>
            <pc:docMk/>
            <pc:sldMk cId="4102018777" sldId="1782"/>
            <ac:spMk id="24" creationId="{16D2E386-2D60-64D0-D49B-3A059ADC7B29}"/>
          </ac:spMkLst>
        </pc:spChg>
        <pc:grpChg chg="del">
          <ac:chgData name="Arnett, Nicholas  H." userId="225ac6e5-0295-4708-8822-75d7509ba33a" providerId="ADAL" clId="{404C79D8-1574-4DC9-A7AA-EE2871454F5D}" dt="2025-05-27T19:49:06.323" v="12544" actId="478"/>
          <ac:grpSpMkLst>
            <pc:docMk/>
            <pc:sldMk cId="4102018777" sldId="1782"/>
            <ac:grpSpMk id="14" creationId="{7B263AEA-5A78-1077-1A0A-17D9118C7E42}"/>
          </ac:grpSpMkLst>
        </pc:grpChg>
        <pc:grpChg chg="del">
          <ac:chgData name="Arnett, Nicholas  H." userId="225ac6e5-0295-4708-8822-75d7509ba33a" providerId="ADAL" clId="{404C79D8-1574-4DC9-A7AA-EE2871454F5D}" dt="2025-05-27T19:49:07.136" v="12545" actId="478"/>
          <ac:grpSpMkLst>
            <pc:docMk/>
            <pc:sldMk cId="4102018777" sldId="1782"/>
            <ac:grpSpMk id="15" creationId="{856838BD-CD85-8AB7-AEBC-28FAE8214DAE}"/>
          </ac:grpSpMkLst>
        </pc:grpChg>
        <pc:picChg chg="add mod">
          <ac:chgData name="Arnett, Nicholas  H." userId="225ac6e5-0295-4708-8822-75d7509ba33a" providerId="ADAL" clId="{404C79D8-1574-4DC9-A7AA-EE2871454F5D}" dt="2025-05-27T19:55:13.633" v="12773" actId="14100"/>
          <ac:picMkLst>
            <pc:docMk/>
            <pc:sldMk cId="4102018777" sldId="1782"/>
            <ac:picMk id="5" creationId="{135642DD-502A-8340-6DBA-3DE5E466E907}"/>
          </ac:picMkLst>
        </pc:picChg>
        <pc:picChg chg="add mod">
          <ac:chgData name="Arnett, Nicholas  H." userId="225ac6e5-0295-4708-8822-75d7509ba33a" providerId="ADAL" clId="{404C79D8-1574-4DC9-A7AA-EE2871454F5D}" dt="2025-05-27T19:51:39.068" v="12641" actId="1076"/>
          <ac:picMkLst>
            <pc:docMk/>
            <pc:sldMk cId="4102018777" sldId="1782"/>
            <ac:picMk id="16" creationId="{4BEABF76-5A86-06EA-383C-8D335442FDBD}"/>
          </ac:picMkLst>
        </pc:picChg>
      </pc:sldChg>
      <pc:sldChg chg="addSp delSp modSp add mod">
        <pc:chgData name="Arnett, Nicholas  H." userId="225ac6e5-0295-4708-8822-75d7509ba33a" providerId="ADAL" clId="{404C79D8-1574-4DC9-A7AA-EE2871454F5D}" dt="2025-05-27T20:06:39.891" v="13057" actId="20577"/>
        <pc:sldMkLst>
          <pc:docMk/>
          <pc:sldMk cId="3724127994" sldId="1783"/>
        </pc:sldMkLst>
        <pc:spChg chg="mod">
          <ac:chgData name="Arnett, Nicholas  H." userId="225ac6e5-0295-4708-8822-75d7509ba33a" providerId="ADAL" clId="{404C79D8-1574-4DC9-A7AA-EE2871454F5D}" dt="2025-05-27T19:58:23.015" v="12860" actId="20577"/>
          <ac:spMkLst>
            <pc:docMk/>
            <pc:sldMk cId="3724127994" sldId="1783"/>
            <ac:spMk id="2" creationId="{8A71AA96-6A79-7A3A-C8A9-9E77D71A0B67}"/>
          </ac:spMkLst>
        </pc:spChg>
        <pc:spChg chg="add mod">
          <ac:chgData name="Arnett, Nicholas  H." userId="225ac6e5-0295-4708-8822-75d7509ba33a" providerId="ADAL" clId="{404C79D8-1574-4DC9-A7AA-EE2871454F5D}" dt="2025-05-27T20:06:39.891" v="13057" actId="20577"/>
          <ac:spMkLst>
            <pc:docMk/>
            <pc:sldMk cId="3724127994" sldId="1783"/>
            <ac:spMk id="7" creationId="{CB960A25-850A-1B55-B859-8878596E2B6F}"/>
          </ac:spMkLst>
        </pc:spChg>
        <pc:spChg chg="del">
          <ac:chgData name="Arnett, Nicholas  H." userId="225ac6e5-0295-4708-8822-75d7509ba33a" providerId="ADAL" clId="{404C79D8-1574-4DC9-A7AA-EE2871454F5D}" dt="2025-05-27T19:56:27.821" v="12781" actId="478"/>
          <ac:spMkLst>
            <pc:docMk/>
            <pc:sldMk cId="3724127994" sldId="1783"/>
            <ac:spMk id="17" creationId="{87A38D07-1353-4C87-0320-4C01011A7D85}"/>
          </ac:spMkLst>
        </pc:spChg>
        <pc:spChg chg="del mod">
          <ac:chgData name="Arnett, Nicholas  H." userId="225ac6e5-0295-4708-8822-75d7509ba33a" providerId="ADAL" clId="{404C79D8-1574-4DC9-A7AA-EE2871454F5D}" dt="2025-05-27T19:58:29.552" v="12861" actId="478"/>
          <ac:spMkLst>
            <pc:docMk/>
            <pc:sldMk cId="3724127994" sldId="1783"/>
            <ac:spMk id="18" creationId="{1F584D35-31A3-F694-ED3D-866270359D90}"/>
          </ac:spMkLst>
        </pc:spChg>
        <pc:spChg chg="mod">
          <ac:chgData name="Arnett, Nicholas  H." userId="225ac6e5-0295-4708-8822-75d7509ba33a" providerId="ADAL" clId="{404C79D8-1574-4DC9-A7AA-EE2871454F5D}" dt="2025-05-27T19:57:20.496" v="12789" actId="1076"/>
          <ac:spMkLst>
            <pc:docMk/>
            <pc:sldMk cId="3724127994" sldId="1783"/>
            <ac:spMk id="19" creationId="{91A7FEA3-C596-C0CF-5CB8-4E7281F89681}"/>
          </ac:spMkLst>
        </pc:spChg>
        <pc:spChg chg="mod">
          <ac:chgData name="Arnett, Nicholas  H." userId="225ac6e5-0295-4708-8822-75d7509ba33a" providerId="ADAL" clId="{404C79D8-1574-4DC9-A7AA-EE2871454F5D}" dt="2025-05-27T19:56:49.188" v="12786" actId="14100"/>
          <ac:spMkLst>
            <pc:docMk/>
            <pc:sldMk cId="3724127994" sldId="1783"/>
            <ac:spMk id="20" creationId="{9841E1CC-FA21-A58A-446C-A63FF3577921}"/>
          </ac:spMkLst>
        </pc:spChg>
        <pc:spChg chg="del">
          <ac:chgData name="Arnett, Nicholas  H." userId="225ac6e5-0295-4708-8822-75d7509ba33a" providerId="ADAL" clId="{404C79D8-1574-4DC9-A7AA-EE2871454F5D}" dt="2025-05-27T19:56:11.475" v="12777" actId="478"/>
          <ac:spMkLst>
            <pc:docMk/>
            <pc:sldMk cId="3724127994" sldId="1783"/>
            <ac:spMk id="21" creationId="{F9A196F6-BB6D-5E1C-A00C-F59A00C78D68}"/>
          </ac:spMkLst>
        </pc:spChg>
        <pc:picChg chg="del">
          <ac:chgData name="Arnett, Nicholas  H." userId="225ac6e5-0295-4708-8822-75d7509ba33a" providerId="ADAL" clId="{404C79D8-1574-4DC9-A7AA-EE2871454F5D}" dt="2025-05-27T19:56:26.217" v="12780" actId="478"/>
          <ac:picMkLst>
            <pc:docMk/>
            <pc:sldMk cId="3724127994" sldId="1783"/>
            <ac:picMk id="5" creationId="{3B4BAE4E-65D3-26C5-7916-DE40622CAB69}"/>
          </ac:picMkLst>
        </pc:picChg>
        <pc:picChg chg="add mod ord">
          <ac:chgData name="Arnett, Nicholas  H." userId="225ac6e5-0295-4708-8822-75d7509ba33a" providerId="ADAL" clId="{404C79D8-1574-4DC9-A7AA-EE2871454F5D}" dt="2025-05-27T19:56:41.600" v="12784" actId="167"/>
          <ac:picMkLst>
            <pc:docMk/>
            <pc:sldMk cId="3724127994" sldId="1783"/>
            <ac:picMk id="6" creationId="{28A32831-4B4B-2D11-F85D-9B12C0EB082D}"/>
          </ac:picMkLst>
        </pc:picChg>
        <pc:picChg chg="del">
          <ac:chgData name="Arnett, Nicholas  H." userId="225ac6e5-0295-4708-8822-75d7509ba33a" providerId="ADAL" clId="{404C79D8-1574-4DC9-A7AA-EE2871454F5D}" dt="2025-05-27T19:56:10.325" v="12776" actId="478"/>
          <ac:picMkLst>
            <pc:docMk/>
            <pc:sldMk cId="3724127994" sldId="1783"/>
            <ac:picMk id="16" creationId="{5F500CED-F37E-05DE-7817-EF73D3612220}"/>
          </ac:picMkLst>
        </pc:picChg>
      </pc:sldChg>
      <pc:sldChg chg="addSp delSp modSp add mod">
        <pc:chgData name="Arnett, Nicholas  H." userId="225ac6e5-0295-4708-8822-75d7509ba33a" providerId="ADAL" clId="{404C79D8-1574-4DC9-A7AA-EE2871454F5D}" dt="2025-05-27T20:07:47.389" v="13081" actId="20577"/>
        <pc:sldMkLst>
          <pc:docMk/>
          <pc:sldMk cId="2532484590" sldId="1784"/>
        </pc:sldMkLst>
        <pc:spChg chg="mod">
          <ac:chgData name="Arnett, Nicholas  H." userId="225ac6e5-0295-4708-8822-75d7509ba33a" providerId="ADAL" clId="{404C79D8-1574-4DC9-A7AA-EE2871454F5D}" dt="2025-05-27T20:04:25.873" v="13032" actId="20577"/>
          <ac:spMkLst>
            <pc:docMk/>
            <pc:sldMk cId="2532484590" sldId="1784"/>
            <ac:spMk id="2" creationId="{187D222B-9A68-A838-0B6C-2CE7C8DA7062}"/>
          </ac:spMkLst>
        </pc:spChg>
        <pc:spChg chg="add mod">
          <ac:chgData name="Arnett, Nicholas  H." userId="225ac6e5-0295-4708-8822-75d7509ba33a" providerId="ADAL" clId="{404C79D8-1574-4DC9-A7AA-EE2871454F5D}" dt="2025-05-27T19:59:27.711" v="12870" actId="1076"/>
          <ac:spMkLst>
            <pc:docMk/>
            <pc:sldMk cId="2532484590" sldId="1784"/>
            <ac:spMk id="7" creationId="{7D547D84-3B9D-412B-D097-80A401EC5E92}"/>
          </ac:spMkLst>
        </pc:spChg>
        <pc:spChg chg="add mod">
          <ac:chgData name="Arnett, Nicholas  H." userId="225ac6e5-0295-4708-8822-75d7509ba33a" providerId="ADAL" clId="{404C79D8-1574-4DC9-A7AA-EE2871454F5D}" dt="2025-05-27T19:59:31.374" v="12872" actId="1076"/>
          <ac:spMkLst>
            <pc:docMk/>
            <pc:sldMk cId="2532484590" sldId="1784"/>
            <ac:spMk id="8" creationId="{F03B7055-45B6-2F81-9028-21C4433B8598}"/>
          </ac:spMkLst>
        </pc:spChg>
        <pc:spChg chg="add mod">
          <ac:chgData name="Arnett, Nicholas  H." userId="225ac6e5-0295-4708-8822-75d7509ba33a" providerId="ADAL" clId="{404C79D8-1574-4DC9-A7AA-EE2871454F5D}" dt="2025-05-27T20:00:45.628" v="12903" actId="14100"/>
          <ac:spMkLst>
            <pc:docMk/>
            <pc:sldMk cId="2532484590" sldId="1784"/>
            <ac:spMk id="11" creationId="{FB9DD3D4-E46B-5656-A8CE-4DBEA3156EB7}"/>
          </ac:spMkLst>
        </pc:spChg>
        <pc:spChg chg="add mod">
          <ac:chgData name="Arnett, Nicholas  H." userId="225ac6e5-0295-4708-8822-75d7509ba33a" providerId="ADAL" clId="{404C79D8-1574-4DC9-A7AA-EE2871454F5D}" dt="2025-05-27T20:02:44.379" v="12974" actId="14100"/>
          <ac:spMkLst>
            <pc:docMk/>
            <pc:sldMk cId="2532484590" sldId="1784"/>
            <ac:spMk id="14" creationId="{3C5E80CD-42CA-45C3-9E19-6D09D5606AFE}"/>
          </ac:spMkLst>
        </pc:spChg>
        <pc:spChg chg="add mod">
          <ac:chgData name="Arnett, Nicholas  H." userId="225ac6e5-0295-4708-8822-75d7509ba33a" providerId="ADAL" clId="{404C79D8-1574-4DC9-A7AA-EE2871454F5D}" dt="2025-05-27T20:03:36.335" v="12991" actId="14100"/>
          <ac:spMkLst>
            <pc:docMk/>
            <pc:sldMk cId="2532484590" sldId="1784"/>
            <ac:spMk id="15" creationId="{EE6D0690-CC1C-9A8F-0F2A-52B8C59A13C5}"/>
          </ac:spMkLst>
        </pc:spChg>
        <pc:spChg chg="add mod">
          <ac:chgData name="Arnett, Nicholas  H." userId="225ac6e5-0295-4708-8822-75d7509ba33a" providerId="ADAL" clId="{404C79D8-1574-4DC9-A7AA-EE2871454F5D}" dt="2025-05-27T20:03:15.863" v="12988" actId="1076"/>
          <ac:spMkLst>
            <pc:docMk/>
            <pc:sldMk cId="2532484590" sldId="1784"/>
            <ac:spMk id="16" creationId="{EB2CF6EF-C42C-2B58-7825-A207815C77F3}"/>
          </ac:spMkLst>
        </pc:spChg>
        <pc:spChg chg="add del mod">
          <ac:chgData name="Arnett, Nicholas  H." userId="225ac6e5-0295-4708-8822-75d7509ba33a" providerId="ADAL" clId="{404C79D8-1574-4DC9-A7AA-EE2871454F5D}" dt="2025-05-27T20:03:54.603" v="12994" actId="478"/>
          <ac:spMkLst>
            <pc:docMk/>
            <pc:sldMk cId="2532484590" sldId="1784"/>
            <ac:spMk id="17" creationId="{7B01D264-4392-BC4E-0734-1FB0491A6A87}"/>
          </ac:spMkLst>
        </pc:spChg>
        <pc:spChg chg="add mod">
          <ac:chgData name="Arnett, Nicholas  H." userId="225ac6e5-0295-4708-8822-75d7509ba33a" providerId="ADAL" clId="{404C79D8-1574-4DC9-A7AA-EE2871454F5D}" dt="2025-05-27T20:03:51.535" v="12993" actId="1076"/>
          <ac:spMkLst>
            <pc:docMk/>
            <pc:sldMk cId="2532484590" sldId="1784"/>
            <ac:spMk id="18" creationId="{FB984B5E-6034-1122-0110-57A935E49A2B}"/>
          </ac:spMkLst>
        </pc:spChg>
        <pc:spChg chg="mod">
          <ac:chgData name="Arnett, Nicholas  H." userId="225ac6e5-0295-4708-8822-75d7509ba33a" providerId="ADAL" clId="{404C79D8-1574-4DC9-A7AA-EE2871454F5D}" dt="2025-05-27T19:59:24.163" v="12868" actId="1076"/>
          <ac:spMkLst>
            <pc:docMk/>
            <pc:sldMk cId="2532484590" sldId="1784"/>
            <ac:spMk id="19" creationId="{CC2BE057-66CA-8EED-5F6D-43F6BD04C3E3}"/>
          </ac:spMkLst>
        </pc:spChg>
        <pc:spChg chg="mod">
          <ac:chgData name="Arnett, Nicholas  H." userId="225ac6e5-0295-4708-8822-75d7509ba33a" providerId="ADAL" clId="{404C79D8-1574-4DC9-A7AA-EE2871454F5D}" dt="2025-05-27T19:59:17.117" v="12867" actId="14100"/>
          <ac:spMkLst>
            <pc:docMk/>
            <pc:sldMk cId="2532484590" sldId="1784"/>
            <ac:spMk id="20" creationId="{8002C5CB-B5E9-B49D-38E1-D750D74E2CD2}"/>
          </ac:spMkLst>
        </pc:spChg>
        <pc:spChg chg="add mod">
          <ac:chgData name="Arnett, Nicholas  H." userId="225ac6e5-0295-4708-8822-75d7509ba33a" providerId="ADAL" clId="{404C79D8-1574-4DC9-A7AA-EE2871454F5D}" dt="2025-05-27T20:04:12.250" v="12998" actId="1582"/>
          <ac:spMkLst>
            <pc:docMk/>
            <pc:sldMk cId="2532484590" sldId="1784"/>
            <ac:spMk id="21" creationId="{E922CA23-5263-107C-8498-880AD82577C2}"/>
          </ac:spMkLst>
        </pc:spChg>
        <pc:spChg chg="add mod">
          <ac:chgData name="Arnett, Nicholas  H." userId="225ac6e5-0295-4708-8822-75d7509ba33a" providerId="ADAL" clId="{404C79D8-1574-4DC9-A7AA-EE2871454F5D}" dt="2025-05-27T20:06:58.687" v="13062" actId="1076"/>
          <ac:spMkLst>
            <pc:docMk/>
            <pc:sldMk cId="2532484590" sldId="1784"/>
            <ac:spMk id="22" creationId="{A0FE2BFB-0F36-0635-8793-89A5345523C0}"/>
          </ac:spMkLst>
        </pc:spChg>
        <pc:spChg chg="add mod">
          <ac:chgData name="Arnett, Nicholas  H." userId="225ac6e5-0295-4708-8822-75d7509ba33a" providerId="ADAL" clId="{404C79D8-1574-4DC9-A7AA-EE2871454F5D}" dt="2025-05-27T20:07:04.515" v="13064" actId="1076"/>
          <ac:spMkLst>
            <pc:docMk/>
            <pc:sldMk cId="2532484590" sldId="1784"/>
            <ac:spMk id="23" creationId="{D70A3706-1FAE-030A-0AEB-848A71411E94}"/>
          </ac:spMkLst>
        </pc:spChg>
        <pc:spChg chg="add mod">
          <ac:chgData name="Arnett, Nicholas  H." userId="225ac6e5-0295-4708-8822-75d7509ba33a" providerId="ADAL" clId="{404C79D8-1574-4DC9-A7AA-EE2871454F5D}" dt="2025-05-27T20:07:12.609" v="13066" actId="1076"/>
          <ac:spMkLst>
            <pc:docMk/>
            <pc:sldMk cId="2532484590" sldId="1784"/>
            <ac:spMk id="24" creationId="{98BBA7CD-95BF-7C4C-E42D-1099C24CEFE8}"/>
          </ac:spMkLst>
        </pc:spChg>
        <pc:spChg chg="add mod">
          <ac:chgData name="Arnett, Nicholas  H." userId="225ac6e5-0295-4708-8822-75d7509ba33a" providerId="ADAL" clId="{404C79D8-1574-4DC9-A7AA-EE2871454F5D}" dt="2025-05-27T20:07:30.075" v="13070" actId="20577"/>
          <ac:spMkLst>
            <pc:docMk/>
            <pc:sldMk cId="2532484590" sldId="1784"/>
            <ac:spMk id="25" creationId="{9902B59F-470B-4D23-C8D5-E5942EA868F8}"/>
          </ac:spMkLst>
        </pc:spChg>
        <pc:spChg chg="add mod">
          <ac:chgData name="Arnett, Nicholas  H." userId="225ac6e5-0295-4708-8822-75d7509ba33a" providerId="ADAL" clId="{404C79D8-1574-4DC9-A7AA-EE2871454F5D}" dt="2025-05-27T20:07:47.389" v="13081" actId="20577"/>
          <ac:spMkLst>
            <pc:docMk/>
            <pc:sldMk cId="2532484590" sldId="1784"/>
            <ac:spMk id="26" creationId="{4CF2CF83-E6B5-A14A-C8DD-F9840150DF4B}"/>
          </ac:spMkLst>
        </pc:spChg>
        <pc:picChg chg="add mod ord">
          <ac:chgData name="Arnett, Nicholas  H." userId="225ac6e5-0295-4708-8822-75d7509ba33a" providerId="ADAL" clId="{404C79D8-1574-4DC9-A7AA-EE2871454F5D}" dt="2025-05-27T19:59:10.766" v="12866" actId="167"/>
          <ac:picMkLst>
            <pc:docMk/>
            <pc:sldMk cId="2532484590" sldId="1784"/>
            <ac:picMk id="5" creationId="{B8E790D0-2D07-6A29-C211-BB49142F8553}"/>
          </ac:picMkLst>
        </pc:picChg>
        <pc:picChg chg="del">
          <ac:chgData name="Arnett, Nicholas  H." userId="225ac6e5-0295-4708-8822-75d7509ba33a" providerId="ADAL" clId="{404C79D8-1574-4DC9-A7AA-EE2871454F5D}" dt="2025-05-27T19:58:40.030" v="12863" actId="478"/>
          <ac:picMkLst>
            <pc:docMk/>
            <pc:sldMk cId="2532484590" sldId="1784"/>
            <ac:picMk id="6" creationId="{B8D466C6-13E2-2B1B-8A41-0A7A1500FF0F}"/>
          </ac:picMkLst>
        </pc:picChg>
        <pc:picChg chg="add mod">
          <ac:chgData name="Arnett, Nicholas  H." userId="225ac6e5-0295-4708-8822-75d7509ba33a" providerId="ADAL" clId="{404C79D8-1574-4DC9-A7AA-EE2871454F5D}" dt="2025-05-27T20:00:27.777" v="12898" actId="1076"/>
          <ac:picMkLst>
            <pc:docMk/>
            <pc:sldMk cId="2532484590" sldId="1784"/>
            <ac:picMk id="10" creationId="{D21B6CF4-027A-1BB8-949D-97F1794ADDCB}"/>
          </ac:picMkLst>
        </pc:picChg>
        <pc:picChg chg="add mod">
          <ac:chgData name="Arnett, Nicholas  H." userId="225ac6e5-0295-4708-8822-75d7509ba33a" providerId="ADAL" clId="{404C79D8-1574-4DC9-A7AA-EE2871454F5D}" dt="2025-05-27T20:02:49.833" v="12985" actId="1036"/>
          <ac:picMkLst>
            <pc:docMk/>
            <pc:sldMk cId="2532484590" sldId="1784"/>
            <ac:picMk id="13" creationId="{3AEBD4C6-EEEA-620E-3E14-6A83E5D0702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9BD708-6E15-9C17-3DF7-D3D756492A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5EA9F2-F3EA-9BCE-177E-614C333C0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66222-A093-4A85-A23F-8DBA11A965EF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9972A-783E-89EE-0F0B-1624A1C85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BE2E2-1640-2F82-57B2-FCCA0A1A40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EBE5-968D-423B-AB4E-1A04006B5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5623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Avenir Next" panose="020B0503020202020204" pitchFamily="34" charset="0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 Presenta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32A7E-CE9B-244D-C430-F445E93AB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C240EF-8538-35CF-9010-1771CDB5F26E}"/>
              </a:ext>
            </a:extLst>
          </p:cNvPr>
          <p:cNvSpPr/>
          <p:nvPr userDrawn="1"/>
        </p:nvSpPr>
        <p:spPr>
          <a:xfrm rot="16200000">
            <a:off x="10335687" y="-45365"/>
            <a:ext cx="4226312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402AB5-41D4-C274-052B-71A8668ED2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34" y="3972736"/>
            <a:ext cx="5752618" cy="1568895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37FECD0A-6221-1AC6-A5FA-CC9F423BCC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2775" y="3674661"/>
            <a:ext cx="7847013" cy="1309934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4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2pPr>
            <a:lvl3pPr marL="1300460" indent="0">
              <a:buNone/>
              <a:defRPr sz="40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3pPr>
            <a:lvl4pPr marL="195068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4pPr>
            <a:lvl5pPr marL="260091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AC1A4B-EEAC-4EFB-B34C-D1F011532F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2775" y="5217246"/>
            <a:ext cx="7847013" cy="9879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 dirty="0"/>
              <a:t>SUBTITLE OF PRESENTATION</a:t>
            </a:r>
          </a:p>
          <a:p>
            <a:r>
              <a:rPr lang="en-US" dirty="0"/>
              <a:t>Presenter Name, Title</a:t>
            </a:r>
          </a:p>
        </p:txBody>
      </p:sp>
    </p:spTree>
    <p:extLst>
      <p:ext uri="{BB962C8B-B14F-4D97-AF65-F5344CB8AC3E}">
        <p14:creationId xmlns:p14="http://schemas.microsoft.com/office/powerpoint/2010/main" val="381395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680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TO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151A9-BF31-53A1-5A89-9E825B10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403" y="1741629"/>
            <a:ext cx="8572449" cy="1171786"/>
          </a:xfrm>
        </p:spPr>
        <p:txBody>
          <a:bodyPr anchor="b">
            <a:normAutofit/>
          </a:bodyPr>
          <a:lstStyle>
            <a:lvl1pPr marL="0" indent="0">
              <a:buNone/>
              <a:defRPr sz="4000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6FFEC-F0E7-4319-B812-D02B4B83B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403" y="2913415"/>
            <a:ext cx="8572449" cy="575350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5" name="Picture 4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29F06526-7C15-61B0-2CA0-A27D57277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02" y="2133600"/>
            <a:ext cx="4000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38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346276-0CBB-E81D-9895-527B77901DA3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75B3F28-A3CE-ABA0-F76A-277803DB3E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68691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296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14D49-BE63-86EC-7390-E34468854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68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 End Slide (Questions?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E5055D-F9A9-3A1A-DF2D-1F4C6799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485162-E1A0-0AF5-98CE-1A24C94BFE42}"/>
              </a:ext>
            </a:extLst>
          </p:cNvPr>
          <p:cNvSpPr/>
          <p:nvPr userDrawn="1"/>
        </p:nvSpPr>
        <p:spPr>
          <a:xfrm rot="16200000">
            <a:off x="10752606" y="-67351"/>
            <a:ext cx="3392467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345B6-C3C1-2525-D44A-F97E52541701}"/>
              </a:ext>
            </a:extLst>
          </p:cNvPr>
          <p:cNvSpPr txBox="1"/>
          <p:nvPr userDrawn="1"/>
        </p:nvSpPr>
        <p:spPr>
          <a:xfrm>
            <a:off x="8232864" y="4504695"/>
            <a:ext cx="8255513" cy="775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defTabSz="1300460" hangingPunct="1">
              <a:lnSpc>
                <a:spcPct val="90000"/>
              </a:lnSpc>
              <a:spcAft>
                <a:spcPts val="853"/>
              </a:spcAft>
            </a:pPr>
            <a:r>
              <a:rPr lang="en-US" sz="4800" b="1" i="0" kern="1200" dirty="0">
                <a:solidFill>
                  <a:schemeClr val="bg1"/>
                </a:solidFill>
                <a:latin typeface="Avenir Next Demi Bold" panose="020B0503020202020204" pitchFamily="34" charset="0"/>
              </a:rPr>
              <a:t>QUESTIONS?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7BCCDF-DFC2-593A-4228-06752C2123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34" y="3972736"/>
            <a:ext cx="5752618" cy="156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23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TO End Slide (Questions?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E5055D-F9A9-3A1A-DF2D-1F4C6799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485162-E1A0-0AF5-98CE-1A24C94BFE42}"/>
              </a:ext>
            </a:extLst>
          </p:cNvPr>
          <p:cNvSpPr/>
          <p:nvPr userDrawn="1"/>
        </p:nvSpPr>
        <p:spPr>
          <a:xfrm rot="16200000">
            <a:off x="10752606" y="-67351"/>
            <a:ext cx="3392467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345B6-C3C1-2525-D44A-F97E52541701}"/>
              </a:ext>
            </a:extLst>
          </p:cNvPr>
          <p:cNvSpPr txBox="1"/>
          <p:nvPr userDrawn="1"/>
        </p:nvSpPr>
        <p:spPr>
          <a:xfrm>
            <a:off x="8232864" y="4504695"/>
            <a:ext cx="8255513" cy="775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defTabSz="1300460" hangingPunct="1">
              <a:lnSpc>
                <a:spcPct val="90000"/>
              </a:lnSpc>
              <a:spcAft>
                <a:spcPts val="853"/>
              </a:spcAft>
            </a:pPr>
            <a:r>
              <a:rPr lang="en-US" sz="4800" b="1" i="0" kern="1200" dirty="0">
                <a:solidFill>
                  <a:schemeClr val="bg1"/>
                </a:solidFill>
                <a:latin typeface="Avenir Next Demi Bold" panose="020B0503020202020204" pitchFamily="34" charset="0"/>
              </a:rPr>
              <a:t>QUESTIONS?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3790AAB-4981-BED4-05AC-F1BC4D02F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3850" y="1923899"/>
            <a:ext cx="3880477" cy="590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87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29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TO Presenta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32A7E-CE9B-244D-C430-F445E93AB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C240EF-8538-35CF-9010-1771CDB5F26E}"/>
              </a:ext>
            </a:extLst>
          </p:cNvPr>
          <p:cNvSpPr/>
          <p:nvPr userDrawn="1"/>
        </p:nvSpPr>
        <p:spPr>
          <a:xfrm rot="16200000">
            <a:off x="10335687" y="-45365"/>
            <a:ext cx="4226312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37FECD0A-6221-1AC6-A5FA-CC9F423BCC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2775" y="3674661"/>
            <a:ext cx="7847013" cy="1309934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4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2pPr>
            <a:lvl3pPr marL="1300460" indent="0">
              <a:buNone/>
              <a:defRPr sz="40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3pPr>
            <a:lvl4pPr marL="195068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4pPr>
            <a:lvl5pPr marL="260091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AC1A4B-EEAC-4EFB-B34C-D1F011532F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2775" y="5217246"/>
            <a:ext cx="7847013" cy="9879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 dirty="0"/>
              <a:t>SUBTITLE OF PRESENTATION</a:t>
            </a:r>
          </a:p>
          <a:p>
            <a:r>
              <a:rPr lang="en-US" dirty="0"/>
              <a:t>Presenter Name, Title</a:t>
            </a:r>
          </a:p>
        </p:txBody>
      </p:sp>
      <p:pic>
        <p:nvPicPr>
          <p:cNvPr id="2" name="Picture 1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0919302F-8EE3-D12E-06D3-2CA565C1EB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97" y="1828800"/>
            <a:ext cx="4000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90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8FCA8-1544-8C0A-516E-A5127A035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1828800"/>
            <a:ext cx="14955977" cy="6956214"/>
          </a:xfrm>
        </p:spPr>
        <p:txBody>
          <a:bodyPr/>
          <a:lstStyle>
            <a:lvl1pPr marL="0" indent="0">
              <a:buNone/>
              <a:defRPr b="0" i="0">
                <a:latin typeface="Avenir Next" panose="020B0503020202020204" pitchFamily="34" charset="0"/>
              </a:defRPr>
            </a:lvl1pPr>
            <a:lvl2pPr marL="650230" indent="0">
              <a:buNone/>
              <a:defRPr b="0" i="0">
                <a:latin typeface="Avenir Next" panose="020B0503020202020204" pitchFamily="34" charset="0"/>
              </a:defRPr>
            </a:lvl2pPr>
            <a:lvl3pPr marL="1300460" indent="0">
              <a:buNone/>
              <a:defRPr b="0" i="0">
                <a:latin typeface="Avenir Next" panose="020B0503020202020204" pitchFamily="34" charset="0"/>
              </a:defRPr>
            </a:lvl3pPr>
            <a:lvl4pPr marL="1950689" indent="0">
              <a:buNone/>
              <a:defRPr b="0" i="0">
                <a:latin typeface="Avenir Next" panose="020B0503020202020204" pitchFamily="34" charset="0"/>
              </a:defRPr>
            </a:lvl4pPr>
            <a:lvl5pPr marL="2600919" indent="0">
              <a:buNone/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EAB754-D9B5-2C7D-BBBF-4F688B9EAFC6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BC9E12-564F-6B74-1A29-433EB7B249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AGENDA/TOC</a:t>
            </a:r>
          </a:p>
        </p:txBody>
      </p:sp>
    </p:spTree>
    <p:extLst>
      <p:ext uri="{BB962C8B-B14F-4D97-AF65-F5344CB8AC3E}">
        <p14:creationId xmlns:p14="http://schemas.microsoft.com/office/powerpoint/2010/main" val="247832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 Subj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591AC0-3560-0A9F-3C31-1DF40E632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A4298A-C4A7-CF90-A517-CBFDB880BCE1}"/>
              </a:ext>
            </a:extLst>
          </p:cNvPr>
          <p:cNvSpPr/>
          <p:nvPr userDrawn="1"/>
        </p:nvSpPr>
        <p:spPr>
          <a:xfrm rot="16200000">
            <a:off x="10699556" y="39238"/>
            <a:ext cx="3498575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C8E4BA-44FF-B4F9-8DF5-91B273507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34" y="3972736"/>
            <a:ext cx="5752618" cy="1568895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AD2D3D2-0D70-8492-8CEF-88EC6EDDA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2775" y="3869635"/>
            <a:ext cx="7847013" cy="1114960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4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2pPr>
            <a:lvl3pPr marL="1300460" indent="0">
              <a:buNone/>
              <a:defRPr sz="40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3pPr>
            <a:lvl4pPr marL="195068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4pPr>
            <a:lvl5pPr marL="260091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en-US" dirty="0"/>
              <a:t>SUBJECT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ABF5345-1934-56F7-6A1E-C7822AA495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2775" y="5217246"/>
            <a:ext cx="7847013" cy="9879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 dirty="0"/>
              <a:t>SUBTITLE TEXT</a:t>
            </a:r>
          </a:p>
        </p:txBody>
      </p:sp>
    </p:spTree>
    <p:extLst>
      <p:ext uri="{BB962C8B-B14F-4D97-AF65-F5344CB8AC3E}">
        <p14:creationId xmlns:p14="http://schemas.microsoft.com/office/powerpoint/2010/main" val="25566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TO Subj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591AC0-3560-0A9F-3C31-1DF40E632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A4298A-C4A7-CF90-A517-CBFDB880BCE1}"/>
              </a:ext>
            </a:extLst>
          </p:cNvPr>
          <p:cNvSpPr/>
          <p:nvPr userDrawn="1"/>
        </p:nvSpPr>
        <p:spPr>
          <a:xfrm rot="16200000">
            <a:off x="10699556" y="39238"/>
            <a:ext cx="3498575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AD2D3D2-0D70-8492-8CEF-88EC6EDDA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2775" y="3869635"/>
            <a:ext cx="7847013" cy="1114960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4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2pPr>
            <a:lvl3pPr marL="1300460" indent="0">
              <a:buNone/>
              <a:defRPr sz="40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3pPr>
            <a:lvl4pPr marL="195068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4pPr>
            <a:lvl5pPr marL="260091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en-US" dirty="0"/>
              <a:t>SUBJECT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ABF5345-1934-56F7-6A1E-C7822AA495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2775" y="5217246"/>
            <a:ext cx="7847013" cy="9879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 dirty="0"/>
              <a:t>SUBTITLE TEXT</a:t>
            </a:r>
          </a:p>
        </p:txBody>
      </p:sp>
      <p:pic>
        <p:nvPicPr>
          <p:cNvPr id="3" name="Picture 2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8F8EC4E1-3DD1-AEFE-9E5D-9C70A41308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97" y="1828800"/>
            <a:ext cx="4000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1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A817-CAA6-A66E-D079-0FF45CCA1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143" y="1696278"/>
            <a:ext cx="7369612" cy="7088736"/>
          </a:xfrm>
        </p:spPr>
        <p:txBody>
          <a:bodyPr/>
          <a:lstStyle>
            <a:lvl1pPr marL="0" indent="0">
              <a:buNone/>
              <a:defRPr b="0" i="0">
                <a:latin typeface="Avenir Next" panose="020B0503020202020204" pitchFamily="34" charset="0"/>
              </a:defRPr>
            </a:lvl1pPr>
            <a:lvl2pPr marL="650230" indent="0">
              <a:buNone/>
              <a:defRPr b="0" i="0">
                <a:latin typeface="Avenir Next" panose="020B0503020202020204" pitchFamily="34" charset="0"/>
              </a:defRPr>
            </a:lvl2pPr>
            <a:lvl3pPr marL="1300460" indent="0">
              <a:buNone/>
              <a:defRPr b="0" i="0">
                <a:latin typeface="Avenir Next" panose="020B0503020202020204" pitchFamily="34" charset="0"/>
              </a:defRPr>
            </a:lvl3pPr>
            <a:lvl4pPr marL="1950689" indent="0">
              <a:buNone/>
              <a:defRPr b="0" i="0">
                <a:latin typeface="Avenir Next" panose="020B0503020202020204" pitchFamily="34" charset="0"/>
              </a:defRPr>
            </a:lvl4pPr>
            <a:lvl5pPr marL="2600919" indent="0">
              <a:buNone/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07830-A864-D761-976B-8DEC1CB52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78508" y="1696278"/>
            <a:ext cx="7369612" cy="7088736"/>
          </a:xfrm>
        </p:spPr>
        <p:txBody>
          <a:bodyPr/>
          <a:lstStyle>
            <a:lvl1pPr marL="0" indent="0">
              <a:buNone/>
              <a:defRPr b="0" i="0">
                <a:latin typeface="Avenir Next" panose="020B0503020202020204" pitchFamily="34" charset="0"/>
              </a:defRPr>
            </a:lvl1pPr>
            <a:lvl2pPr marL="650230" indent="0">
              <a:buNone/>
              <a:defRPr b="0" i="0">
                <a:latin typeface="Avenir Next" panose="020B0503020202020204" pitchFamily="34" charset="0"/>
              </a:defRPr>
            </a:lvl2pPr>
            <a:lvl3pPr marL="1300460" indent="0">
              <a:buNone/>
              <a:defRPr b="0" i="0">
                <a:latin typeface="Avenir Next" panose="020B0503020202020204" pitchFamily="34" charset="0"/>
              </a:defRPr>
            </a:lvl3pPr>
            <a:lvl4pPr marL="1950689" indent="0">
              <a:buNone/>
              <a:defRPr b="0" i="0">
                <a:latin typeface="Avenir Next" panose="020B0503020202020204" pitchFamily="34" charset="0"/>
              </a:defRPr>
            </a:lvl4pPr>
            <a:lvl5pPr marL="2600919" indent="0">
              <a:buNone/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2BCF51-63FE-3136-9E8F-EC5803B72A13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E3ED741-E911-1082-8546-6FA7A87384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8830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151A9-BF31-53A1-5A89-9E825B10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403" y="1741629"/>
            <a:ext cx="7335743" cy="1171786"/>
          </a:xfrm>
        </p:spPr>
        <p:txBody>
          <a:bodyPr anchor="b">
            <a:normAutofit/>
          </a:bodyPr>
          <a:lstStyle>
            <a:lvl1pPr marL="0" indent="0">
              <a:buNone/>
              <a:defRPr sz="4000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6FFEC-F0E7-4319-B812-D02B4B83B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403" y="2913415"/>
            <a:ext cx="7335743" cy="575350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C7B88-AD8D-77C3-AFD7-4CC9E4B3D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78508" y="1741629"/>
            <a:ext cx="7371870" cy="1171786"/>
          </a:xfrm>
        </p:spPr>
        <p:txBody>
          <a:bodyPr anchor="b">
            <a:normAutofit/>
          </a:bodyPr>
          <a:lstStyle>
            <a:lvl1pPr marL="0" indent="0">
              <a:buNone/>
              <a:defRPr sz="4000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3B9C99-35A3-2B83-7686-7EAF30264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78508" y="2913415"/>
            <a:ext cx="7371870" cy="575350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2297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151A9-BF31-53A1-5A89-9E825B10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403" y="1741629"/>
            <a:ext cx="7335743" cy="1171786"/>
          </a:xfrm>
        </p:spPr>
        <p:txBody>
          <a:bodyPr anchor="b">
            <a:normAutofit/>
          </a:bodyPr>
          <a:lstStyle>
            <a:lvl1pPr marL="0" indent="0">
              <a:buNone/>
              <a:defRPr sz="4000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6FFEC-F0E7-4319-B812-D02B4B83B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403" y="2913415"/>
            <a:ext cx="7335743" cy="575350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2172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151A9-BF31-53A1-5A89-9E825B10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6150" y="1741629"/>
            <a:ext cx="14747962" cy="1171786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52520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654E14-342B-61A2-C4BC-408183C9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2077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Titles &amp; Subheadings – Avenir Next Demi Bold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EAF7E-C869-3F0D-99E9-F4245FCC3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Paragraph Text – Avenir Next Regular</a:t>
            </a:r>
          </a:p>
          <a:p>
            <a:pPr lvl="1"/>
            <a:r>
              <a:rPr lang="en-US" dirty="0"/>
              <a:t>Paragraph Text – Avenir Next o Regular</a:t>
            </a:r>
          </a:p>
          <a:p>
            <a:pPr lvl="2"/>
            <a:r>
              <a:rPr lang="en-US" dirty="0"/>
              <a:t>Paragraph Text – Avenir Next Regular</a:t>
            </a:r>
          </a:p>
          <a:p>
            <a:pPr lvl="3"/>
            <a:r>
              <a:rPr lang="en-US" dirty="0"/>
              <a:t>Paragraph Text – Avenir Next Regular</a:t>
            </a:r>
          </a:p>
          <a:p>
            <a:pPr lvl="4"/>
            <a:r>
              <a:rPr lang="en-US" dirty="0"/>
              <a:t>Paragraph Text – Avenir Next Regular</a:t>
            </a:r>
          </a:p>
        </p:txBody>
      </p:sp>
    </p:spTree>
    <p:extLst>
      <p:ext uri="{BB962C8B-B14F-4D97-AF65-F5344CB8AC3E}">
        <p14:creationId xmlns:p14="http://schemas.microsoft.com/office/powerpoint/2010/main" val="59043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72" r:id="rId2"/>
    <p:sldLayoutId id="2147483759" r:id="rId3"/>
    <p:sldLayoutId id="2147483760" r:id="rId4"/>
    <p:sldLayoutId id="2147483771" r:id="rId5"/>
    <p:sldLayoutId id="2147483761" r:id="rId6"/>
    <p:sldLayoutId id="2147483762" r:id="rId7"/>
    <p:sldLayoutId id="2147483769" r:id="rId8"/>
    <p:sldLayoutId id="2147483775" r:id="rId9"/>
    <p:sldLayoutId id="2147483776" r:id="rId10"/>
    <p:sldLayoutId id="2147483770" r:id="rId11"/>
    <p:sldLayoutId id="2147483763" r:id="rId12"/>
    <p:sldLayoutId id="2147483764" r:id="rId13"/>
    <p:sldLayoutId id="2147483777" r:id="rId14"/>
    <p:sldLayoutId id="2147483773" r:id="rId15"/>
    <p:sldLayoutId id="2147483774" r:id="rId16"/>
    <p:sldLayoutId id="2147483778" r:id="rId17"/>
    <p:sldLayoutId id="2147483779" r:id="rId18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venir Next Demi Bold" panose="020B0503020202020204" pitchFamily="34" charset="0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50230" indent="0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300460" indent="0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950689" indent="0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600919" indent="0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54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AEDE24-AB90-FFD6-7EEA-C5D2DC474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GET IT DONE: CPR/CSR</a:t>
            </a:r>
          </a:p>
          <a:p>
            <a:r>
              <a:rPr lang="en-US" dirty="0"/>
              <a:t>Training Tuesday – May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EEE2F-8A50-3176-99F3-D6FD96F4B7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Nick Arnett,</a:t>
            </a:r>
          </a:p>
          <a:p>
            <a:r>
              <a:rPr lang="en-US" dirty="0"/>
              <a:t>Staff Liaison (Midwest Region) &amp; CPR/CSR Program Administrator</a:t>
            </a:r>
          </a:p>
        </p:txBody>
      </p:sp>
    </p:spTree>
    <p:extLst>
      <p:ext uri="{BB962C8B-B14F-4D97-AF65-F5344CB8AC3E}">
        <p14:creationId xmlns:p14="http://schemas.microsoft.com/office/powerpoint/2010/main" val="793978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9A04C-DF62-86D2-63C6-EA2FA4230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1A630-E1B2-0009-A94A-4A73EA939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ADMIN TIMELINE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6B5453-7150-A3D6-467E-ED15C46BA7B7}"/>
              </a:ext>
            </a:extLst>
          </p:cNvPr>
          <p:cNvSpPr/>
          <p:nvPr/>
        </p:nvSpPr>
        <p:spPr>
          <a:xfrm>
            <a:off x="6394859" y="1736464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CPR AWARDS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B60462-F58B-9AA4-D3C6-188FC582922C}"/>
              </a:ext>
            </a:extLst>
          </p:cNvPr>
          <p:cNvSpPr/>
          <p:nvPr/>
        </p:nvSpPr>
        <p:spPr>
          <a:xfrm>
            <a:off x="6384131" y="2755873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REPORTING POST ACTIVITY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74DEB2-36AA-56E1-08D9-9BA7D0FCDFBD}"/>
              </a:ext>
            </a:extLst>
          </p:cNvPr>
          <p:cNvSpPr/>
          <p:nvPr/>
        </p:nvSpPr>
        <p:spPr>
          <a:xfrm>
            <a:off x="1822859" y="1736464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AUGUST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0F06F8-2301-3116-0FFE-19366ED475DA}"/>
              </a:ext>
            </a:extLst>
          </p:cNvPr>
          <p:cNvSpPr/>
          <p:nvPr/>
        </p:nvSpPr>
        <p:spPr>
          <a:xfrm>
            <a:off x="1812131" y="2755873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SEPTEMBER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69594A-320E-CAD6-6AF2-B854A9395CFA}"/>
              </a:ext>
            </a:extLst>
          </p:cNvPr>
          <p:cNvSpPr/>
          <p:nvPr/>
        </p:nvSpPr>
        <p:spPr>
          <a:xfrm>
            <a:off x="10966859" y="1736464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100% SUBMISSION AWARDS TO QUALIFYING DEPARTMENTS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918FA5-A936-B4B5-4157-C5067336F46A}"/>
              </a:ext>
            </a:extLst>
          </p:cNvPr>
          <p:cNvSpPr/>
          <p:nvPr/>
        </p:nvSpPr>
        <p:spPr>
          <a:xfrm>
            <a:off x="10956131" y="2755873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CPR/CSR DATA SUBMITTED FOR FALL MEETINGS STAFF REPORT, CONGRESSIONAL REPORTS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9072AE-B6BC-E546-3591-DC1F5F239990}"/>
              </a:ext>
            </a:extLst>
          </p:cNvPr>
          <p:cNvCxnSpPr/>
          <p:nvPr/>
        </p:nvCxnSpPr>
        <p:spPr>
          <a:xfrm>
            <a:off x="1812131" y="3903259"/>
            <a:ext cx="13716000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661D7E5-B2D6-E860-0459-91D414EC325A}"/>
              </a:ext>
            </a:extLst>
          </p:cNvPr>
          <p:cNvSpPr txBox="1"/>
          <p:nvPr/>
        </p:nvSpPr>
        <p:spPr>
          <a:xfrm>
            <a:off x="1822859" y="4299045"/>
            <a:ext cx="137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PROCESS REPEATS….</a:t>
            </a:r>
          </a:p>
        </p:txBody>
      </p:sp>
    </p:spTree>
    <p:extLst>
      <p:ext uri="{BB962C8B-B14F-4D97-AF65-F5344CB8AC3E}">
        <p14:creationId xmlns:p14="http://schemas.microsoft.com/office/powerpoint/2010/main" val="13175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F75BA-752A-7237-3AFC-2F489A1BD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7881B6-50D8-12C4-D276-BE49EAA70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CPR/CSR FORM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8211889-0430-A42C-6BE6-7B9C315FE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REVIEW</a:t>
            </a:r>
          </a:p>
        </p:txBody>
      </p:sp>
    </p:spTree>
    <p:extLst>
      <p:ext uri="{BB962C8B-B14F-4D97-AF65-F5344CB8AC3E}">
        <p14:creationId xmlns:p14="http://schemas.microsoft.com/office/powerpoint/2010/main" val="377239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3AE7B-7F8D-838A-B498-6F5C12F92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1054C-6290-E3CB-E147-9390685AC3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COVER PAGE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00F719-AAEE-68FD-A508-D7487B1C9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1828800"/>
            <a:ext cx="14955977" cy="6956214"/>
          </a:xfrm>
        </p:spPr>
        <p:txBody>
          <a:bodyPr>
            <a:normAutofit/>
          </a:bodyPr>
          <a:lstStyle/>
          <a:p>
            <a:r>
              <a:rPr lang="en-US" dirty="0"/>
              <a:t>SUMMARY: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you have the right form? </a:t>
            </a:r>
            <a:r>
              <a:rPr lang="en-US" b="1" dirty="0">
                <a:solidFill>
                  <a:srgbClr val="D72131"/>
                </a:solidFill>
              </a:rPr>
              <a:t>CHECK THE YEAR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Blanks lines and sections are ok… </a:t>
            </a:r>
            <a:r>
              <a:rPr lang="en-US" b="1" i="0" u="none" strike="noStrike" baseline="0" dirty="0">
                <a:solidFill>
                  <a:srgbClr val="D72131"/>
                </a:solidFill>
                <a:latin typeface="Avenir Next" panose="020B0503020202020204"/>
              </a:rPr>
              <a:t>BLANK FORMS ARE NOT OK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Some fields </a:t>
            </a:r>
            <a:r>
              <a:rPr lang="en-US" dirty="0">
                <a:solidFill>
                  <a:srgbClr val="000000"/>
                </a:solidFill>
                <a:latin typeface="Avenir Next" panose="020B0503020202020204"/>
              </a:rPr>
              <a:t>are for numbers; </a:t>
            </a:r>
            <a:r>
              <a:rPr lang="en-US" b="1" dirty="0">
                <a:solidFill>
                  <a:srgbClr val="000000"/>
                </a:solidFill>
                <a:latin typeface="Avenir Next" panose="020B0503020202020204"/>
              </a:rPr>
              <a:t>ROUND TO THE WHOLE DOLLAR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venir Next" panose="020B0503020202020204"/>
              </a:rPr>
              <a:t>Others are for yes/no; </a:t>
            </a:r>
            <a:r>
              <a:rPr lang="en-US" b="1" dirty="0">
                <a:solidFill>
                  <a:srgbClr val="D72131"/>
                </a:solidFill>
                <a:latin typeface="Avenir Next" panose="020B0503020202020204"/>
              </a:rPr>
              <a:t>“NO” = BLANK</a:t>
            </a:r>
            <a:r>
              <a:rPr lang="en-US" dirty="0">
                <a:solidFill>
                  <a:srgbClr val="000000"/>
                </a:solidFill>
                <a:latin typeface="Avenir Next" panose="020B0503020202020204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Avenir Next" panose="020B0503020202020204"/>
              </a:rPr>
              <a:t>“YES” = NOT BLANK</a:t>
            </a:r>
            <a:endParaRPr lang="en-US" b="1" i="0" u="none" strike="noStrike" baseline="0" dirty="0">
              <a:solidFill>
                <a:srgbClr val="000000"/>
              </a:solidFill>
              <a:latin typeface="Avenir Next" panose="020B0503020202020204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solidFill>
                  <a:srgbClr val="1A1A19"/>
                </a:solidFill>
                <a:latin typeface="Avenir Next" panose="020B0503020202020204"/>
              </a:rPr>
              <a:t>Do yourself a favor: </a:t>
            </a:r>
            <a:r>
              <a:rPr lang="en-US" b="1" dirty="0">
                <a:solidFill>
                  <a:schemeClr val="tx2"/>
                </a:solidFill>
                <a:latin typeface="Avenir Next" panose="020B0503020202020204"/>
              </a:rPr>
              <a:t>TRY MYLEGION…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MyLegion submissions: </a:t>
            </a:r>
            <a:r>
              <a:rPr lang="en-US" b="1" i="0" u="none" strike="noStrike" baseline="0" dirty="0">
                <a:solidFill>
                  <a:schemeClr val="tx2"/>
                </a:solidFill>
                <a:latin typeface="Avenir Next" panose="020B0503020202020204"/>
              </a:rPr>
              <a:t>SAVE DRAFT </a:t>
            </a:r>
            <a:r>
              <a:rPr lang="en-US" b="1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vs </a:t>
            </a:r>
            <a:r>
              <a:rPr lang="en-US" b="1" i="0" u="none" strike="noStrike" baseline="0" dirty="0">
                <a:solidFill>
                  <a:srgbClr val="D72131"/>
                </a:solidFill>
                <a:latin typeface="Avenir Next" panose="020B0503020202020204"/>
              </a:rPr>
              <a:t>SUBMIT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solidFill>
                  <a:srgbClr val="1A1A19"/>
                </a:solidFill>
                <a:latin typeface="Avenir Next" panose="020B0503020202020204"/>
              </a:rPr>
              <a:t>Paper submissions: </a:t>
            </a:r>
          </a:p>
          <a:p>
            <a:pPr marL="1164580" lvl="1" indent="-514350" algn="just">
              <a:buFont typeface="+mj-lt"/>
              <a:buAutoNum type="alphaLcPeriod"/>
            </a:pPr>
            <a:r>
              <a:rPr lang="en-US" b="1" dirty="0">
                <a:solidFill>
                  <a:srgbClr val="1A1A19"/>
                </a:solidFill>
                <a:latin typeface="Avenir Next" panose="020B0503020202020204"/>
              </a:rPr>
              <a:t>ONE FOR POST/SQDN, </a:t>
            </a:r>
            <a:r>
              <a:rPr lang="en-US" b="1" dirty="0">
                <a:solidFill>
                  <a:srgbClr val="D72131"/>
                </a:solidFill>
                <a:latin typeface="Avenir Next" panose="020B0503020202020204"/>
              </a:rPr>
              <a:t>TWO FOR DEPTARMTENT/DETACHMENT</a:t>
            </a:r>
          </a:p>
          <a:p>
            <a:pPr marL="1164580" lvl="1" indent="-514350" algn="just">
              <a:buFont typeface="+mj-lt"/>
              <a:buAutoNum type="alphaLcPeriod"/>
            </a:pPr>
            <a:r>
              <a:rPr lang="en-US" b="1" dirty="0">
                <a:solidFill>
                  <a:srgbClr val="1A1A19"/>
                </a:solidFill>
                <a:latin typeface="Avenir Next" panose="020B0503020202020204"/>
              </a:rPr>
              <a:t>DEPARTMENT/DETACHMENT SNAIL MAIL OR SCAN/EMAIL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solidFill>
                  <a:srgbClr val="1A1A19"/>
                </a:solidFill>
                <a:latin typeface="Avenir Next" panose="020B0503020202020204"/>
              </a:rPr>
              <a:t>Uncommon, but accepted: </a:t>
            </a:r>
            <a:r>
              <a:rPr lang="en-US" b="1" dirty="0">
                <a:solidFill>
                  <a:srgbClr val="1A1A19"/>
                </a:solidFill>
                <a:latin typeface="Avenir Next" panose="020B0503020202020204"/>
              </a:rPr>
              <a:t>ADDTITIONAL. DOC. FOR ANYTHING NOT COVERED.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>
              <a:solidFill>
                <a:srgbClr val="1A1A19"/>
              </a:solidFill>
              <a:latin typeface="Avenir Next" panose="020B050302020202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solidFill>
                <a:srgbClr val="1A1A19"/>
              </a:solidFill>
              <a:latin typeface="Avenir Next" panose="020B0503020202020204"/>
            </a:endParaRP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4EDA0F-8C7F-F065-ECD6-A3CB89747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5546" y="1828800"/>
            <a:ext cx="3162574" cy="546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42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B54F5-D1AF-7551-BA66-BDDE30676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6D460-78A1-D14B-D6CB-7FAFCB9E0F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ADMIN INFO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B400C7-E669-2B2D-F916-98D10F494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3913240"/>
            <a:ext cx="14955977" cy="6882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A1A19"/>
                </a:solidFill>
                <a:latin typeface="Avenir Next" panose="020B0503020202020204"/>
              </a:rPr>
              <a:t>Final 2023-204 membership  = total number of active 2024 members by 12/31/2024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solidFill>
                <a:srgbClr val="1A1A19"/>
              </a:solidFill>
              <a:latin typeface="Avenir Next" panose="020B0503020202020204"/>
            </a:endParaRP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35FD1-1908-BC17-F2DE-907B20703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141" y="1753515"/>
            <a:ext cx="12611980" cy="2159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D09FA3-782A-F327-56FC-6E69AA677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141" y="4595729"/>
            <a:ext cx="12611980" cy="2688797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B64B842-3D2B-5499-65B4-86C5282613C9}"/>
              </a:ext>
            </a:extLst>
          </p:cNvPr>
          <p:cNvSpPr txBox="1">
            <a:spLocks/>
          </p:cNvSpPr>
          <p:nvPr/>
        </p:nvSpPr>
        <p:spPr>
          <a:xfrm>
            <a:off x="1192142" y="7599785"/>
            <a:ext cx="14955977" cy="1931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50230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300460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95068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60091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A1A19"/>
                </a:solidFill>
                <a:latin typeface="Avenir Next" panose="020B0503020202020204"/>
              </a:rPr>
              <a:t>If the reporting entity is District/Detachment, the report </a:t>
            </a:r>
            <a:r>
              <a:rPr lang="en-US" b="1" dirty="0">
                <a:solidFill>
                  <a:srgbClr val="1A1A19"/>
                </a:solidFill>
                <a:latin typeface="Avenir Next" panose="020B0503020202020204"/>
              </a:rPr>
              <a:t>ONLY INCLUDES </a:t>
            </a:r>
            <a:r>
              <a:rPr lang="en-US" dirty="0">
                <a:solidFill>
                  <a:srgbClr val="1A1A19"/>
                </a:solidFill>
                <a:latin typeface="Avenir Next" panose="020B0503020202020204"/>
              </a:rPr>
              <a:t>data approved/expended by Officers and Members of that entity.</a:t>
            </a:r>
          </a:p>
          <a:p>
            <a:r>
              <a:rPr lang="en-US" dirty="0">
                <a:solidFill>
                  <a:srgbClr val="1A1A19"/>
                </a:solidFill>
                <a:latin typeface="Avenir Next" panose="020B0503020202020204"/>
              </a:rPr>
              <a:t>These </a:t>
            </a:r>
            <a:r>
              <a:rPr lang="en-US" b="1" dirty="0">
                <a:solidFill>
                  <a:srgbClr val="D72131"/>
                </a:solidFill>
                <a:latin typeface="Avenir Next" panose="020B0503020202020204"/>
              </a:rPr>
              <a:t>ARE NOT </a:t>
            </a:r>
            <a:r>
              <a:rPr lang="en-US" dirty="0">
                <a:solidFill>
                  <a:srgbClr val="1A1A19"/>
                </a:solidFill>
                <a:latin typeface="Avenir Next" panose="020B0503020202020204"/>
              </a:rPr>
              <a:t>cumulative of the Squadrons/Districts that they represent.</a:t>
            </a:r>
          </a:p>
        </p:txBody>
      </p:sp>
    </p:spTree>
    <p:extLst>
      <p:ext uri="{BB962C8B-B14F-4D97-AF65-F5344CB8AC3E}">
        <p14:creationId xmlns:p14="http://schemas.microsoft.com/office/powerpoint/2010/main" val="23796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08887-01D3-E2B8-E721-F95DB6037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174E6-E49C-72D8-2A29-CCC2A4D9C4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 &amp; R SECTION - CPR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F410E6-90DA-7BF7-94B5-B4DB4D3A7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3913240"/>
            <a:ext cx="14955977" cy="524248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7. “Cases” include specific interaction between the post service/resource officer and a member/veteran/service member/military family in reference to a benefit. Ex. Claims/disability/appeals, GI Bill/education, military burial/funeral benefits, etc.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8. Whole dollar donation from post to individual. Not TFA, NEF or any other dept./natl. program. Whole dollar.</a:t>
            </a:r>
          </a:p>
          <a:p>
            <a:pPr algn="just"/>
            <a:r>
              <a:rPr lang="en-US" sz="2800" b="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9. Any and all volunteer time of members/officers at any VA facility; round to whole hour.</a:t>
            </a:r>
          </a:p>
          <a:p>
            <a:pPr algn="just"/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10. Total financial contribution to this program only.</a:t>
            </a:r>
          </a:p>
          <a:p>
            <a:pPr algn="just"/>
            <a:r>
              <a:rPr lang="en-US" sz="2800" b="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11. </a:t>
            </a:r>
            <a:r>
              <a:rPr lang="en-US" sz="2800" dirty="0">
                <a:solidFill>
                  <a:srgbClr val="D72131"/>
                </a:solidFill>
                <a:latin typeface="Avenir Next" panose="020B0503020202020204"/>
              </a:rPr>
              <a:t>“NO” = BLANK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, “YES” = NOT BLANK.</a:t>
            </a:r>
          </a:p>
          <a:p>
            <a:pPr algn="just"/>
            <a:r>
              <a:rPr lang="en-US" sz="2800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12. Total number of post participants in this program only.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13. </a:t>
            </a:r>
            <a:r>
              <a:rPr lang="en-US" sz="2800" dirty="0">
                <a:solidFill>
                  <a:srgbClr val="D72131"/>
                </a:solidFill>
                <a:latin typeface="Avenir Next" panose="020B0503020202020204"/>
              </a:rPr>
              <a:t>“NO” = BLANK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, “YES” = NOT BLANK.</a:t>
            </a:r>
          </a:p>
          <a:p>
            <a:pPr algn="just"/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14. </a:t>
            </a:r>
            <a:r>
              <a:rPr lang="en-US" sz="2800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Total number of post participants in this program training only.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15. Total number of events. Ex. Training/briefing/info session, promotions, activities, etc.</a:t>
            </a:r>
            <a:endParaRPr lang="en-US" sz="2800" i="0" u="none" strike="noStrike" baseline="0" dirty="0">
              <a:solidFill>
                <a:srgbClr val="000000"/>
              </a:solidFill>
              <a:latin typeface="Avenir Next" panose="020B0503020202020204"/>
            </a:endParaRPr>
          </a:p>
          <a:p>
            <a:pPr algn="just"/>
            <a:endParaRPr lang="en-US" sz="2800" i="0" u="none" strike="noStrike" baseline="0" dirty="0">
              <a:solidFill>
                <a:srgbClr val="1A1A19"/>
              </a:solidFill>
              <a:latin typeface="Avenir Next" panose="020B0503020202020204"/>
            </a:endParaRP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9CA7FE-2171-774E-C936-C8EA6EF50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141" y="1753514"/>
            <a:ext cx="12628423" cy="17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60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410DE-40B8-63A2-C0D5-6046748C4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38D3ED-7AD5-47E1-1FCE-8AC76B695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99" y="1775308"/>
            <a:ext cx="12628423" cy="275374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301CE-B4DD-2B87-F94A-D7EED88624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 &amp; R SECTION - CSR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2B8371-AD0E-8D24-7989-69416C653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4876800"/>
            <a:ext cx="14955977" cy="427892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Odds: Total amount of donations provided to each of these facilities, organizations, projects, programs, or events.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Evens: Total number of volunteer hours associated with each one of these programs; round to whole number.</a:t>
            </a:r>
            <a:endParaRPr lang="en-US" sz="2800" i="0" u="none" strike="noStrike" baseline="0" dirty="0">
              <a:solidFill>
                <a:srgbClr val="000000"/>
              </a:solidFill>
              <a:latin typeface="Avenir Next" panose="020B0503020202020204"/>
            </a:endParaRPr>
          </a:p>
          <a:p>
            <a:pPr algn="just"/>
            <a:endParaRPr lang="en-US" sz="2800" i="0" u="none" strike="noStrike" baseline="0" dirty="0">
              <a:solidFill>
                <a:srgbClr val="1A1A19"/>
              </a:solidFill>
              <a:latin typeface="Avenir Next" panose="020B0503020202020204"/>
            </a:endParaRPr>
          </a:p>
          <a:p>
            <a:pPr algn="just"/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If a donation doesn’t fall into one of these, then add it to “11. Other VA&amp;R Projects” instead.</a:t>
            </a:r>
            <a:endParaRPr lang="en-US" sz="2800" i="0" u="none" strike="noStrike" baseline="0" dirty="0">
              <a:solidFill>
                <a:srgbClr val="1A1A19"/>
              </a:solidFill>
              <a:latin typeface="Avenir Next" panose="020B0503020202020204"/>
            </a:endParaRP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15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76033-B6A3-8465-99F4-8CD1098A4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209DC3-A10F-164B-346F-16F402786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99" y="1753514"/>
            <a:ext cx="12628423" cy="252081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48E48-F82A-8053-8FED-BFA371D02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NATL. SECURITY SECTION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4A0316-050F-68A3-2C35-10DCBCCCE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4274328"/>
            <a:ext cx="14955977" cy="4881395"/>
          </a:xfrm>
        </p:spPr>
        <p:txBody>
          <a:bodyPr>
            <a:normAutofit/>
          </a:bodyPr>
          <a:lstStyle/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16. 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Total number of blood units donated by post members/officers during blood drives.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17. Total number of blood donors from the post 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during blood drives.</a:t>
            </a:r>
            <a:endParaRPr lang="en-US" sz="2800" i="0" u="none" strike="noStrike" baseline="0" dirty="0">
              <a:solidFill>
                <a:srgbClr val="1A1A19"/>
              </a:solidFill>
              <a:latin typeface="Avenir Next" panose="020B0503020202020204"/>
            </a:endParaRPr>
          </a:p>
          <a:p>
            <a:pPr marL="514350" indent="-514350">
              <a:buAutoNum type="arabicPeriod" startAt="18"/>
            </a:pP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If purchased from emblem sales and presented by post officer/member, then count it.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19-26, 29. </a:t>
            </a:r>
            <a:r>
              <a:rPr lang="en-US" sz="2800" dirty="0">
                <a:solidFill>
                  <a:srgbClr val="D72131"/>
                </a:solidFill>
                <a:latin typeface="Avenir Next" panose="020B0503020202020204"/>
              </a:rPr>
              <a:t>“NO” = BLANK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, “YES” = NOT BLANK.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27. If a single post member/officer participates in an official capacity, then count it.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28. All costs spent on these services; flower arrangements/bereavement gifts count; round to whole dollar.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30. These incl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ude indoors and outdoors. Ex. Weapons, vehicles, military equipment.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*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Section n</a:t>
            </a:r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ot applicable to CSR.</a:t>
            </a: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9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B7F02-012E-56EF-2C88-B37F266D9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3A830-39D6-532C-ADE0-5F73D6E411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MEDIA &amp; COMM SECTION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1078FF-151F-ABB1-4FD0-107FFC105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3341078"/>
            <a:ext cx="14955977" cy="5814646"/>
          </a:xfrm>
        </p:spPr>
        <p:txBody>
          <a:bodyPr>
            <a:normAutofit/>
          </a:bodyPr>
          <a:lstStyle/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31 – 35. </a:t>
            </a:r>
            <a:r>
              <a:rPr lang="en-US" sz="2800" dirty="0">
                <a:solidFill>
                  <a:srgbClr val="D72131"/>
                </a:solidFill>
                <a:latin typeface="Avenir Next" panose="020B0503020202020204"/>
              </a:rPr>
              <a:t>“NO” = BLANK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, “YES” = NOT BLANK.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36 – 38. Post members, officers, programs/services, or the post itself.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*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Section n</a:t>
            </a:r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ot applicable to CSR.</a:t>
            </a: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930D6C-21FE-3E5C-36D5-9E6F67E7E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99" y="1753513"/>
            <a:ext cx="12661055" cy="14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22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45183-5933-0F51-B59D-18DEC753F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073C6F-B228-11B0-AD50-DB4EAD0F1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99" y="1753513"/>
            <a:ext cx="12644865" cy="250465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F92CA-FCF4-8EFA-08FB-773EE1CE7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VE &amp; E SECTION - CPR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D79B5F-2AF7-1003-22F5-3DFE93E72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4372708"/>
            <a:ext cx="14955977" cy="4783016"/>
          </a:xfrm>
        </p:spPr>
        <p:txBody>
          <a:bodyPr>
            <a:normAutofit/>
          </a:bodyPr>
          <a:lstStyle/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39, 40, 45-53. </a:t>
            </a:r>
            <a:r>
              <a:rPr lang="en-US" sz="2800" dirty="0">
                <a:solidFill>
                  <a:srgbClr val="D72131"/>
                </a:solidFill>
                <a:latin typeface="Avenir Next" panose="020B0503020202020204"/>
              </a:rPr>
              <a:t>“NO” = BLANK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, “YES” = NOT BLANK.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39-40. </a:t>
            </a:r>
            <a:r>
              <a:rPr lang="en-US" sz="2800" dirty="0">
                <a:latin typeface="Avenir Next" panose="020B0503020202020204"/>
              </a:rPr>
              <a:t>If the position was filled at anytime during the reporting year and reported to department.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41. Even one participant counts as participating in this event.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42. Referrals to these programs.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43-44. If you helped a veteran find a job or a training program, then it counts.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45. Advertised/promoted or recommended for award. Does the post award this?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46-48. Award recommendations submitted through proper channels.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49-54. Awarded by post.</a:t>
            </a: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72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C00BC-E82D-31C9-B32A-D94759495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E7F99-E186-CC51-6C3D-3A7E8C0ED2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VE &amp; E SECTION - CSR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70B7CF-ACE5-AFDE-FF06-913ABFF09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3657600"/>
            <a:ext cx="14955977" cy="549812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Odd: Total amount of donations provided to any and all VE&amp;E Projects.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Even: Total number of volunteer hours associated with 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to any and all VE&amp;E Projects.</a:t>
            </a:r>
          </a:p>
          <a:p>
            <a:endParaRPr lang="en-US" sz="2800" dirty="0">
              <a:solidFill>
                <a:srgbClr val="1A1A19"/>
              </a:solidFill>
              <a:latin typeface="Avenir Next" panose="020B0503020202020204"/>
            </a:endParaRP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If it was VE&amp;E related and done by the squadron, then count 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827BC1-F4E0-02C9-5AEE-D987DA451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99" y="1753513"/>
            <a:ext cx="12726896" cy="95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2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9E32E1-3E6F-AD81-A69D-8068E83C1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Overview &amp;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CPR/CSR Timeline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CPR/CSR Form Section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MyLegion Submissions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Awards &amp; Recognitions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Training &amp; Mentorship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Conclusion &amp;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EEB94-A955-A891-6509-E296603D8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14859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56525-8B6F-9D88-79C4-D544FA8C0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746D19-2B3D-167E-7E74-4996B25EE0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696"/>
          <a:stretch/>
        </p:blipFill>
        <p:spPr>
          <a:xfrm>
            <a:off x="2347699" y="1753513"/>
            <a:ext cx="12644865" cy="26191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BF3D0-ABC7-83DF-5D1D-12BD57AEF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AMERICAN. SECTION - CPR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3C3FD8-693D-913B-5E49-5F4BEE1F8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4372708"/>
            <a:ext cx="14955977" cy="4783016"/>
          </a:xfrm>
        </p:spPr>
        <p:txBody>
          <a:bodyPr>
            <a:normAutofit lnSpcReduction="10000"/>
          </a:bodyPr>
          <a:lstStyle/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58, 59, 61, 63, 66, 69 &amp; 71. </a:t>
            </a:r>
            <a:r>
              <a:rPr lang="en-US" sz="2800" dirty="0">
                <a:solidFill>
                  <a:srgbClr val="D72131"/>
                </a:solidFill>
                <a:latin typeface="Avenir Next" panose="020B0503020202020204"/>
              </a:rPr>
              <a:t>“NO” = BLANK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, “YES” = NOT BLANK.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55. How many boys did the post send to Boys State? Partial sponsorships count.</a:t>
            </a:r>
            <a:endParaRPr lang="en-US" sz="2800" dirty="0">
              <a:latin typeface="Avenir Next" panose="020B0503020202020204"/>
            </a:endParaRP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56. Total cost of Boys State sponsorship; round to whole dollar amount.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57 &amp; 65. Total donation; round to whole dollar amount.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60 &amp; 62. Total cost to sponsor Legion baseball team(s); any other youth teams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64. Get the troop membership counts of units sponsored.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67. Number of contestants in post sponsored oratorical.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68 &amp; 72. Any costs to the post associated.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70. Total number of school awards presented. Students, teachers and administrators.</a:t>
            </a:r>
          </a:p>
        </p:txBody>
      </p:sp>
    </p:spTree>
    <p:extLst>
      <p:ext uri="{BB962C8B-B14F-4D97-AF65-F5344CB8AC3E}">
        <p14:creationId xmlns:p14="http://schemas.microsoft.com/office/powerpoint/2010/main" val="3314292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A8459-1886-ABA3-FBEA-1B543FF13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6CBA8-AF28-E5DA-8771-DBA07DC7BE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570"/>
          <a:stretch/>
        </p:blipFill>
        <p:spPr>
          <a:xfrm>
            <a:off x="2347699" y="1753512"/>
            <a:ext cx="12613424" cy="261919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42A7C-1B9B-189C-3B13-D534C3591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AMERICAN. SECTION - CPR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A94A08-1AC3-FC91-4D8F-E6B6C8E75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4372708"/>
            <a:ext cx="14955977" cy="4783016"/>
          </a:xfrm>
        </p:spPr>
        <p:txBody>
          <a:bodyPr>
            <a:normAutofit lnSpcReduction="10000"/>
          </a:bodyPr>
          <a:lstStyle/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75, 77-82, 88 &amp; 91. </a:t>
            </a:r>
            <a:r>
              <a:rPr lang="en-US" sz="2800" dirty="0">
                <a:solidFill>
                  <a:srgbClr val="D72131"/>
                </a:solidFill>
                <a:latin typeface="Avenir Next" panose="020B0503020202020204"/>
              </a:rPr>
              <a:t>“NO” = BLANK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, “YES” = NOT BLANK; if at least one member participated, count it.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73. Total number of scholarships from post. Partial scholarships count.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76. Cost to participate/sponsor this program; 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round to whole dollar amount.</a:t>
            </a:r>
            <a:endParaRPr lang="en-US" sz="2800" dirty="0">
              <a:solidFill>
                <a:srgbClr val="000000"/>
              </a:solidFill>
              <a:latin typeface="Avenir Next" panose="020B0503020202020204"/>
            </a:endParaRP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83. Total number of any and all community service hours performed by members/officers; count each “man hour”…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84. Include all related costs to community service projects. Post projects do not count. round to whole dollar amount.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86 &amp; 89. Total count of youth participants; not volunteers.</a:t>
            </a: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87 &amp; 90. Total cost to post with participating/sponsoring these programs; round to whole dollar amount.</a:t>
            </a:r>
          </a:p>
          <a:p>
            <a:endParaRPr lang="en-US" sz="2800" dirty="0">
              <a:solidFill>
                <a:srgbClr val="1A1A19"/>
              </a:solidFill>
              <a:latin typeface="Avenir Next" panose="020B0503020202020204"/>
            </a:endParaRPr>
          </a:p>
          <a:p>
            <a:endParaRPr lang="en-US" sz="2800" dirty="0">
              <a:solidFill>
                <a:srgbClr val="1A1A19"/>
              </a:solidFill>
              <a:latin typeface="Avenir Next" panose="020B05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69221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B5D23-E320-776D-6610-ECC238B74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B7E248-C990-8A8E-1FAE-3CFB3758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99" y="1753512"/>
            <a:ext cx="12613424" cy="50405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23C4F-2038-4687-7021-A0FC85B1C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AMERICAN. SECTION - CSR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AAF9A6-FBAC-0522-1B1C-1D30CEEE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6794036"/>
            <a:ext cx="14955977" cy="2361688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Odds: Total amount of donations provided to each of these facilities, organizations, projects, programs, or events.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Evens: Total number of volunteer hours associated with each one of these programs; round to whole number.</a:t>
            </a:r>
            <a:endParaRPr lang="en-US" sz="2800" i="0" u="none" strike="noStrike" baseline="0" dirty="0">
              <a:solidFill>
                <a:srgbClr val="000000"/>
              </a:solidFill>
              <a:latin typeface="Avenir Next" panose="020B0503020202020204"/>
            </a:endParaRP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*These are from the squadron ONLY. Make sure the post &amp; squadron are only counting their own donations and hours served.</a:t>
            </a:r>
          </a:p>
        </p:txBody>
      </p:sp>
    </p:spTree>
    <p:extLst>
      <p:ext uri="{BB962C8B-B14F-4D97-AF65-F5344CB8AC3E}">
        <p14:creationId xmlns:p14="http://schemas.microsoft.com/office/powerpoint/2010/main" val="1129156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E0863-0D12-5214-9947-1F5DD465B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C904E-9715-6562-BAFA-A58BBAF042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CHILDREN &amp; YOUTH - CPR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2C00CE-463F-450E-F084-78A963D8D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4372708"/>
            <a:ext cx="14955977" cy="4783016"/>
          </a:xfrm>
        </p:spPr>
        <p:txBody>
          <a:bodyPr>
            <a:normAutofit/>
          </a:bodyPr>
          <a:lstStyle/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97-99, 100 &amp; 102. </a:t>
            </a:r>
            <a:r>
              <a:rPr lang="en-US" sz="2800" dirty="0">
                <a:solidFill>
                  <a:srgbClr val="D72131"/>
                </a:solidFill>
                <a:latin typeface="Avenir Next" panose="020B0503020202020204"/>
              </a:rPr>
              <a:t>“NO” = BLANK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, “YES” = NOT BLANK; if at least one member participated, count it.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93. This is for children ONLY. Do not double count VA&amp;R #8 emergency aid given to veterans.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94. This is an approximate value of items/goods donated. Ex. Toys for Tots, etc.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95. Include an approximate number of children helped from both cash and item donations.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96. Total volunteer hours served within any of the programs or activities in this section.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101, 103-106. This falls into a “gray area”… use your best judgement… whole dollars, please.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107. Just cost to Veterans &amp; Children Foundation stuff; round to whole dollar.</a:t>
            </a:r>
            <a:endParaRPr lang="en-US" sz="2800" dirty="0">
              <a:solidFill>
                <a:srgbClr val="1A1A19"/>
              </a:solidFill>
              <a:latin typeface="Avenir Next" panose="020B0503020202020204"/>
            </a:endParaRPr>
          </a:p>
          <a:p>
            <a:endParaRPr lang="en-US" sz="2800" dirty="0">
              <a:solidFill>
                <a:srgbClr val="1A1A19"/>
              </a:solidFill>
              <a:latin typeface="Avenir Next" panose="020B0503020202020204"/>
            </a:endParaRPr>
          </a:p>
          <a:p>
            <a:endParaRPr lang="en-US" sz="2800" dirty="0">
              <a:solidFill>
                <a:srgbClr val="1A1A19"/>
              </a:solidFill>
              <a:latin typeface="Avenir Next" panose="020B0503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F96B4-7C9D-3797-C34D-56B89F931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98" y="1753510"/>
            <a:ext cx="12662082" cy="246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73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0C0E4-59E1-B7B8-912E-B12BD2EDA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D0130-BCF7-535F-1142-AF6166244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CHILDREN &amp; YOUTH - CSR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A4A4DC-12CD-6E3C-42A6-2E83D2CAC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4431323"/>
            <a:ext cx="14955977" cy="472440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Odds: Total amount of donations provided to each of these facilities, organizations, projects, programs, or events.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Evens: Total number of volunteer hours associated with each one of these programs; round to whole number.</a:t>
            </a:r>
            <a:endParaRPr lang="en-US" sz="2800" i="0" u="none" strike="noStrike" baseline="0" dirty="0">
              <a:solidFill>
                <a:srgbClr val="000000"/>
              </a:solidFill>
              <a:latin typeface="Avenir Next" panose="020B0503020202020204"/>
            </a:endParaRP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*These are from the squadron ONLY. Make sure the post &amp; squadron are only counting their own donations and hours served.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C72CC-2A60-B95C-1F85-ADBC412AB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140" y="1753512"/>
            <a:ext cx="12581983" cy="237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44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C6CC8-F3DF-ABBD-63E4-F6403C56D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D4D857-2B9C-DD7A-7F66-36428A0CD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98" y="1758827"/>
            <a:ext cx="12644867" cy="26966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0DC46-D84B-8834-6BD9-A2780FB82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INTERNAL AFFAIRS - CPR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05D8C0-5BD2-4F4F-2305-0E4EEC379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4372708"/>
            <a:ext cx="14955977" cy="4783016"/>
          </a:xfrm>
        </p:spPr>
        <p:txBody>
          <a:bodyPr>
            <a:normAutofit lnSpcReduction="10000"/>
          </a:bodyPr>
          <a:lstStyle/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108, 112, 114, 117, 119, 121 &amp; 123. </a:t>
            </a:r>
            <a:r>
              <a:rPr lang="en-US" sz="2800" dirty="0">
                <a:solidFill>
                  <a:srgbClr val="D72131"/>
                </a:solidFill>
                <a:latin typeface="Avenir Next" panose="020B0503020202020204"/>
              </a:rPr>
              <a:t>“NO” = BLANK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, “YES” = NOT BLANK; you either have it or you don’t; if at least one member participated, count it.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109 &amp; 113. This is your total ALR/SAL membership number at the end of the calendar year. Ex. 2024 counts for the 2024-2025 CPR.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110. Funds raised by ALR events.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111, 115 &amp; 118. What did the post spend for these operations/programs?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116. Only post donations to the national program.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122. How many Legion Family Days hosted? Ex. Any post sponsored family event for the community.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124. Any and all other fundraising not specifically addressed.</a:t>
            </a:r>
          </a:p>
          <a:p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125. Any and all other volunteer hours not specifically addressed.</a:t>
            </a:r>
            <a:endParaRPr lang="en-US" sz="2800" dirty="0">
              <a:solidFill>
                <a:srgbClr val="1A1A19"/>
              </a:solidFill>
              <a:latin typeface="Avenir Next" panose="020B0503020202020204"/>
            </a:endParaRPr>
          </a:p>
          <a:p>
            <a:endParaRPr lang="en-US" sz="2800" dirty="0">
              <a:solidFill>
                <a:srgbClr val="1A1A19"/>
              </a:solidFill>
              <a:latin typeface="Avenir Next" panose="020B0503020202020204"/>
            </a:endParaRPr>
          </a:p>
          <a:p>
            <a:endParaRPr lang="en-US" sz="2800" dirty="0">
              <a:solidFill>
                <a:srgbClr val="1A1A19"/>
              </a:solidFill>
              <a:latin typeface="Avenir Next" panose="020B05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89840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27FD0-A466-B920-AB70-515C193B2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28A0A-A28D-76CA-B5BF-5E20038865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INTERNAL AFFAIRS - CSR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1556DF-11C7-1FF4-52E9-2B6CA27CC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3165231"/>
            <a:ext cx="14955977" cy="599049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Odds: All other 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donations not specifically addressed.</a:t>
            </a:r>
          </a:p>
          <a:p>
            <a:r>
              <a:rPr lang="en-US" sz="280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Evens: All other volunteer hours </a:t>
            </a:r>
            <a:r>
              <a:rPr lang="en-US" sz="2800" dirty="0">
                <a:solidFill>
                  <a:srgbClr val="000000"/>
                </a:solidFill>
                <a:latin typeface="Avenir Next" panose="020B0503020202020204"/>
              </a:rPr>
              <a:t>not specifically addressed.</a:t>
            </a:r>
          </a:p>
          <a:p>
            <a:endParaRPr lang="en-US" sz="2800" dirty="0">
              <a:solidFill>
                <a:srgbClr val="1A1A19"/>
              </a:solidFill>
              <a:latin typeface="Avenir Next" panose="020B0503020202020204"/>
            </a:endParaRPr>
          </a:p>
          <a:p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*These are from the squadron ONLY. Make sure the post &amp; squadron are only counting their own donations and hours 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EEB2A-7CA0-E783-12A2-21A2247B9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139" y="1753512"/>
            <a:ext cx="12623171" cy="9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04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6C596-FFC9-3158-26C9-2AFC355BE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CCACC8-BC6D-8749-5B82-6EC963955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411" y="1753512"/>
            <a:ext cx="12335195" cy="12358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22ED6-6AC4-EBA8-8117-BF276AB441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5040556" cy="754610"/>
          </a:xfrm>
        </p:spPr>
        <p:txBody>
          <a:bodyPr>
            <a:noAutofit/>
          </a:bodyPr>
          <a:lstStyle/>
          <a:p>
            <a:r>
              <a:rPr lang="en-US" dirty="0"/>
              <a:t>POST/SQDN CERTIFICATION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C9F686-2959-1D16-9188-761601D5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2" y="3165232"/>
            <a:ext cx="14955977" cy="25087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Post Commander or Adjutant can certify this form.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Fillable PDF allows for an electronic signature; acceptable to print, sign &amp; scan/mail to department.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Certify each page!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Digital submission through MyLegion. “SUBMIT”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79462C-0866-7944-21A5-E551BEC1A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924" y="5849817"/>
            <a:ext cx="12266168" cy="102316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BB5AAD4-594F-FD91-D0E7-D4C386CBB265}"/>
              </a:ext>
            </a:extLst>
          </p:cNvPr>
          <p:cNvSpPr txBox="1">
            <a:spLocks/>
          </p:cNvSpPr>
          <p:nvPr/>
        </p:nvSpPr>
        <p:spPr>
          <a:xfrm>
            <a:off x="1192142" y="6872977"/>
            <a:ext cx="14955977" cy="25087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50230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300460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95068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60091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Squadron Commander or Adjutant can certify this form.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Fillable PDF </a:t>
            </a:r>
            <a:r>
              <a:rPr lang="en-US" sz="2800" i="1" dirty="0">
                <a:solidFill>
                  <a:srgbClr val="1A1A19"/>
                </a:solidFill>
                <a:latin typeface="Avenir Next" panose="020B0503020202020204"/>
              </a:rPr>
              <a:t>may</a:t>
            </a: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 allow for an electronic signature; acceptable to print, sign &amp; scan/mail to department.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Certify each page!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A1A19"/>
                </a:solidFill>
                <a:latin typeface="Avenir Next" panose="020B0503020202020204"/>
              </a:rPr>
              <a:t>Digital submission through MyLegion. “SUBMIT”</a:t>
            </a:r>
          </a:p>
        </p:txBody>
      </p:sp>
    </p:spTree>
    <p:extLst>
      <p:ext uri="{BB962C8B-B14F-4D97-AF65-F5344CB8AC3E}">
        <p14:creationId xmlns:p14="http://schemas.microsoft.com/office/powerpoint/2010/main" val="3014984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AB21B-F856-DC2B-F715-27E167092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9C4DC-042E-4DEA-D389-68B85BDE1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MYLEGION SUBMISSIONS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3284998-D6FD-52E3-0186-F0B17C36D6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REPORTING DONE EASY</a:t>
            </a:r>
          </a:p>
        </p:txBody>
      </p:sp>
    </p:spTree>
    <p:extLst>
      <p:ext uri="{BB962C8B-B14F-4D97-AF65-F5344CB8AC3E}">
        <p14:creationId xmlns:p14="http://schemas.microsoft.com/office/powerpoint/2010/main" val="1521734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E997F-1629-C32D-8EA5-F8E3BDB51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5C4125-C558-1108-EE76-D2CDF7CB3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2179" y="3950126"/>
            <a:ext cx="8813124" cy="50026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Pre-requisite: Register with MyLegion and gain reporting access (*Adjutant/Commander)</a:t>
            </a:r>
          </a:p>
          <a:p>
            <a:pPr marL="514350" indent="-514350">
              <a:buAutoNum type="arabicPeriod"/>
            </a:pPr>
            <a:r>
              <a:rPr lang="en-US" dirty="0"/>
              <a:t>Login</a:t>
            </a:r>
          </a:p>
          <a:p>
            <a:pPr marL="514350" indent="-514350">
              <a:buAutoNum type="arabicPeriod"/>
            </a:pPr>
            <a:r>
              <a:rPr lang="en-US" dirty="0"/>
              <a:t>“MY ACCOUNT”</a:t>
            </a:r>
          </a:p>
          <a:p>
            <a:pPr marL="514350" indent="-514350">
              <a:buAutoNum type="arabicPeriod"/>
            </a:pPr>
            <a:r>
              <a:rPr lang="en-US" dirty="0"/>
              <a:t>“My Groups” &amp; select post in drop down menu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F2BF5-CDCB-65E4-0C8A-45F67FA65F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4157662" cy="520700"/>
          </a:xfrm>
        </p:spPr>
        <p:txBody>
          <a:bodyPr>
            <a:normAutofit/>
          </a:bodyPr>
          <a:lstStyle/>
          <a:p>
            <a:r>
              <a:rPr lang="en-US" sz="3000" dirty="0"/>
              <a:t>MYLEGION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E4122-6776-6DDA-B5E0-7526CC8CA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3" y="1492831"/>
            <a:ext cx="9472481" cy="157747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A34E238-A9FB-67B2-3007-744667C9B3C7}"/>
              </a:ext>
            </a:extLst>
          </p:cNvPr>
          <p:cNvSpPr/>
          <p:nvPr/>
        </p:nvSpPr>
        <p:spPr>
          <a:xfrm rot="10800000">
            <a:off x="9495691" y="2086707"/>
            <a:ext cx="1184032" cy="644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D2CA02-ABDB-AADA-B6B8-AC75847FEDF9}"/>
              </a:ext>
            </a:extLst>
          </p:cNvPr>
          <p:cNvSpPr/>
          <p:nvPr/>
        </p:nvSpPr>
        <p:spPr>
          <a:xfrm>
            <a:off x="339969" y="1383323"/>
            <a:ext cx="10456985" cy="209843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92E705-3E7E-FEA1-D585-10A21372A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12" y="3950125"/>
            <a:ext cx="6969297" cy="452566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0CE615-855D-E1A2-4443-348CFE4338F2}"/>
              </a:ext>
            </a:extLst>
          </p:cNvPr>
          <p:cNvSpPr/>
          <p:nvPr/>
        </p:nvSpPr>
        <p:spPr>
          <a:xfrm>
            <a:off x="1770184" y="4349261"/>
            <a:ext cx="3305907" cy="867508"/>
          </a:xfrm>
          <a:prstGeom prst="ellipse">
            <a:avLst/>
          </a:prstGeom>
          <a:noFill/>
          <a:ln w="38100">
            <a:solidFill>
              <a:srgbClr val="D72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D04BCD0-DA73-CBC7-B900-C9F16EC162B1}"/>
              </a:ext>
            </a:extLst>
          </p:cNvPr>
          <p:cNvSpPr/>
          <p:nvPr/>
        </p:nvSpPr>
        <p:spPr>
          <a:xfrm rot="10800000">
            <a:off x="5212315" y="4460630"/>
            <a:ext cx="1184032" cy="644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1E0292-054D-52A2-F5B1-88C143216BC0}"/>
              </a:ext>
            </a:extLst>
          </p:cNvPr>
          <p:cNvSpPr/>
          <p:nvPr/>
        </p:nvSpPr>
        <p:spPr>
          <a:xfrm>
            <a:off x="481013" y="4080681"/>
            <a:ext cx="6969297" cy="4640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EA2F9C-C332-4DE2-069B-AF43B36BD9A7}"/>
              </a:ext>
            </a:extLst>
          </p:cNvPr>
          <p:cNvSpPr txBox="1"/>
          <p:nvPr/>
        </p:nvSpPr>
        <p:spPr>
          <a:xfrm>
            <a:off x="9983338" y="2239814"/>
            <a:ext cx="39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A9A5D1-A453-0096-FAD4-5B60EA97C248}"/>
              </a:ext>
            </a:extLst>
          </p:cNvPr>
          <p:cNvSpPr txBox="1"/>
          <p:nvPr/>
        </p:nvSpPr>
        <p:spPr>
          <a:xfrm>
            <a:off x="5689834" y="4613738"/>
            <a:ext cx="39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1910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E4470-5685-AD33-747C-2D0F73AB41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GOALS &amp; OVERVIEW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3602114-CACB-0C71-6811-7C8A204580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INTENT &amp; BACKGROUND</a:t>
            </a:r>
          </a:p>
        </p:txBody>
      </p:sp>
    </p:spTree>
    <p:extLst>
      <p:ext uri="{BB962C8B-B14F-4D97-AF65-F5344CB8AC3E}">
        <p14:creationId xmlns:p14="http://schemas.microsoft.com/office/powerpoint/2010/main" val="2846426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3FE4F-D92B-2D39-7553-223C383F4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CCF5A4-6FBE-3609-E0AE-E655B590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25134" y="1801505"/>
            <a:ext cx="8376396" cy="40124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Select “Submit CPR/CSR Reports”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Ensure “OPEN” is selected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Locate the report for the current year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Select “Edit”</a:t>
            </a:r>
          </a:p>
          <a:p>
            <a:pPr marL="1164580" lvl="1" indent="-514350">
              <a:buFont typeface="Arial" panose="020B0604020202020204" pitchFamily="34" charset="0"/>
              <a:buChar char="•"/>
            </a:pPr>
            <a:r>
              <a:rPr lang="en-US" dirty="0"/>
              <a:t>note “Draft” vs “Submitted” status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86E41-8460-2CC9-B9F6-BCDE618C67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4157662" cy="520700"/>
          </a:xfrm>
        </p:spPr>
        <p:txBody>
          <a:bodyPr>
            <a:normAutofit/>
          </a:bodyPr>
          <a:lstStyle/>
          <a:p>
            <a:r>
              <a:rPr lang="en-US" sz="3000" dirty="0"/>
              <a:t>MYLEGION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642DD-502A-8340-6DBA-3DE5E466E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33" y="1680707"/>
            <a:ext cx="6591871" cy="42904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EABF76-5A86-06EA-383C-8D335442F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33" y="6196606"/>
            <a:ext cx="11393490" cy="3162741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3B07DF75-F450-0A15-07DB-79DEB44995F6}"/>
              </a:ext>
            </a:extLst>
          </p:cNvPr>
          <p:cNvSpPr/>
          <p:nvPr/>
        </p:nvSpPr>
        <p:spPr>
          <a:xfrm rot="10800000">
            <a:off x="2917470" y="4707077"/>
            <a:ext cx="1184032" cy="644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A445C7-1D21-30BC-F859-B4B07FD90280}"/>
              </a:ext>
            </a:extLst>
          </p:cNvPr>
          <p:cNvSpPr/>
          <p:nvPr/>
        </p:nvSpPr>
        <p:spPr>
          <a:xfrm>
            <a:off x="438507" y="6573846"/>
            <a:ext cx="2318342" cy="867508"/>
          </a:xfrm>
          <a:prstGeom prst="ellipse">
            <a:avLst/>
          </a:prstGeom>
          <a:noFill/>
          <a:ln w="38100">
            <a:solidFill>
              <a:srgbClr val="D72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F45A9F9-68D1-1D64-BF47-B77AE85D2740}"/>
              </a:ext>
            </a:extLst>
          </p:cNvPr>
          <p:cNvSpPr/>
          <p:nvPr/>
        </p:nvSpPr>
        <p:spPr>
          <a:xfrm rot="10800000">
            <a:off x="11203936" y="8285065"/>
            <a:ext cx="1184032" cy="644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613D40-B95D-10BF-8CBB-07CCD43E798D}"/>
              </a:ext>
            </a:extLst>
          </p:cNvPr>
          <p:cNvSpPr/>
          <p:nvPr/>
        </p:nvSpPr>
        <p:spPr>
          <a:xfrm>
            <a:off x="438507" y="1680708"/>
            <a:ext cx="6792097" cy="42904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A3ADD9-F1A3-131D-EA1E-D6C6A52A0B91}"/>
              </a:ext>
            </a:extLst>
          </p:cNvPr>
          <p:cNvSpPr/>
          <p:nvPr/>
        </p:nvSpPr>
        <p:spPr>
          <a:xfrm>
            <a:off x="438507" y="6176850"/>
            <a:ext cx="12062842" cy="332199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C771F3-5F59-7CF9-8FA6-272BAD92A48B}"/>
              </a:ext>
            </a:extLst>
          </p:cNvPr>
          <p:cNvSpPr txBox="1"/>
          <p:nvPr/>
        </p:nvSpPr>
        <p:spPr>
          <a:xfrm>
            <a:off x="3442669" y="4860185"/>
            <a:ext cx="39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05ECD-97DA-CB21-E5A2-D02DF6C3BD9D}"/>
              </a:ext>
            </a:extLst>
          </p:cNvPr>
          <p:cNvSpPr txBox="1"/>
          <p:nvPr/>
        </p:nvSpPr>
        <p:spPr>
          <a:xfrm>
            <a:off x="1401735" y="6661329"/>
            <a:ext cx="39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D2E386-2D60-64D0-D49B-3A059ADC7B29}"/>
              </a:ext>
            </a:extLst>
          </p:cNvPr>
          <p:cNvSpPr txBox="1"/>
          <p:nvPr/>
        </p:nvSpPr>
        <p:spPr>
          <a:xfrm>
            <a:off x="11674174" y="8438173"/>
            <a:ext cx="39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02018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5413B-C25C-03C3-999B-603457AED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A32831-4B4B-2D11-F85D-9B12C0EB0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3" y="1680708"/>
            <a:ext cx="9083827" cy="600508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71AA96-6A79-7A3A-C8A9-9E77D71A0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85445" y="3025516"/>
            <a:ext cx="7440168" cy="40124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/>
              <a:t>Select “Edit”</a:t>
            </a:r>
          </a:p>
          <a:p>
            <a:pPr marL="1164580" lvl="1" indent="-514350">
              <a:buFont typeface="Arial" panose="020B0604020202020204" pitchFamily="34" charset="0"/>
              <a:buChar char="•"/>
            </a:pPr>
            <a:r>
              <a:rPr lang="en-US" dirty="0"/>
              <a:t>Contact Information should be auto-generated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A1161-1F8D-1D04-B543-54A9664CC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4157662" cy="520700"/>
          </a:xfrm>
        </p:spPr>
        <p:txBody>
          <a:bodyPr>
            <a:normAutofit/>
          </a:bodyPr>
          <a:lstStyle/>
          <a:p>
            <a:r>
              <a:rPr lang="en-US" sz="3000" dirty="0"/>
              <a:t>MYLEGION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1A7FEA3-C596-C0CF-5CB8-4E7281F89681}"/>
              </a:ext>
            </a:extLst>
          </p:cNvPr>
          <p:cNvSpPr/>
          <p:nvPr/>
        </p:nvSpPr>
        <p:spPr>
          <a:xfrm rot="10800000">
            <a:off x="2251005" y="5951298"/>
            <a:ext cx="1184032" cy="644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41E1CC-FA21-A58A-446C-A63FF3577921}"/>
              </a:ext>
            </a:extLst>
          </p:cNvPr>
          <p:cNvSpPr/>
          <p:nvPr/>
        </p:nvSpPr>
        <p:spPr>
          <a:xfrm>
            <a:off x="438507" y="1680708"/>
            <a:ext cx="9126333" cy="60050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60A25-850A-1B55-B859-8878596E2B6F}"/>
              </a:ext>
            </a:extLst>
          </p:cNvPr>
          <p:cNvSpPr txBox="1"/>
          <p:nvPr/>
        </p:nvSpPr>
        <p:spPr>
          <a:xfrm>
            <a:off x="2784965" y="6104405"/>
            <a:ext cx="39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24127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71E7C-D60F-7F28-AC06-E2476ADDA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E790D0-2D07-6A29-C211-BB49142F8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07" y="1680708"/>
            <a:ext cx="9053345" cy="510584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D222B-9A68-A838-0B6C-2CE7C8DA7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85445" y="3025516"/>
            <a:ext cx="7440168" cy="40124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/>
              <a:t>Complete each field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“Save as Draft” if NOT READY TO SUBMIT; otherwise, “Next”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“Submit Final” when ready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20870-163F-EFAE-8D01-E2E172EF9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4157662" cy="520700"/>
          </a:xfrm>
        </p:spPr>
        <p:txBody>
          <a:bodyPr>
            <a:normAutofit/>
          </a:bodyPr>
          <a:lstStyle/>
          <a:p>
            <a:r>
              <a:rPr lang="en-US" sz="3000" dirty="0"/>
              <a:t>MYLEGION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C2BE057-66CA-8EED-5F6D-43F6BD04C3E3}"/>
              </a:ext>
            </a:extLst>
          </p:cNvPr>
          <p:cNvSpPr/>
          <p:nvPr/>
        </p:nvSpPr>
        <p:spPr>
          <a:xfrm rot="10800000">
            <a:off x="2769620" y="4386968"/>
            <a:ext cx="1184032" cy="644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02C5CB-B5E9-B49D-38E1-D750D74E2CD2}"/>
              </a:ext>
            </a:extLst>
          </p:cNvPr>
          <p:cNvSpPr/>
          <p:nvPr/>
        </p:nvSpPr>
        <p:spPr>
          <a:xfrm>
            <a:off x="438507" y="1680708"/>
            <a:ext cx="9126333" cy="525235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D547D84-3B9D-412B-D097-80A401EC5E92}"/>
              </a:ext>
            </a:extLst>
          </p:cNvPr>
          <p:cNvSpPr/>
          <p:nvPr/>
        </p:nvSpPr>
        <p:spPr>
          <a:xfrm rot="10800000">
            <a:off x="2769620" y="5089035"/>
            <a:ext cx="1184032" cy="644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3B7055-45B6-2F81-9028-21C4433B8598}"/>
              </a:ext>
            </a:extLst>
          </p:cNvPr>
          <p:cNvSpPr/>
          <p:nvPr/>
        </p:nvSpPr>
        <p:spPr>
          <a:xfrm rot="10800000">
            <a:off x="2769620" y="6199078"/>
            <a:ext cx="1184032" cy="644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1B6CF4-027A-1BB8-949D-97F1794AD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49" y="7073150"/>
            <a:ext cx="6690940" cy="22861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9DD3D4-E46B-5656-A8CE-4DBEA3156EB7}"/>
              </a:ext>
            </a:extLst>
          </p:cNvPr>
          <p:cNvSpPr/>
          <p:nvPr/>
        </p:nvSpPr>
        <p:spPr>
          <a:xfrm>
            <a:off x="438507" y="7095255"/>
            <a:ext cx="9126333" cy="228619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EBD4C6-EEEA-620E-3E14-6A83E5D07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399" y="7245383"/>
            <a:ext cx="5650173" cy="20786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5E80CD-42CA-45C3-9E19-6D09D5606AFE}"/>
              </a:ext>
            </a:extLst>
          </p:cNvPr>
          <p:cNvSpPr/>
          <p:nvPr/>
        </p:nvSpPr>
        <p:spPr>
          <a:xfrm>
            <a:off x="9785445" y="7095552"/>
            <a:ext cx="7116311" cy="228619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6D0690-CC1C-9A8F-0F2A-52B8C59A13C5}"/>
              </a:ext>
            </a:extLst>
          </p:cNvPr>
          <p:cNvSpPr/>
          <p:nvPr/>
        </p:nvSpPr>
        <p:spPr>
          <a:xfrm>
            <a:off x="130763" y="8848040"/>
            <a:ext cx="2641887" cy="644769"/>
          </a:xfrm>
          <a:prstGeom prst="ellipse">
            <a:avLst/>
          </a:prstGeom>
          <a:noFill/>
          <a:ln w="38100">
            <a:solidFill>
              <a:srgbClr val="D72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B2CF6EF-C42C-2B58-7825-A207815C77F3}"/>
              </a:ext>
            </a:extLst>
          </p:cNvPr>
          <p:cNvSpPr/>
          <p:nvPr/>
        </p:nvSpPr>
        <p:spPr>
          <a:xfrm rot="10800000">
            <a:off x="2769620" y="8848041"/>
            <a:ext cx="1184032" cy="644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B984B5E-6034-1122-0110-57A935E49A2B}"/>
              </a:ext>
            </a:extLst>
          </p:cNvPr>
          <p:cNvSpPr/>
          <p:nvPr/>
        </p:nvSpPr>
        <p:spPr>
          <a:xfrm rot="10800000">
            <a:off x="13386611" y="8525655"/>
            <a:ext cx="1184032" cy="644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22CA23-5263-107C-8498-880AD82577C2}"/>
              </a:ext>
            </a:extLst>
          </p:cNvPr>
          <p:cNvSpPr/>
          <p:nvPr/>
        </p:nvSpPr>
        <p:spPr>
          <a:xfrm>
            <a:off x="12104914" y="8525655"/>
            <a:ext cx="1184033" cy="644770"/>
          </a:xfrm>
          <a:prstGeom prst="rect">
            <a:avLst/>
          </a:prstGeom>
          <a:noFill/>
          <a:ln w="38100">
            <a:solidFill>
              <a:srgbClr val="D72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FE2BFB-0F36-0635-8793-89A5345523C0}"/>
              </a:ext>
            </a:extLst>
          </p:cNvPr>
          <p:cNvSpPr txBox="1"/>
          <p:nvPr/>
        </p:nvSpPr>
        <p:spPr>
          <a:xfrm>
            <a:off x="3225479" y="4536880"/>
            <a:ext cx="50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0A3706-1FAE-030A-0AEB-848A71411E94}"/>
              </a:ext>
            </a:extLst>
          </p:cNvPr>
          <p:cNvSpPr txBox="1"/>
          <p:nvPr/>
        </p:nvSpPr>
        <p:spPr>
          <a:xfrm>
            <a:off x="3225479" y="5270582"/>
            <a:ext cx="50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BBA7CD-95BF-7C4C-E42D-1099C24CEFE8}"/>
              </a:ext>
            </a:extLst>
          </p:cNvPr>
          <p:cNvSpPr txBox="1"/>
          <p:nvPr/>
        </p:nvSpPr>
        <p:spPr>
          <a:xfrm>
            <a:off x="3225479" y="6380625"/>
            <a:ext cx="50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02B59F-470B-4D23-C8D5-E5942EA868F8}"/>
              </a:ext>
            </a:extLst>
          </p:cNvPr>
          <p:cNvSpPr txBox="1"/>
          <p:nvPr/>
        </p:nvSpPr>
        <p:spPr>
          <a:xfrm>
            <a:off x="3217108" y="9016358"/>
            <a:ext cx="50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F2CF83-E6B5-A14A-C8DD-F9840150DF4B}"/>
              </a:ext>
            </a:extLst>
          </p:cNvPr>
          <p:cNvSpPr txBox="1"/>
          <p:nvPr/>
        </p:nvSpPr>
        <p:spPr>
          <a:xfrm>
            <a:off x="13810821" y="8693277"/>
            <a:ext cx="50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32484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72638-0D7A-7A9D-D097-DFA3FC5B1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BD5E3-7CE4-84F3-537B-936F03DB5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AWARDS &amp; RECOGNITIONS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E67EC04-E500-0C81-7090-B0ED46BF62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APPRECIATING EXCELLENCE</a:t>
            </a:r>
          </a:p>
        </p:txBody>
      </p:sp>
    </p:spTree>
    <p:extLst>
      <p:ext uri="{BB962C8B-B14F-4D97-AF65-F5344CB8AC3E}">
        <p14:creationId xmlns:p14="http://schemas.microsoft.com/office/powerpoint/2010/main" val="3632837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7CE0C-029C-2C2A-AB37-7D1326D36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97A7BE-F8F2-6766-49CE-D3C27DB8D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143" y="1696278"/>
            <a:ext cx="7369612" cy="7088736"/>
          </a:xfrm>
        </p:spPr>
        <p:txBody>
          <a:bodyPr>
            <a:normAutofit/>
          </a:bodyPr>
          <a:lstStyle/>
          <a:p>
            <a:r>
              <a:rPr lang="en-US" dirty="0"/>
              <a:t>DEPARTMENT 100% CPR AWARD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Plaque awarded to any department on stage at national convention that achieves 100% post reporting by July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*Administrative post submissions do not count for nor against department figures.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*MyLegion CPR and paper submissions are included in these figures.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6F18E-0A61-268C-A480-930D64169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018" y="1696278"/>
            <a:ext cx="6078592" cy="7088736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ACC89-7814-F1B5-893B-F3D2BDA4B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4157662" cy="520700"/>
          </a:xfrm>
        </p:spPr>
        <p:txBody>
          <a:bodyPr>
            <a:normAutofit/>
          </a:bodyPr>
          <a:lstStyle/>
          <a:p>
            <a:r>
              <a:rPr lang="en-US" sz="3000"/>
              <a:t>AWARDS</a:t>
            </a:r>
          </a:p>
        </p:txBody>
      </p:sp>
    </p:spTree>
    <p:extLst>
      <p:ext uri="{BB962C8B-B14F-4D97-AF65-F5344CB8AC3E}">
        <p14:creationId xmlns:p14="http://schemas.microsoft.com/office/powerpoint/2010/main" val="3159553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5D959-96BC-A52F-36B0-3DD4786AB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DC5B6F-55E3-F200-5C98-0318ACEEA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143" y="1696278"/>
            <a:ext cx="7369612" cy="7088736"/>
          </a:xfrm>
        </p:spPr>
        <p:txBody>
          <a:bodyPr>
            <a:normAutofit/>
          </a:bodyPr>
          <a:lstStyle/>
          <a:p>
            <a:r>
              <a:rPr lang="en-US" dirty="0"/>
              <a:t>100% CHILDREN &amp; YOUTH POST NARRATIVE REPORTING AWARD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For a department to qualify for this award, the department chairman must have received a copy of a narrative report from each of his or her posts.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These in turn are compiled by the chairman into a single department narrative report, which is mailed to the Americanism Division, separate from the CPR.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When you have determined that your department has achieved 100% C&amp;Y narrative reporting, fill out the appropriate form, attach a copy of each report and forward it to the Americanism Division.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Only those departments having 100% Children &amp; Youth post reporting should submit this report for verification.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venir Next" panose="020B0503020202020204"/>
              </a:rPr>
              <a:t>Information can be found in the </a:t>
            </a:r>
            <a:r>
              <a:rPr lang="en-US" sz="2400" i="1" dirty="0">
                <a:solidFill>
                  <a:srgbClr val="000000"/>
                </a:solidFill>
                <a:latin typeface="Avenir Next" panose="020B0503020202020204"/>
              </a:rPr>
              <a:t>Children &amp; Youth Department Chairman Program Guide</a:t>
            </a:r>
            <a:r>
              <a:rPr lang="en-US" sz="2400" dirty="0">
                <a:solidFill>
                  <a:srgbClr val="000000"/>
                </a:solidFill>
                <a:latin typeface="Avenir Next" panose="020B0503020202020204"/>
              </a:rPr>
              <a:t> at legion.org.</a:t>
            </a:r>
          </a:p>
          <a:p>
            <a:endParaRPr lang="en-US" sz="2400" dirty="0">
              <a:latin typeface="Avenir Next" panose="020B050302020202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A9F2C-9BF9-032D-7E4E-F6B0850150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4157662" cy="520700"/>
          </a:xfrm>
        </p:spPr>
        <p:txBody>
          <a:bodyPr>
            <a:normAutofit/>
          </a:bodyPr>
          <a:lstStyle/>
          <a:p>
            <a:r>
              <a:rPr lang="en-US" sz="3000"/>
              <a:t>AWARDS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65612-29AB-A1B1-B54C-CB35B9E0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359" y="1696278"/>
            <a:ext cx="5425910" cy="72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41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2B84B-3095-888A-54FA-30B1DA4B2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19275-DC7D-781C-8726-BD97E1983A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TRAINING &amp; MENTORSHIP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F72637F-6A43-33AE-3A4A-AF66191E93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GETTING TO 100%</a:t>
            </a:r>
          </a:p>
        </p:txBody>
      </p:sp>
    </p:spTree>
    <p:extLst>
      <p:ext uri="{BB962C8B-B14F-4D97-AF65-F5344CB8AC3E}">
        <p14:creationId xmlns:p14="http://schemas.microsoft.com/office/powerpoint/2010/main" val="2385577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880F1-8F00-C90E-00C9-51C9DD281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D52D6-586D-7A86-0E63-75DE014A54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 &amp; MENTOR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18777F-2260-CEF6-7EF8-F4AB6BE33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1828800"/>
            <a:ext cx="14955977" cy="6956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D72131"/>
                </a:solidFill>
              </a:rPr>
              <a:t>Ensure posts/squadrons have access to the CPR/CSR:</a:t>
            </a:r>
          </a:p>
          <a:p>
            <a:pPr marL="1164580" lvl="1" indent="-5143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72131"/>
                </a:solidFill>
              </a:rPr>
              <a:t>Distribute paper copies</a:t>
            </a:r>
          </a:p>
          <a:p>
            <a:pPr marL="1164580" lvl="1" indent="-5143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72131"/>
                </a:solidFill>
              </a:rPr>
              <a:t>Share fillable pdf and/or location on legion.org</a:t>
            </a:r>
          </a:p>
          <a:p>
            <a:pPr marL="1164580" lvl="1" indent="-5143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72131"/>
                </a:solidFill>
              </a:rPr>
              <a:t>Adjutant/commander rights to MyLegion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Provide training/education opportunities</a:t>
            </a:r>
          </a:p>
          <a:p>
            <a:pPr marL="1164580" lvl="1" indent="-514350" algn="just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New post/squadron adjutant/commander and district officer training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i="0" u="none" strike="noStrike" baseline="0" dirty="0">
                <a:solidFill>
                  <a:srgbClr val="D72131"/>
                </a:solidFill>
                <a:latin typeface="Avenir Next" panose="020B0503020202020204"/>
              </a:rPr>
              <a:t>Encourage good administrative practices</a:t>
            </a:r>
          </a:p>
          <a:p>
            <a:pPr marL="1164580" lvl="1" indent="-514350" algn="just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rgbClr val="D72131"/>
                </a:solidFill>
                <a:latin typeface="Avenir Next" panose="020B0503020202020204"/>
              </a:rPr>
              <a:t>Keep &amp; organize records/documentation</a:t>
            </a:r>
          </a:p>
          <a:p>
            <a:pPr marL="1164580" lvl="1" indent="-5143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72131"/>
                </a:solidFill>
                <a:latin typeface="Avenir Next" panose="020B0503020202020204"/>
              </a:rPr>
              <a:t>Make it easier with MyLegion</a:t>
            </a:r>
            <a:endParaRPr lang="en-US" b="1" i="0" u="none" strike="noStrike" baseline="0" dirty="0">
              <a:solidFill>
                <a:srgbClr val="D72131"/>
              </a:solidFill>
              <a:latin typeface="Avenir Next" panose="020B0503020202020204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b="1" i="0" u="none" strike="noStrike" baseline="0" dirty="0">
                <a:latin typeface="Avenir Next" panose="020B0503020202020204"/>
              </a:rPr>
              <a:t>Set expectations &amp; provide feedback</a:t>
            </a:r>
          </a:p>
          <a:p>
            <a:pPr marL="1164580" lvl="1" indent="-514350" algn="just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latin typeface="Avenir Next" panose="020B0503020202020204"/>
              </a:rPr>
              <a:t>Communicate deadlines; Periodic reminders; Send status updates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i="0" u="none" strike="noStrike" baseline="0" dirty="0">
                <a:solidFill>
                  <a:srgbClr val="D72131"/>
                </a:solidFill>
                <a:latin typeface="Avenir Next" panose="020B0503020202020204"/>
              </a:rPr>
              <a:t>Use district commanders/officers to directly assist posts</a:t>
            </a:r>
          </a:p>
          <a:p>
            <a:pPr marL="1164580" lvl="1" indent="-5143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72131"/>
                </a:solidFill>
                <a:latin typeface="Avenir Next" panose="020B0503020202020204"/>
              </a:rPr>
              <a:t>One-on-one assistance will be required for some posts/squadrons</a:t>
            </a:r>
          </a:p>
          <a:p>
            <a:pPr marL="514350" indent="-514350" algn="just">
              <a:buFont typeface="+mj-lt"/>
              <a:buAutoNum type="arabicPeriod"/>
            </a:pPr>
            <a:endParaRPr lang="en-US" b="1" dirty="0">
              <a:solidFill>
                <a:srgbClr val="1A1A19"/>
              </a:solidFill>
              <a:latin typeface="Avenir Next" panose="020B050302020202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i="0" u="none" strike="noStrike" baseline="0" dirty="0">
              <a:solidFill>
                <a:srgbClr val="1A1A19"/>
              </a:solidFill>
              <a:latin typeface="Avenir Next" panose="020B0503020202020204"/>
            </a:endParaRP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1644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AF885-0EB6-23C3-1B34-04A3E1F07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71680-6D25-32A2-B3A9-DC16642F1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 &amp; REVIEW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4A73AC4-057A-71E5-16D4-3CA846CBB4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&amp; TAKEAWAYS</a:t>
            </a:r>
          </a:p>
        </p:txBody>
      </p:sp>
    </p:spTree>
    <p:extLst>
      <p:ext uri="{BB962C8B-B14F-4D97-AF65-F5344CB8AC3E}">
        <p14:creationId xmlns:p14="http://schemas.microsoft.com/office/powerpoint/2010/main" val="3965280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A63EA-6C29-AC87-8CBF-EF6561EB6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A1DF85-F060-B4B5-179B-B530CA273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143" y="1696278"/>
            <a:ext cx="7369612" cy="708873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/>
              <a:t>Overview &amp;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/>
              <a:t>CPR/CSR Timeline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/>
              <a:t>CPR/CSR Form Section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/>
              <a:t>MyLegion Submissions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/>
              <a:t>Awards &amp; Recognitions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/>
              <a:t>Training &amp; Mentorship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/>
              <a:t>Conclusion &amp;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44F87-2D01-41AE-E246-C06BFD6C9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50" y="2402224"/>
            <a:ext cx="9347270" cy="5655098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72395-4A92-3694-FDF4-A030ECB9B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4157662" cy="520700"/>
          </a:xfrm>
        </p:spPr>
        <p:txBody>
          <a:bodyPr>
            <a:normAutofit/>
          </a:bodyPr>
          <a:lstStyle/>
          <a:p>
            <a:r>
              <a:rPr lang="en-US" sz="300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43924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4DE77-8AD2-4C41-A910-A4CD03633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11B0B-E8D4-2EDE-F48A-AD7CB093B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TRAINING GOALS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BBBC2D-690A-14EA-275A-DAE1697CB94B}"/>
              </a:ext>
            </a:extLst>
          </p:cNvPr>
          <p:cNvSpPr/>
          <p:nvPr/>
        </p:nvSpPr>
        <p:spPr>
          <a:xfrm>
            <a:off x="2559844" y="1982126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 OF SIGNIFICANCE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9453C-3150-D3BB-7E34-5F90D6F0C684}"/>
              </a:ext>
            </a:extLst>
          </p:cNvPr>
          <p:cNvSpPr/>
          <p:nvPr/>
        </p:nvSpPr>
        <p:spPr>
          <a:xfrm>
            <a:off x="2559844" y="3361898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FOUNDATIONAL KNOWLEDGE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5C3342-4013-2290-FBEB-B35E1BF12315}"/>
              </a:ext>
            </a:extLst>
          </p:cNvPr>
          <p:cNvSpPr/>
          <p:nvPr/>
        </p:nvSpPr>
        <p:spPr>
          <a:xfrm>
            <a:off x="2559844" y="4706405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COMPLETION GUIDE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2EB6E-62AF-B86B-5CEF-810BC8B5BF08}"/>
              </a:ext>
            </a:extLst>
          </p:cNvPr>
          <p:cNvSpPr/>
          <p:nvPr/>
        </p:nvSpPr>
        <p:spPr>
          <a:xfrm>
            <a:off x="10208419" y="1982126"/>
            <a:ext cx="4572000" cy="9144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ADMINSTRATIVE TIMELINE OF EVENTS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16389B-94D1-FE61-6E52-C1D8138BA8C3}"/>
              </a:ext>
            </a:extLst>
          </p:cNvPr>
          <p:cNvSpPr/>
          <p:nvPr/>
        </p:nvSpPr>
        <p:spPr>
          <a:xfrm>
            <a:off x="10208419" y="3361898"/>
            <a:ext cx="4572000" cy="9144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AWARDS &amp; RECOGNITION PROGRAMS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2AECE-CA5A-ED8C-D24F-320B7F4F132C}"/>
              </a:ext>
            </a:extLst>
          </p:cNvPr>
          <p:cNvSpPr/>
          <p:nvPr/>
        </p:nvSpPr>
        <p:spPr>
          <a:xfrm>
            <a:off x="10208419" y="4706405"/>
            <a:ext cx="4572000" cy="9144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MENTORSHIP/TRAINING GUIDANCE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289F36-1D9D-0B2F-8BA0-6C37E3F5D24E}"/>
              </a:ext>
            </a:extLst>
          </p:cNvPr>
          <p:cNvSpPr/>
          <p:nvPr/>
        </p:nvSpPr>
        <p:spPr>
          <a:xfrm>
            <a:off x="5791964" y="7146877"/>
            <a:ext cx="5756334" cy="1751463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100% SUBMSSION RATE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DE91233-E38C-4325-064D-518A541A2534}"/>
              </a:ext>
            </a:extLst>
          </p:cNvPr>
          <p:cNvSpPr/>
          <p:nvPr/>
        </p:nvSpPr>
        <p:spPr>
          <a:xfrm>
            <a:off x="4646050" y="2954403"/>
            <a:ext cx="399588" cy="34961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2FDBB53-5C94-8EBE-18C2-BF2444956F0C}"/>
              </a:ext>
            </a:extLst>
          </p:cNvPr>
          <p:cNvSpPr/>
          <p:nvPr/>
        </p:nvSpPr>
        <p:spPr>
          <a:xfrm>
            <a:off x="4648289" y="4322467"/>
            <a:ext cx="399588" cy="34961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FA48A8A-3592-3E58-AFFD-88DA80882D4A}"/>
              </a:ext>
            </a:extLst>
          </p:cNvPr>
          <p:cNvSpPr/>
          <p:nvPr/>
        </p:nvSpPr>
        <p:spPr>
          <a:xfrm>
            <a:off x="12304240" y="2960892"/>
            <a:ext cx="399588" cy="34961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4E3CE44-E544-43DD-E995-94B3C084497E}"/>
              </a:ext>
            </a:extLst>
          </p:cNvPr>
          <p:cNvSpPr/>
          <p:nvPr/>
        </p:nvSpPr>
        <p:spPr>
          <a:xfrm>
            <a:off x="12309199" y="4316542"/>
            <a:ext cx="399588" cy="34961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7F25BBB-8C45-48C1-15A9-E582074C96FE}"/>
              </a:ext>
            </a:extLst>
          </p:cNvPr>
          <p:cNvSpPr/>
          <p:nvPr/>
        </p:nvSpPr>
        <p:spPr>
          <a:xfrm>
            <a:off x="5883446" y="5926641"/>
            <a:ext cx="5573370" cy="91439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81B575-3DAE-E628-BEEC-18328F790BFA}"/>
              </a:ext>
            </a:extLst>
          </p:cNvPr>
          <p:cNvSpPr txBox="1"/>
          <p:nvPr/>
        </p:nvSpPr>
        <p:spPr>
          <a:xfrm>
            <a:off x="2559844" y="1555845"/>
            <a:ext cx="457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POSTS/SQUADRONS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A599C-8C44-EA2B-61B4-841CB37179AA}"/>
              </a:ext>
            </a:extLst>
          </p:cNvPr>
          <p:cNvSpPr txBox="1"/>
          <p:nvPr/>
        </p:nvSpPr>
        <p:spPr>
          <a:xfrm>
            <a:off x="10229779" y="1555845"/>
            <a:ext cx="457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DEPARTMENTS/DETACHMENTS</a:t>
            </a:r>
          </a:p>
        </p:txBody>
      </p:sp>
    </p:spTree>
    <p:extLst>
      <p:ext uri="{BB962C8B-B14F-4D97-AF65-F5344CB8AC3E}">
        <p14:creationId xmlns:p14="http://schemas.microsoft.com/office/powerpoint/2010/main" val="4281570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74AB7-96E5-8157-C896-DBF421780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33E87-C122-0786-DE70-E9C152027D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KEY TAKEAWAYS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C952DE-A759-5B5F-28C8-6D495796B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1828800"/>
            <a:ext cx="14955977" cy="6956214"/>
          </a:xfrm>
        </p:spPr>
        <p:txBody>
          <a:bodyPr anchor="ctr"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endParaRPr lang="en-US" b="1" dirty="0">
              <a:solidFill>
                <a:srgbClr val="D72131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endParaRPr lang="en-US" b="1" dirty="0">
              <a:solidFill>
                <a:srgbClr val="D72131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b="1" dirty="0">
                <a:solidFill>
                  <a:srgbClr val="D72131"/>
                </a:solidFill>
              </a:rPr>
              <a:t>CPR/CSR are due July 1 (but accepted until September…)</a:t>
            </a:r>
          </a:p>
          <a:p>
            <a:pPr marL="514350" indent="-514350" algn="ctr">
              <a:buFont typeface="+mj-lt"/>
              <a:buAutoNum type="arabicPeriod"/>
            </a:pPr>
            <a:endParaRPr lang="en-US" b="1" dirty="0">
              <a:solidFill>
                <a:srgbClr val="D72131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b="1" dirty="0">
                <a:solidFill>
                  <a:srgbClr val="1A1A19"/>
                </a:solidFill>
                <a:latin typeface="Avenir Next" panose="020B0503020202020204"/>
              </a:rPr>
              <a:t>Do yourself a favor: </a:t>
            </a:r>
            <a:r>
              <a:rPr lang="en-US" b="1" dirty="0">
                <a:solidFill>
                  <a:schemeClr val="tx2"/>
                </a:solidFill>
                <a:latin typeface="Avenir Next" panose="020B0503020202020204"/>
              </a:rPr>
              <a:t>TRY MYLEGION…</a:t>
            </a:r>
          </a:p>
          <a:p>
            <a:pPr marL="514350" indent="-514350" algn="ctr">
              <a:buFont typeface="+mj-lt"/>
              <a:buAutoNum type="arabicPeriod"/>
            </a:pPr>
            <a:endParaRPr lang="en-US" b="1" dirty="0">
              <a:solidFill>
                <a:schemeClr val="tx2"/>
              </a:solidFill>
              <a:latin typeface="Avenir Next" panose="020B0503020202020204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b="1" i="0" u="none" strike="noStrike" baseline="0" dirty="0">
                <a:solidFill>
                  <a:srgbClr val="D72131"/>
                </a:solidFill>
                <a:latin typeface="Avenir Next" panose="020B0503020202020204"/>
              </a:rPr>
              <a:t>Good administrative practices reduce headaches…</a:t>
            </a:r>
          </a:p>
          <a:p>
            <a:pPr marL="514350" indent="-514350" algn="ctr">
              <a:buFont typeface="+mj-lt"/>
              <a:buAutoNum type="arabicPeriod"/>
            </a:pPr>
            <a:endParaRPr lang="en-US" b="1" i="0" u="none" strike="noStrike" baseline="0" dirty="0">
              <a:solidFill>
                <a:srgbClr val="D72131"/>
              </a:solidFill>
              <a:latin typeface="Avenir Next" panose="020B0503020202020204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b="1" dirty="0">
                <a:latin typeface="Avenir Next" panose="020B0503020202020204"/>
              </a:rPr>
              <a:t>Training &amp; Mentorship, use your districts</a:t>
            </a:r>
          </a:p>
          <a:p>
            <a:pPr marL="514350" indent="-514350" algn="ctr">
              <a:buFont typeface="+mj-lt"/>
              <a:buAutoNum type="arabicPeriod"/>
            </a:pPr>
            <a:endParaRPr lang="en-US" b="1" i="0" u="none" strike="noStrike" baseline="0" dirty="0">
              <a:latin typeface="Avenir Next" panose="020B0503020202020204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b="1" i="0" u="none" strike="noStrike" baseline="0" dirty="0">
                <a:solidFill>
                  <a:srgbClr val="D72131"/>
                </a:solidFill>
                <a:latin typeface="Avenir Next" panose="020B0503020202020204"/>
              </a:rPr>
              <a:t>Better data + Higher reporting rates = Legion Impact</a:t>
            </a:r>
            <a:endParaRPr lang="en-US" b="1" dirty="0">
              <a:solidFill>
                <a:srgbClr val="D72131"/>
              </a:solidFill>
              <a:latin typeface="Avenir Next" panose="020B0503020202020204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b="1" dirty="0">
              <a:solidFill>
                <a:srgbClr val="1A1A19"/>
              </a:solidFill>
              <a:latin typeface="Avenir Next" panose="020B050302020202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i="0" u="none" strike="noStrike" baseline="0" dirty="0">
              <a:solidFill>
                <a:srgbClr val="1A1A19"/>
              </a:solidFill>
              <a:latin typeface="Avenir Next" panose="020B0503020202020204"/>
            </a:endParaRP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3135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34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7AC4F-30EE-F6A7-F5C3-3F610F320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6E233-C884-3957-6503-A8DA554CA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AUTHORITY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125025-3CB2-5EDE-5441-2152E9913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1828800"/>
            <a:ext cx="14955977" cy="695621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NEC Resolution No. 7: Consolidated Post Reporting System Established</a:t>
            </a:r>
          </a:p>
          <a:p>
            <a:pPr marL="1107430" lvl="1" indent="-457200">
              <a:buFont typeface="Arial" panose="020B0604020202020204" pitchFamily="34" charset="0"/>
              <a:buChar char="•"/>
            </a:pPr>
            <a:r>
              <a:rPr lang="en-US" dirty="0"/>
              <a:t>October 9-10, 1974, submitted by the Internal Affairs Commission</a:t>
            </a: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“RESOLVED, By the National Executive Committee of The American Legion in regular meeting assembled in Indianapolis, Indiana, October 9-10, 1974, That the National Headquarters </a:t>
            </a:r>
            <a:r>
              <a:rPr lang="en-US" dirty="0">
                <a:highlight>
                  <a:srgbClr val="FFFF00"/>
                </a:highlight>
              </a:rPr>
              <a:t>provide a report form suitable for use by all American Legion posts in reporting their major activities and that all posts be urged to submit reports on this form to National Headquarters</a:t>
            </a:r>
            <a:r>
              <a:rPr lang="en-US" dirty="0"/>
              <a:t> through the various Department Headquarters to report their major activities for the twelve-month period June 1, 1974, through May 31, 1975…”</a:t>
            </a:r>
          </a:p>
          <a:p>
            <a:pPr lvl="1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Outline of Authorization</a:t>
            </a:r>
          </a:p>
          <a:p>
            <a:pPr marL="1107430" lvl="1" indent="-45720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221E1F"/>
                </a:solidFill>
                <a:latin typeface="Avenir Next" panose="020B0503020202020204"/>
              </a:rPr>
              <a:t>To formulate and recommend policies and to </a:t>
            </a:r>
            <a:r>
              <a:rPr lang="en-US" b="0" i="0" u="none" strike="noStrike" baseline="0" dirty="0">
                <a:solidFill>
                  <a:srgbClr val="221E1F"/>
                </a:solidFill>
                <a:highlight>
                  <a:srgbClr val="FFFF00"/>
                </a:highlight>
                <a:latin typeface="Avenir Next" panose="020B0503020202020204"/>
              </a:rPr>
              <a:t>oversee the implementation of adopted policies relating to activities conducted for organizational purposes</a:t>
            </a:r>
            <a:r>
              <a:rPr lang="en-US" b="0" i="0" u="none" strike="noStrike" baseline="0" dirty="0">
                <a:solidFill>
                  <a:srgbClr val="221E1F"/>
                </a:solidFill>
                <a:latin typeface="Avenir Next" panose="020B0503020202020204"/>
              </a:rPr>
              <a:t>, including but not limited to such policies as do not properly come within the scope of any other national commission.</a:t>
            </a:r>
          </a:p>
          <a:p>
            <a:pPr marL="1107430" lvl="1" indent="-45720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221E1F"/>
                </a:solidFill>
                <a:latin typeface="Avenir Next" panose="020B0503020202020204"/>
              </a:rPr>
              <a:t>To </a:t>
            </a:r>
            <a:r>
              <a:rPr lang="en-US" b="0" i="0" u="none" strike="noStrike" baseline="0" dirty="0">
                <a:solidFill>
                  <a:srgbClr val="221E1F"/>
                </a:solidFill>
                <a:highlight>
                  <a:srgbClr val="FFFF00"/>
                </a:highlight>
                <a:latin typeface="Avenir Next" panose="020B0503020202020204"/>
              </a:rPr>
              <a:t>review and give guidance to the necessary administrative operations </a:t>
            </a:r>
            <a:r>
              <a:rPr lang="en-US" b="0" i="0" u="none" strike="noStrike" baseline="0" dirty="0">
                <a:solidFill>
                  <a:srgbClr val="221E1F"/>
                </a:solidFill>
                <a:latin typeface="Avenir Next" panose="020B0503020202020204"/>
              </a:rPr>
              <a:t>of the National Headquarters. </a:t>
            </a:r>
          </a:p>
          <a:p>
            <a:pPr marL="1107430" lvl="1" indent="-45720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221E1F"/>
                </a:solidFill>
                <a:latin typeface="Avenir Next" panose="020B0503020202020204"/>
              </a:rPr>
              <a:t>Such other purposes as may be assigned to it by the National Executive Committee.</a:t>
            </a: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rgbClr val="221E1F"/>
              </a:solidFill>
              <a:latin typeface="SAXZF N+ Myriad Pro"/>
            </a:endParaRP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5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8E04B-EA68-467D-2185-1898B6353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D78E4-D563-9F92-3D26-E44EB3F7D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PURPOSE &amp; INTENT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3ABE52-1D5E-E26D-0CCF-99F1138BD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1828800"/>
            <a:ext cx="14955977" cy="695621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CAPTURE DATA: “To assist departments in the documentation of the various activities a specific post has done during the twelve-month reporting period, June 1 through May 31.”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rgbClr val="221E1F"/>
              </a:solidFill>
              <a:latin typeface="SAXZF N+ Myriad Pro"/>
            </a:endParaRPr>
          </a:p>
          <a:p>
            <a:pPr marL="463550" indent="-463550" algn="just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Avenir Next" panose="020B0503020202020204"/>
              </a:rPr>
              <a:t>CONGRESSIONAL REPORTING: To provide information to </a:t>
            </a:r>
            <a:r>
              <a:rPr lang="en-US" b="0" i="0" u="none" strike="noStrike" baseline="0" dirty="0">
                <a:solidFill>
                  <a:srgbClr val="1A1A19"/>
                </a:solidFill>
                <a:latin typeface="Avenir Next" panose="020B0503020202020204"/>
              </a:rPr>
              <a:t>the National Commander and others testifying on Capitol Hill “as mandated by our federal charter.”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1A1A19"/>
              </a:solidFill>
              <a:latin typeface="Avenir Next" panose="020B050302020202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solidFill>
                <a:srgbClr val="1A1A19"/>
              </a:solidFill>
              <a:latin typeface="Avenir Next" panose="020B0503020202020204"/>
            </a:endParaRPr>
          </a:p>
          <a:p>
            <a:pPr marL="110743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8EC78-2DC3-5D81-2297-80364DFFC95D}"/>
              </a:ext>
            </a:extLst>
          </p:cNvPr>
          <p:cNvSpPr txBox="1"/>
          <p:nvPr/>
        </p:nvSpPr>
        <p:spPr>
          <a:xfrm>
            <a:off x="3903506" y="4980600"/>
            <a:ext cx="9533250" cy="42473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endParaRPr lang="en-US" sz="5400" b="1" i="0" u="none" strike="noStrike" baseline="0" dirty="0">
              <a:solidFill>
                <a:schemeClr val="bg1"/>
              </a:solidFill>
              <a:latin typeface="Avenir Next" panose="020B0503020202020204"/>
            </a:endParaRPr>
          </a:p>
          <a:p>
            <a:r>
              <a:rPr lang="en-US" sz="5400" b="1" i="0" u="none" strike="noStrike" baseline="0" dirty="0">
                <a:solidFill>
                  <a:schemeClr val="bg1"/>
                </a:solidFill>
                <a:latin typeface="Avenir Next" panose="020B0503020202020204"/>
              </a:rPr>
              <a:t>… TO TELL </a:t>
            </a:r>
          </a:p>
          <a:p>
            <a:r>
              <a:rPr lang="en-US" sz="5400" b="1" i="0" u="none" strike="noStrike" baseline="0" dirty="0">
                <a:solidFill>
                  <a:schemeClr val="bg1"/>
                </a:solidFill>
                <a:latin typeface="Avenir Next" panose="020B0503020202020204"/>
              </a:rPr>
              <a:t>THE AMERICAN LEGION </a:t>
            </a:r>
          </a:p>
          <a:p>
            <a:r>
              <a:rPr lang="en-US" sz="5400" b="1" i="0" u="none" strike="noStrike" baseline="0" dirty="0">
                <a:solidFill>
                  <a:schemeClr val="bg1"/>
                </a:solidFill>
                <a:latin typeface="Avenir Next" panose="020B0503020202020204"/>
              </a:rPr>
              <a:t>STORY!</a:t>
            </a: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7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7F1CC-E6E2-D7DF-217F-FF14DD20D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D0916-504D-391E-9736-332A8B8DE1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CPR/CSR TIMELINE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A5F79EA-A5BC-870A-5C41-3710802CEA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DATES &amp; DEADLINES</a:t>
            </a:r>
          </a:p>
        </p:txBody>
      </p:sp>
    </p:spTree>
    <p:extLst>
      <p:ext uri="{BB962C8B-B14F-4D97-AF65-F5344CB8AC3E}">
        <p14:creationId xmlns:p14="http://schemas.microsoft.com/office/powerpoint/2010/main" val="77186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6B5A5-B520-9610-E588-022998642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9899B-C418-5084-41C7-89F41324E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TIMELINE – POST/SQDN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89D17C-5B9E-A1B6-C690-2145596F4D2A}"/>
              </a:ext>
            </a:extLst>
          </p:cNvPr>
          <p:cNvSpPr/>
          <p:nvPr/>
        </p:nvSpPr>
        <p:spPr>
          <a:xfrm>
            <a:off x="6384131" y="1709168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CPR/CSR REPORTING TIMEFRAME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89BB47-ED77-F7D3-156B-2A7F40081ED7}"/>
              </a:ext>
            </a:extLst>
          </p:cNvPr>
          <p:cNvSpPr/>
          <p:nvPr/>
        </p:nvSpPr>
        <p:spPr>
          <a:xfrm>
            <a:off x="6384131" y="3088940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CPR/CSR ACTIVE IN MYLEGION; </a:t>
            </a:r>
          </a:p>
          <a:p>
            <a:pPr algn="ctr"/>
            <a:r>
              <a:rPr lang="en-US" b="1" dirty="0"/>
              <a:t>AVAILABLE AT LEGION.ORG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CCE709-5412-CBEA-7DB2-ABF0C21DBE2F}"/>
              </a:ext>
            </a:extLst>
          </p:cNvPr>
          <p:cNvSpPr/>
          <p:nvPr/>
        </p:nvSpPr>
        <p:spPr>
          <a:xfrm>
            <a:off x="6384131" y="4433447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PRINTED COPIES AVAILABLE AT DEPARTEMNT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DE58B5-E8DA-ED4C-C5BC-9E07C5C68A8F}"/>
              </a:ext>
            </a:extLst>
          </p:cNvPr>
          <p:cNvSpPr/>
          <p:nvPr/>
        </p:nvSpPr>
        <p:spPr>
          <a:xfrm>
            <a:off x="1812131" y="1709168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JUNE 1 THROUGH MAY 31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9763E8-57F2-D9CE-0EB0-BE038020E458}"/>
              </a:ext>
            </a:extLst>
          </p:cNvPr>
          <p:cNvSpPr/>
          <p:nvPr/>
        </p:nvSpPr>
        <p:spPr>
          <a:xfrm>
            <a:off x="1812131" y="3088940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NOVEMBER/DECEMBER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129619-CFBC-A9E9-F3C7-B6D1BB0A760B}"/>
              </a:ext>
            </a:extLst>
          </p:cNvPr>
          <p:cNvSpPr/>
          <p:nvPr/>
        </p:nvSpPr>
        <p:spPr>
          <a:xfrm>
            <a:off x="1812131" y="4433447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FEBRUARY/MARCH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E42D58-7203-6668-BD67-BFB98BD96C1B}"/>
              </a:ext>
            </a:extLst>
          </p:cNvPr>
          <p:cNvSpPr/>
          <p:nvPr/>
        </p:nvSpPr>
        <p:spPr>
          <a:xfrm>
            <a:off x="10956131" y="1709168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ALL POST/SQDN EVENTS WITHIN THIS 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26F8A6-C733-6F2B-D12B-2675CC43FA33}"/>
              </a:ext>
            </a:extLst>
          </p:cNvPr>
          <p:cNvSpPr/>
          <p:nvPr/>
        </p:nvSpPr>
        <p:spPr>
          <a:xfrm>
            <a:off x="10956131" y="3088940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DIGITAL SUBMISSIONS THRU MYLEGION;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FORMS AVAILABLE FOR PRINT &amp; MAIL, SCAN &amp; EMAIL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15BCD5-8A96-C076-936F-7CFFD01C5EB8}"/>
              </a:ext>
            </a:extLst>
          </p:cNvPr>
          <p:cNvSpPr/>
          <p:nvPr/>
        </p:nvSpPr>
        <p:spPr>
          <a:xfrm>
            <a:off x="10956131" y="4433447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DISSEMINATED BY DEPARTMENT FOR TRADITIONAL SUBMISSIONS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B45BF-0323-D85A-838C-418011EE76AB}"/>
              </a:ext>
            </a:extLst>
          </p:cNvPr>
          <p:cNvSpPr/>
          <p:nvPr/>
        </p:nvSpPr>
        <p:spPr>
          <a:xfrm>
            <a:off x="6384131" y="5764104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CPR/CSR SUBMISSION DEADLINE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09E5C6-2BFF-5059-954E-AC96FAAD126E}"/>
              </a:ext>
            </a:extLst>
          </p:cNvPr>
          <p:cNvSpPr/>
          <p:nvPr/>
        </p:nvSpPr>
        <p:spPr>
          <a:xfrm>
            <a:off x="6384131" y="7108611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END OF CPR/CSR SUBMISSIONS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FA20E6-5E8B-893C-A870-F4266BF2A226}"/>
              </a:ext>
            </a:extLst>
          </p:cNvPr>
          <p:cNvSpPr/>
          <p:nvPr/>
        </p:nvSpPr>
        <p:spPr>
          <a:xfrm>
            <a:off x="1812131" y="5764104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JULY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76A291-1F71-06C2-7C34-DE9DA52B1C1C}"/>
              </a:ext>
            </a:extLst>
          </p:cNvPr>
          <p:cNvSpPr/>
          <p:nvPr/>
        </p:nvSpPr>
        <p:spPr>
          <a:xfrm>
            <a:off x="1812131" y="7108611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SEPTEMBER 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BB7C22-7F18-A0E5-E0A2-B279BA1D131F}"/>
              </a:ext>
            </a:extLst>
          </p:cNvPr>
          <p:cNvSpPr/>
          <p:nvPr/>
        </p:nvSpPr>
        <p:spPr>
          <a:xfrm>
            <a:off x="10956131" y="5764104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DUE DATE FOR DEPARTMENT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AWARD CONSIDERATIONS FOR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NATIONAL CONVENTION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8BE772-CA5F-1F66-54D0-A9F3E49229B4}"/>
              </a:ext>
            </a:extLst>
          </p:cNvPr>
          <p:cNvSpPr/>
          <p:nvPr/>
        </p:nvSpPr>
        <p:spPr>
          <a:xfrm>
            <a:off x="10956131" y="7108611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MYLEGION SUBMISSION CLOSES; MAILED SUBMISSIONS NO LONGER PROCESSED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BE1628-2F9B-7F0B-E85A-C9ACC5A4E95D}"/>
              </a:ext>
            </a:extLst>
          </p:cNvPr>
          <p:cNvCxnSpPr/>
          <p:nvPr/>
        </p:nvCxnSpPr>
        <p:spPr>
          <a:xfrm>
            <a:off x="1812131" y="2852382"/>
            <a:ext cx="13716000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74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0A5BD-7EDD-091B-9D1C-8AFCDD1D3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79BB7-C306-F92D-03AF-7790926087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ADMIN TIMELINE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90753D-1CD5-6DEF-F61C-B53203C8A79D}"/>
              </a:ext>
            </a:extLst>
          </p:cNvPr>
          <p:cNvSpPr/>
          <p:nvPr/>
        </p:nvSpPr>
        <p:spPr>
          <a:xfrm>
            <a:off x="6394859" y="1736464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CPR/CSR REPORTING TIMEFRAME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E08CA-93E9-7F7D-751A-77F03331C0EC}"/>
              </a:ext>
            </a:extLst>
          </p:cNvPr>
          <p:cNvSpPr/>
          <p:nvPr/>
        </p:nvSpPr>
        <p:spPr>
          <a:xfrm>
            <a:off x="6384131" y="2996767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FORM REVIEW &amp; CHANGES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42F1F7-F4C0-A657-23A3-6BEC029E036F}"/>
              </a:ext>
            </a:extLst>
          </p:cNvPr>
          <p:cNvSpPr/>
          <p:nvPr/>
        </p:nvSpPr>
        <p:spPr>
          <a:xfrm>
            <a:off x="6394859" y="3992502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FORM IMPLEMENTATION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80ACDA-558D-F051-03E5-12E41FF9A8EC}"/>
              </a:ext>
            </a:extLst>
          </p:cNvPr>
          <p:cNvSpPr/>
          <p:nvPr/>
        </p:nvSpPr>
        <p:spPr>
          <a:xfrm>
            <a:off x="1822859" y="1736464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JUNE 1 THROUGH MAY 31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5A5EDE-FE3D-6A0A-759C-FD3EF1774B2C}"/>
              </a:ext>
            </a:extLst>
          </p:cNvPr>
          <p:cNvSpPr/>
          <p:nvPr/>
        </p:nvSpPr>
        <p:spPr>
          <a:xfrm>
            <a:off x="1812131" y="2996767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OCTOBER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6E4A9-E273-B8C9-BFA8-D31C35FB0A5D}"/>
              </a:ext>
            </a:extLst>
          </p:cNvPr>
          <p:cNvSpPr/>
          <p:nvPr/>
        </p:nvSpPr>
        <p:spPr>
          <a:xfrm>
            <a:off x="1822859" y="3992502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NOVEMBER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775F35-680E-FF26-4CAF-D182DD4932A6}"/>
              </a:ext>
            </a:extLst>
          </p:cNvPr>
          <p:cNvSpPr/>
          <p:nvPr/>
        </p:nvSpPr>
        <p:spPr>
          <a:xfrm>
            <a:off x="10966859" y="1736464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ALL POST/SQDN EVENTS WITHIN THIS 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91E033-8E3B-F86E-2C04-DC0E344AF4DF}"/>
              </a:ext>
            </a:extLst>
          </p:cNvPr>
          <p:cNvSpPr/>
          <p:nvPr/>
        </p:nvSpPr>
        <p:spPr>
          <a:xfrm>
            <a:off x="10956131" y="2996767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COMMISSION/SUBCOM RECOMMENDS/APPROVES CHANGES; EDITS SENT TO MEDIA &amp; COMM DIV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5AADFB-637F-1B16-C2C3-B6AFC9C209EA}"/>
              </a:ext>
            </a:extLst>
          </p:cNvPr>
          <p:cNvSpPr/>
          <p:nvPr/>
        </p:nvSpPr>
        <p:spPr>
          <a:xfrm>
            <a:off x="10966859" y="3992502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DIGITAL FORMS TO LEGION.ORG; IT DIV ADJUSTMENTS IN MYLEGION; PREVIEW &amp; PRINT REQUEST TO DEPARTMENTS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105EF8-7B5F-3452-E7D5-275927F9C1EE}"/>
              </a:ext>
            </a:extLst>
          </p:cNvPr>
          <p:cNvSpPr/>
          <p:nvPr/>
        </p:nvSpPr>
        <p:spPr>
          <a:xfrm>
            <a:off x="6394859" y="4988237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PRINT REQUEST DEADLINE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14344-B77A-7481-3CAA-592DCE6512A6}"/>
              </a:ext>
            </a:extLst>
          </p:cNvPr>
          <p:cNvSpPr/>
          <p:nvPr/>
        </p:nvSpPr>
        <p:spPr>
          <a:xfrm>
            <a:off x="6394859" y="5992982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PRINT ORDERS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D19375-379C-98F5-BB5D-C983D756A673}"/>
              </a:ext>
            </a:extLst>
          </p:cNvPr>
          <p:cNvSpPr/>
          <p:nvPr/>
        </p:nvSpPr>
        <p:spPr>
          <a:xfrm>
            <a:off x="1822859" y="4988237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DECEMBER 31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CA8598-A16A-0B98-244E-0029593AE58C}"/>
              </a:ext>
            </a:extLst>
          </p:cNvPr>
          <p:cNvSpPr/>
          <p:nvPr/>
        </p:nvSpPr>
        <p:spPr>
          <a:xfrm>
            <a:off x="1822859" y="5992982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JANUARY/FEBRUARY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17AC7-21B5-1FB3-ABF0-93886FAC004B}"/>
              </a:ext>
            </a:extLst>
          </p:cNvPr>
          <p:cNvSpPr/>
          <p:nvPr/>
        </p:nvSpPr>
        <p:spPr>
          <a:xfrm>
            <a:off x="10966859" y="4988237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DEPARTMENTS REQUEST FOR PRINTED CPR/CSR FROM NATIONAL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1E1D4A-360C-4EB9-C7BF-F0E40C3A56DE}"/>
              </a:ext>
            </a:extLst>
          </p:cNvPr>
          <p:cNvSpPr/>
          <p:nvPr/>
        </p:nvSpPr>
        <p:spPr>
          <a:xfrm>
            <a:off x="10966859" y="5992982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PRINT ORDER MADE, RECEIVED &amp; MAILED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93BA3F-B4A3-4372-68DC-48D900386212}"/>
              </a:ext>
            </a:extLst>
          </p:cNvPr>
          <p:cNvCxnSpPr/>
          <p:nvPr/>
        </p:nvCxnSpPr>
        <p:spPr>
          <a:xfrm>
            <a:off x="1822859" y="2825086"/>
            <a:ext cx="13716000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781BD37-91C3-7285-80E6-DDA47C7C30DA}"/>
              </a:ext>
            </a:extLst>
          </p:cNvPr>
          <p:cNvSpPr/>
          <p:nvPr/>
        </p:nvSpPr>
        <p:spPr>
          <a:xfrm>
            <a:off x="6394859" y="6997727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CPR/CSR SUBMISSION PROGRESS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677C15-B152-86B5-D789-739940AEC877}"/>
              </a:ext>
            </a:extLst>
          </p:cNvPr>
          <p:cNvSpPr/>
          <p:nvPr/>
        </p:nvSpPr>
        <p:spPr>
          <a:xfrm>
            <a:off x="1822859" y="6997727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MAY/JUNE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09BF78-CA9B-3DCD-2EBC-8681E0DC6555}"/>
              </a:ext>
            </a:extLst>
          </p:cNvPr>
          <p:cNvSpPr/>
          <p:nvPr/>
        </p:nvSpPr>
        <p:spPr>
          <a:xfrm>
            <a:off x="10966859" y="6997727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WEEKLY SUBMISSION UPDATES TO NATIONAL COMMANDER AND DEPARTENTS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F97DB4-1789-FA00-1ABE-3118D06DD326}"/>
              </a:ext>
            </a:extLst>
          </p:cNvPr>
          <p:cNvSpPr/>
          <p:nvPr/>
        </p:nvSpPr>
        <p:spPr>
          <a:xfrm>
            <a:off x="6394859" y="8017136"/>
            <a:ext cx="4572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CPR/CSR SUBMISSION DEADLINE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187847-2E58-4605-F6DF-BA5D47B037B3}"/>
              </a:ext>
            </a:extLst>
          </p:cNvPr>
          <p:cNvSpPr/>
          <p:nvPr/>
        </p:nvSpPr>
        <p:spPr>
          <a:xfrm>
            <a:off x="1822859" y="8017136"/>
            <a:ext cx="4572000" cy="914400"/>
          </a:xfrm>
          <a:prstGeom prst="rect">
            <a:avLst/>
          </a:prstGeom>
          <a:solidFill>
            <a:srgbClr val="D7213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JUL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CD57E6-4309-307E-4685-E3A59E5C78B6}"/>
              </a:ext>
            </a:extLst>
          </p:cNvPr>
          <p:cNvSpPr/>
          <p:nvPr/>
        </p:nvSpPr>
        <p:spPr>
          <a:xfrm>
            <a:off x="10966859" y="8017136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REPORT RAN FOR AWARDS</a:t>
            </a:r>
          </a:p>
        </p:txBody>
      </p:sp>
    </p:spTree>
    <p:extLst>
      <p:ext uri="{BB962C8B-B14F-4D97-AF65-F5344CB8AC3E}">
        <p14:creationId xmlns:p14="http://schemas.microsoft.com/office/powerpoint/2010/main" val="3891139477"/>
      </p:ext>
    </p:extLst>
  </p:cSld>
  <p:clrMapOvr>
    <a:masterClrMapping/>
  </p:clrMapOvr>
</p:sld>
</file>

<file path=ppt/theme/theme1.xml><?xml version="1.0" encoding="utf-8"?>
<a:theme xmlns:a="http://schemas.openxmlformats.org/drawingml/2006/main" name="American Legion Theme">
  <a:themeElements>
    <a:clrScheme name="TAL Custom">
      <a:dk1>
        <a:srgbClr val="231F20"/>
      </a:dk1>
      <a:lt1>
        <a:srgbClr val="FFFFFF"/>
      </a:lt1>
      <a:dk2>
        <a:srgbClr val="1B3D6D"/>
      </a:dk2>
      <a:lt2>
        <a:srgbClr val="E7E6E6"/>
      </a:lt2>
      <a:accent1>
        <a:srgbClr val="D72031"/>
      </a:accent1>
      <a:accent2>
        <a:srgbClr val="FFFFFF"/>
      </a:accent2>
      <a:accent3>
        <a:srgbClr val="1B3D6D"/>
      </a:accent3>
      <a:accent4>
        <a:srgbClr val="7F7F7F"/>
      </a:accent4>
      <a:accent5>
        <a:srgbClr val="D72131"/>
      </a:accent5>
      <a:accent6>
        <a:srgbClr val="F2F2F2"/>
      </a:accent6>
      <a:hlink>
        <a:srgbClr val="1B3D6D"/>
      </a:hlink>
      <a:folHlink>
        <a:srgbClr val="1B3D6D"/>
      </a:folHlink>
    </a:clrScheme>
    <a:fontScheme name="TAL Standard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TAL TEMPLATE EEB V2" id="{C105FDC0-7C2C-4615-808C-1157473FDAD0}" vid="{889EC9CC-2E98-4A41-A222-783DB7FD0339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996780-8ee3-477e-ac96-c28f58c3e646" xsi:nil="true"/>
    <lcf76f155ced4ddcb4097134ff3c332f xmlns="678c04f6-f183-44c2-9cd0-bee70d2694e8">
      <Terms xmlns="http://schemas.microsoft.com/office/infopath/2007/PartnerControls"/>
    </lcf76f155ced4ddcb4097134ff3c332f>
    <SharedWithUsers xmlns="f2996780-8ee3-477e-ac96-c28f58c3e646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F633947B556F48813B56F8D9C17A6C" ma:contentTypeVersion="14" ma:contentTypeDescription="Create a new document." ma:contentTypeScope="" ma:versionID="23a6aa8502fc882d145e45a315cc54a5">
  <xsd:schema xmlns:xsd="http://www.w3.org/2001/XMLSchema" xmlns:xs="http://www.w3.org/2001/XMLSchema" xmlns:p="http://schemas.microsoft.com/office/2006/metadata/properties" xmlns:ns2="678c04f6-f183-44c2-9cd0-bee70d2694e8" xmlns:ns3="f2996780-8ee3-477e-ac96-c28f58c3e646" targetNamespace="http://schemas.microsoft.com/office/2006/metadata/properties" ma:root="true" ma:fieldsID="4c247f2320ebe840bf46af9795b2fd93" ns2:_="" ns3:_="">
    <xsd:import namespace="678c04f6-f183-44c2-9cd0-bee70d2694e8"/>
    <xsd:import namespace="f2996780-8ee3-477e-ac96-c28f58c3e64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8c04f6-f183-44c2-9cd0-bee70d2694e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dc981da-f853-451a-a046-e71042c6e6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96780-8ee3-477e-ac96-c28f58c3e64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00104a9-b7a2-4e49-a79d-6a7c8c9706e6}" ma:internalName="TaxCatchAll" ma:showField="CatchAllData" ma:web="f2996780-8ee3-477e-ac96-c28f58c3e6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612F0F-5350-43A8-96E7-1CD8DD314A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FC471-5ACB-4C5D-8C08-A06F19649396}">
  <ds:schemaRefs>
    <ds:schemaRef ds:uri="http://schemas.microsoft.com/office/2006/metadata/properties"/>
    <ds:schemaRef ds:uri="f2996780-8ee3-477e-ac96-c28f58c3e646"/>
    <ds:schemaRef ds:uri="http://purl.org/dc/dcmitype/"/>
    <ds:schemaRef ds:uri="http://purl.org/dc/elements/1.1/"/>
    <ds:schemaRef ds:uri="678c04f6-f183-44c2-9cd0-bee70d2694e8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011CB92-B314-4CB4-A5EF-A4E5F6094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8c04f6-f183-44c2-9cd0-bee70d2694e8"/>
    <ds:schemaRef ds:uri="f2996780-8ee3-477e-ac96-c28f58c3e6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 TAL TEMPLATE EEB V2</Template>
  <TotalTime>762</TotalTime>
  <Words>2742</Words>
  <Application>Microsoft Office PowerPoint</Application>
  <PresentationFormat>Custom</PresentationFormat>
  <Paragraphs>313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Aptos</vt:lpstr>
      <vt:lpstr>Arial</vt:lpstr>
      <vt:lpstr>Avenir Next</vt:lpstr>
      <vt:lpstr>Avenir Next Demi Bold</vt:lpstr>
      <vt:lpstr>SAXZF N+ Myriad Pro</vt:lpstr>
      <vt:lpstr>American Legion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Bossen, Erin</dc:creator>
  <cp:lastModifiedBy>Arnett, Nicholas  H.</cp:lastModifiedBy>
  <cp:revision>5</cp:revision>
  <cp:lastPrinted>2021-10-04T12:15:22Z</cp:lastPrinted>
  <dcterms:created xsi:type="dcterms:W3CDTF">2025-01-16T19:04:33Z</dcterms:created>
  <dcterms:modified xsi:type="dcterms:W3CDTF">2025-05-27T20:08:17Z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c91b28-7e0e-4bfd-870f-ca289b7f09ce_Enabled">
    <vt:lpwstr>true</vt:lpwstr>
  </property>
  <property fmtid="{D5CDD505-2E9C-101B-9397-08002B2CF9AE}" pid="3" name="MSIP_Label_ecc91b28-7e0e-4bfd-870f-ca289b7f09ce_SetDate">
    <vt:lpwstr>2022-08-12T10:27:40Z</vt:lpwstr>
  </property>
  <property fmtid="{D5CDD505-2E9C-101B-9397-08002B2CF9AE}" pid="4" name="MSIP_Label_ecc91b28-7e0e-4bfd-870f-ca289b7f09ce_Method">
    <vt:lpwstr>Standard</vt:lpwstr>
  </property>
  <property fmtid="{D5CDD505-2E9C-101B-9397-08002B2CF9AE}" pid="5" name="MSIP_Label_ecc91b28-7e0e-4bfd-870f-ca289b7f09ce_Name">
    <vt:lpwstr>Confidential</vt:lpwstr>
  </property>
  <property fmtid="{D5CDD505-2E9C-101B-9397-08002B2CF9AE}" pid="6" name="MSIP_Label_ecc91b28-7e0e-4bfd-870f-ca289b7f09ce_SiteId">
    <vt:lpwstr>dd9d243c-8688-470f-8812-4ceb7ac50b6c</vt:lpwstr>
  </property>
  <property fmtid="{D5CDD505-2E9C-101B-9397-08002B2CF9AE}" pid="7" name="MSIP_Label_ecc91b28-7e0e-4bfd-870f-ca289b7f09ce_ActionId">
    <vt:lpwstr>89b74791-f7fc-4de7-a335-4b9acadae9e0</vt:lpwstr>
  </property>
  <property fmtid="{D5CDD505-2E9C-101B-9397-08002B2CF9AE}" pid="8" name="MSIP_Label_ecc91b28-7e0e-4bfd-870f-ca289b7f09ce_ContentBits">
    <vt:lpwstr>0</vt:lpwstr>
  </property>
  <property fmtid="{D5CDD505-2E9C-101B-9397-08002B2CF9AE}" pid="9" name="ContentTypeId">
    <vt:lpwstr>0x01010085F633947B556F48813B56F8D9C17A6C</vt:lpwstr>
  </property>
  <property fmtid="{D5CDD505-2E9C-101B-9397-08002B2CF9AE}" pid="10" name="MediaServiceImageTags">
    <vt:lpwstr/>
  </property>
</Properties>
</file>