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6411D7-2846-4FF6-90FC-1D43529381A4}" v="11" dt="2025-09-29T18:00:02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3"/>
    <p:restoredTop sz="94656"/>
  </p:normalViewPr>
  <p:slideViewPr>
    <p:cSldViewPr snapToGrid="0">
      <p:cViewPr varScale="1">
        <p:scale>
          <a:sx n="70" d="100"/>
          <a:sy n="70" d="100"/>
        </p:scale>
        <p:origin x="1483" y="278"/>
      </p:cViewPr>
      <p:guideLst/>
    </p:cSldViewPr>
  </p:slideViewPr>
  <p:notesTextViewPr>
    <p:cViewPr>
      <p:scale>
        <a:sx n="125" d="100"/>
        <a:sy n="125" d="100"/>
      </p:scale>
      <p:origin x="0" y="-34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ssen, Erin" userId="55dcb995-02d7-4505-b66f-bbbc6c43f0db" providerId="ADAL" clId="{4BE8E8D5-18F9-4A98-97C3-C086051ED922}"/>
    <pc:docChg chg="undo redo custSel addSld delSld modSld modMainMaster">
      <pc:chgData name="Bossen, Erin" userId="55dcb995-02d7-4505-b66f-bbbc6c43f0db" providerId="ADAL" clId="{4BE8E8D5-18F9-4A98-97C3-C086051ED922}" dt="2025-09-24T18:12:18.971" v="177" actId="947"/>
      <pc:docMkLst>
        <pc:docMk/>
      </pc:docMkLst>
      <pc:sldChg chg="modSp mod">
        <pc:chgData name="Bossen, Erin" userId="55dcb995-02d7-4505-b66f-bbbc6c43f0db" providerId="ADAL" clId="{4BE8E8D5-18F9-4A98-97C3-C086051ED922}" dt="2025-09-24T17:53:31.297" v="25" actId="113"/>
        <pc:sldMkLst>
          <pc:docMk/>
          <pc:sldMk cId="3617238792" sldId="256"/>
        </pc:sldMkLst>
        <pc:spChg chg="mod">
          <ac:chgData name="Bossen, Erin" userId="55dcb995-02d7-4505-b66f-bbbc6c43f0db" providerId="ADAL" clId="{4BE8E8D5-18F9-4A98-97C3-C086051ED922}" dt="2025-09-24T17:53:18.332" v="21" actId="1076"/>
          <ac:spMkLst>
            <pc:docMk/>
            <pc:sldMk cId="3617238792" sldId="256"/>
            <ac:spMk id="4" creationId="{90FCA826-A982-B485-3357-0FAC6301CB50}"/>
          </ac:spMkLst>
        </pc:spChg>
        <pc:spChg chg="mod">
          <ac:chgData name="Bossen, Erin" userId="55dcb995-02d7-4505-b66f-bbbc6c43f0db" providerId="ADAL" clId="{4BE8E8D5-18F9-4A98-97C3-C086051ED922}" dt="2025-09-24T17:53:31.297" v="25" actId="113"/>
          <ac:spMkLst>
            <pc:docMk/>
            <pc:sldMk cId="3617238792" sldId="256"/>
            <ac:spMk id="5" creationId="{B37B2B49-0388-71E0-A79A-16D0F9DE8B50}"/>
          </ac:spMkLst>
        </pc:spChg>
      </pc:sldChg>
      <pc:sldChg chg="modSp add del mod">
        <pc:chgData name="Bossen, Erin" userId="55dcb995-02d7-4505-b66f-bbbc6c43f0db" providerId="ADAL" clId="{4BE8E8D5-18F9-4A98-97C3-C086051ED922}" dt="2025-09-24T17:53:37.615" v="26" actId="2696"/>
        <pc:sldMkLst>
          <pc:docMk/>
          <pc:sldMk cId="3885058493" sldId="257"/>
        </pc:sldMkLst>
      </pc:sldChg>
      <pc:sldChg chg="modSp add mod setBg modClrScheme chgLayout">
        <pc:chgData name="Bossen, Erin" userId="55dcb995-02d7-4505-b66f-bbbc6c43f0db" providerId="ADAL" clId="{4BE8E8D5-18F9-4A98-97C3-C086051ED922}" dt="2025-09-24T17:56:50.617" v="55" actId="14100"/>
        <pc:sldMkLst>
          <pc:docMk/>
          <pc:sldMk cId="3209073634" sldId="258"/>
        </pc:sldMkLst>
        <pc:spChg chg="mod">
          <ac:chgData name="Bossen, Erin" userId="55dcb995-02d7-4505-b66f-bbbc6c43f0db" providerId="ADAL" clId="{4BE8E8D5-18F9-4A98-97C3-C086051ED922}" dt="2025-09-24T17:54:02.276" v="27" actId="26606"/>
          <ac:spMkLst>
            <pc:docMk/>
            <pc:sldMk cId="3209073634" sldId="258"/>
            <ac:spMk id="2" creationId="{54168B25-3F8E-18AF-5D87-23BC93979B8A}"/>
          </ac:spMkLst>
        </pc:spChg>
        <pc:spChg chg="mod ord">
          <ac:chgData name="Bossen, Erin" userId="55dcb995-02d7-4505-b66f-bbbc6c43f0db" providerId="ADAL" clId="{4BE8E8D5-18F9-4A98-97C3-C086051ED922}" dt="2025-09-24T17:54:02.276" v="27" actId="26606"/>
          <ac:spMkLst>
            <pc:docMk/>
            <pc:sldMk cId="3209073634" sldId="258"/>
            <ac:spMk id="4" creationId="{E6417409-0F4F-347C-675F-8CDDF2EDB194}"/>
          </ac:spMkLst>
        </pc:spChg>
        <pc:picChg chg="mod ord">
          <ac:chgData name="Bossen, Erin" userId="55dcb995-02d7-4505-b66f-bbbc6c43f0db" providerId="ADAL" clId="{4BE8E8D5-18F9-4A98-97C3-C086051ED922}" dt="2025-09-24T17:56:50.617" v="55" actId="14100"/>
          <ac:picMkLst>
            <pc:docMk/>
            <pc:sldMk cId="3209073634" sldId="258"/>
            <ac:picMk id="5" creationId="{39C7FB81-592D-4DA8-B4E7-716A6673B131}"/>
          </ac:picMkLst>
        </pc:picChg>
      </pc:sldChg>
      <pc:sldChg chg="modSp add mod setBg modClrScheme chgLayout">
        <pc:chgData name="Bossen, Erin" userId="55dcb995-02d7-4505-b66f-bbbc6c43f0db" providerId="ADAL" clId="{4BE8E8D5-18F9-4A98-97C3-C086051ED922}" dt="2025-09-24T17:56:52.312" v="56" actId="26606"/>
        <pc:sldMkLst>
          <pc:docMk/>
          <pc:sldMk cId="3151241988" sldId="259"/>
        </pc:sldMkLst>
        <pc:spChg chg="mod">
          <ac:chgData name="Bossen, Erin" userId="55dcb995-02d7-4505-b66f-bbbc6c43f0db" providerId="ADAL" clId="{4BE8E8D5-18F9-4A98-97C3-C086051ED922}" dt="2025-09-24T17:56:52.312" v="56" actId="26606"/>
          <ac:spMkLst>
            <pc:docMk/>
            <pc:sldMk cId="3151241988" sldId="259"/>
            <ac:spMk id="2" creationId="{00000000-0000-0000-0000-000000000000}"/>
          </ac:spMkLst>
        </pc:spChg>
        <pc:graphicFrameChg chg="mod modGraphic">
          <ac:chgData name="Bossen, Erin" userId="55dcb995-02d7-4505-b66f-bbbc6c43f0db" providerId="ADAL" clId="{4BE8E8D5-18F9-4A98-97C3-C086051ED922}" dt="2025-09-24T17:56:52.312" v="56" actId="26606"/>
          <ac:graphicFrameMkLst>
            <pc:docMk/>
            <pc:sldMk cId="3151241988" sldId="259"/>
            <ac:graphicFrameMk id="5" creationId="{9A6A9298-A4DD-00A2-5490-BA44230DD250}"/>
          </ac:graphicFrameMkLst>
        </pc:graphicFrameChg>
      </pc:sldChg>
      <pc:sldChg chg="modSp add mod setBg modClrScheme chgLayout">
        <pc:chgData name="Bossen, Erin" userId="55dcb995-02d7-4505-b66f-bbbc6c43f0db" providerId="ADAL" clId="{4BE8E8D5-18F9-4A98-97C3-C086051ED922}" dt="2025-09-24T17:57:46.713" v="63" actId="20577"/>
        <pc:sldMkLst>
          <pc:docMk/>
          <pc:sldMk cId="2334318623" sldId="260"/>
        </pc:sldMkLst>
        <pc:spChg chg="mod">
          <ac:chgData name="Bossen, Erin" userId="55dcb995-02d7-4505-b66f-bbbc6c43f0db" providerId="ADAL" clId="{4BE8E8D5-18F9-4A98-97C3-C086051ED922}" dt="2025-09-24T17:57:37.711" v="59" actId="26606"/>
          <ac:spMkLst>
            <pc:docMk/>
            <pc:sldMk cId="2334318623" sldId="260"/>
            <ac:spMk id="2" creationId="{00000000-0000-0000-0000-000000000000}"/>
          </ac:spMkLst>
        </pc:spChg>
        <pc:graphicFrameChg chg="mod modGraphic">
          <ac:chgData name="Bossen, Erin" userId="55dcb995-02d7-4505-b66f-bbbc6c43f0db" providerId="ADAL" clId="{4BE8E8D5-18F9-4A98-97C3-C086051ED922}" dt="2025-09-24T17:57:46.713" v="63" actId="20577"/>
          <ac:graphicFrameMkLst>
            <pc:docMk/>
            <pc:sldMk cId="2334318623" sldId="260"/>
            <ac:graphicFrameMk id="67" creationId="{0E08096B-5D30-EE26-5A21-76F34A764FFF}"/>
          </ac:graphicFrameMkLst>
        </pc:graphicFrameChg>
      </pc:sldChg>
      <pc:sldChg chg="addSp delSp modSp add mod setBg modClrScheme chgLayout">
        <pc:chgData name="Bossen, Erin" userId="55dcb995-02d7-4505-b66f-bbbc6c43f0db" providerId="ADAL" clId="{4BE8E8D5-18F9-4A98-97C3-C086051ED922}" dt="2025-09-24T17:59:08.003" v="69" actId="1076"/>
        <pc:sldMkLst>
          <pc:docMk/>
          <pc:sldMk cId="4237981051" sldId="261"/>
        </pc:sldMkLst>
        <pc:spChg chg="mod">
          <ac:chgData name="Bossen, Erin" userId="55dcb995-02d7-4505-b66f-bbbc6c43f0db" providerId="ADAL" clId="{4BE8E8D5-18F9-4A98-97C3-C086051ED922}" dt="2025-09-24T17:58:18.287" v="64" actId="26606"/>
          <ac:spMkLst>
            <pc:docMk/>
            <pc:sldMk cId="4237981051" sldId="261"/>
            <ac:spMk id="2" creationId="{00000000-0000-0000-0000-000000000000}"/>
          </ac:spMkLst>
        </pc:spChg>
        <pc:graphicFrameChg chg="mod modGraphic">
          <ac:chgData name="Bossen, Erin" userId="55dcb995-02d7-4505-b66f-bbbc6c43f0db" providerId="ADAL" clId="{4BE8E8D5-18F9-4A98-97C3-C086051ED922}" dt="2025-09-24T17:58:18.287" v="64" actId="26606"/>
          <ac:graphicFrameMkLst>
            <pc:docMk/>
            <pc:sldMk cId="4237981051" sldId="261"/>
            <ac:graphicFrameMk id="33" creationId="{E9E2E537-682E-EAFA-E93B-ACDC630F2350}"/>
          </ac:graphicFrameMkLst>
        </pc:graphicFrameChg>
        <pc:picChg chg="add mod">
          <ac:chgData name="Bossen, Erin" userId="55dcb995-02d7-4505-b66f-bbbc6c43f0db" providerId="ADAL" clId="{4BE8E8D5-18F9-4A98-97C3-C086051ED922}" dt="2025-09-24T17:59:08.003" v="69" actId="1076"/>
          <ac:picMkLst>
            <pc:docMk/>
            <pc:sldMk cId="4237981051" sldId="261"/>
            <ac:picMk id="4" creationId="{55DC6224-0D61-3478-7C39-3FD7B04059FE}"/>
          </ac:picMkLst>
        </pc:picChg>
      </pc:sldChg>
      <pc:sldChg chg="modSp add mod setBg modClrScheme chgLayout">
        <pc:chgData name="Bossen, Erin" userId="55dcb995-02d7-4505-b66f-bbbc6c43f0db" providerId="ADAL" clId="{4BE8E8D5-18F9-4A98-97C3-C086051ED922}" dt="2025-09-24T17:59:49.155" v="71" actId="12093"/>
        <pc:sldMkLst>
          <pc:docMk/>
          <pc:sldMk cId="2960882310" sldId="262"/>
        </pc:sldMkLst>
        <pc:spChg chg="mod">
          <ac:chgData name="Bossen, Erin" userId="55dcb995-02d7-4505-b66f-bbbc6c43f0db" providerId="ADAL" clId="{4BE8E8D5-18F9-4A98-97C3-C086051ED922}" dt="2025-09-24T17:59:35.083" v="70" actId="26606"/>
          <ac:spMkLst>
            <pc:docMk/>
            <pc:sldMk cId="2960882310" sldId="262"/>
            <ac:spMk id="2" creationId="{00000000-0000-0000-0000-000000000000}"/>
          </ac:spMkLst>
        </pc:spChg>
        <pc:graphicFrameChg chg="mod modGraphic">
          <ac:chgData name="Bossen, Erin" userId="55dcb995-02d7-4505-b66f-bbbc6c43f0db" providerId="ADAL" clId="{4BE8E8D5-18F9-4A98-97C3-C086051ED922}" dt="2025-09-24T17:59:49.155" v="71" actId="12093"/>
          <ac:graphicFrameMkLst>
            <pc:docMk/>
            <pc:sldMk cId="2960882310" sldId="262"/>
            <ac:graphicFrameMk id="26" creationId="{FA19D563-D266-DDEE-942D-FE35DFBB2A0D}"/>
          </ac:graphicFrameMkLst>
        </pc:graphicFrameChg>
      </pc:sldChg>
      <pc:sldChg chg="addSp delSp modSp add mod setBg modClrScheme chgLayout">
        <pc:chgData name="Bossen, Erin" userId="55dcb995-02d7-4505-b66f-bbbc6c43f0db" providerId="ADAL" clId="{4BE8E8D5-18F9-4A98-97C3-C086051ED922}" dt="2025-09-24T18:04:33.353" v="112" actId="12100"/>
        <pc:sldMkLst>
          <pc:docMk/>
          <pc:sldMk cId="3437369166" sldId="263"/>
        </pc:sldMkLst>
        <pc:spChg chg="mod">
          <ac:chgData name="Bossen, Erin" userId="55dcb995-02d7-4505-b66f-bbbc6c43f0db" providerId="ADAL" clId="{4BE8E8D5-18F9-4A98-97C3-C086051ED922}" dt="2025-09-24T18:02:21.007" v="95" actId="26606"/>
          <ac:spMkLst>
            <pc:docMk/>
            <pc:sldMk cId="3437369166" sldId="263"/>
            <ac:spMk id="2" creationId="{6E288489-CBBD-BB1B-8AAD-CCB20372723A}"/>
          </ac:spMkLst>
        </pc:spChg>
        <pc:spChg chg="add del mod ord">
          <ac:chgData name="Bossen, Erin" userId="55dcb995-02d7-4505-b66f-bbbc6c43f0db" providerId="ADAL" clId="{4BE8E8D5-18F9-4A98-97C3-C086051ED922}" dt="2025-09-24T18:03:48.393" v="107" actId="26606"/>
          <ac:spMkLst>
            <pc:docMk/>
            <pc:sldMk cId="3437369166" sldId="263"/>
            <ac:spMk id="10" creationId="{D824A94F-DF55-7233-13D6-62AFEBE9A3D3}"/>
          </ac:spMkLst>
        </pc:spChg>
        <pc:graphicFrameChg chg="add mod modGraphic">
          <ac:chgData name="Bossen, Erin" userId="55dcb995-02d7-4505-b66f-bbbc6c43f0db" providerId="ADAL" clId="{4BE8E8D5-18F9-4A98-97C3-C086051ED922}" dt="2025-09-24T18:04:33.353" v="112" actId="12100"/>
          <ac:graphicFrameMkLst>
            <pc:docMk/>
            <pc:sldMk cId="3437369166" sldId="263"/>
            <ac:graphicFrameMk id="6" creationId="{08284D57-58FA-E6DA-0CAE-272A102B9FB9}"/>
          </ac:graphicFrameMkLst>
        </pc:graphicFrameChg>
      </pc:sldChg>
      <pc:sldChg chg="addSp delSp modSp add mod setBg modClrScheme chgLayout">
        <pc:chgData name="Bossen, Erin" userId="55dcb995-02d7-4505-b66f-bbbc6c43f0db" providerId="ADAL" clId="{4BE8E8D5-18F9-4A98-97C3-C086051ED922}" dt="2025-09-24T18:05:26.437" v="119" actId="26606"/>
        <pc:sldMkLst>
          <pc:docMk/>
          <pc:sldMk cId="2067967257" sldId="264"/>
        </pc:sldMkLst>
        <pc:spChg chg="mod">
          <ac:chgData name="Bossen, Erin" userId="55dcb995-02d7-4505-b66f-bbbc6c43f0db" providerId="ADAL" clId="{4BE8E8D5-18F9-4A98-97C3-C086051ED922}" dt="2025-09-24T18:05:14.017" v="118" actId="26606"/>
          <ac:spMkLst>
            <pc:docMk/>
            <pc:sldMk cId="2067967257" sldId="264"/>
            <ac:spMk id="2" creationId="{40A60265-7642-C822-255E-5B6BFFE56E93}"/>
          </ac:spMkLst>
        </pc:spChg>
        <pc:graphicFrameChg chg="mod modGraphic">
          <ac:chgData name="Bossen, Erin" userId="55dcb995-02d7-4505-b66f-bbbc6c43f0db" providerId="ADAL" clId="{4BE8E8D5-18F9-4A98-97C3-C086051ED922}" dt="2025-09-24T18:05:26.437" v="119" actId="26606"/>
          <ac:graphicFrameMkLst>
            <pc:docMk/>
            <pc:sldMk cId="2067967257" sldId="264"/>
            <ac:graphicFrameMk id="5" creationId="{766C1C83-52E3-9377-B1F6-49FA3178193E}"/>
          </ac:graphicFrameMkLst>
        </pc:graphicFrameChg>
      </pc:sldChg>
      <pc:sldChg chg="modSp add mod setBg modClrScheme chgLayout">
        <pc:chgData name="Bossen, Erin" userId="55dcb995-02d7-4505-b66f-bbbc6c43f0db" providerId="ADAL" clId="{4BE8E8D5-18F9-4A98-97C3-C086051ED922}" dt="2025-09-24T18:05:39.993" v="120" actId="26606"/>
        <pc:sldMkLst>
          <pc:docMk/>
          <pc:sldMk cId="3248597430" sldId="265"/>
        </pc:sldMkLst>
        <pc:spChg chg="mod">
          <ac:chgData name="Bossen, Erin" userId="55dcb995-02d7-4505-b66f-bbbc6c43f0db" providerId="ADAL" clId="{4BE8E8D5-18F9-4A98-97C3-C086051ED922}" dt="2025-09-24T18:05:39.993" v="120" actId="26606"/>
          <ac:spMkLst>
            <pc:docMk/>
            <pc:sldMk cId="3248597430" sldId="265"/>
            <ac:spMk id="2" creationId="{E53422D1-6E9E-C37A-5B6A-2A294056E909}"/>
          </ac:spMkLst>
        </pc:spChg>
        <pc:graphicFrameChg chg="mod modGraphic">
          <ac:chgData name="Bossen, Erin" userId="55dcb995-02d7-4505-b66f-bbbc6c43f0db" providerId="ADAL" clId="{4BE8E8D5-18F9-4A98-97C3-C086051ED922}" dt="2025-09-24T18:05:39.993" v="120" actId="26606"/>
          <ac:graphicFrameMkLst>
            <pc:docMk/>
            <pc:sldMk cId="3248597430" sldId="265"/>
            <ac:graphicFrameMk id="5" creationId="{04758AED-4EF5-6324-F25C-5571149CE17D}"/>
          </ac:graphicFrameMkLst>
        </pc:graphicFrameChg>
      </pc:sldChg>
      <pc:sldChg chg="modSp add mod setBg modClrScheme chgLayout">
        <pc:chgData name="Bossen, Erin" userId="55dcb995-02d7-4505-b66f-bbbc6c43f0db" providerId="ADAL" clId="{4BE8E8D5-18F9-4A98-97C3-C086051ED922}" dt="2025-09-24T18:05:44.533" v="121" actId="26606"/>
        <pc:sldMkLst>
          <pc:docMk/>
          <pc:sldMk cId="3906899548" sldId="266"/>
        </pc:sldMkLst>
        <pc:spChg chg="mod">
          <ac:chgData name="Bossen, Erin" userId="55dcb995-02d7-4505-b66f-bbbc6c43f0db" providerId="ADAL" clId="{4BE8E8D5-18F9-4A98-97C3-C086051ED922}" dt="2025-09-24T18:05:44.533" v="121" actId="26606"/>
          <ac:spMkLst>
            <pc:docMk/>
            <pc:sldMk cId="3906899548" sldId="266"/>
            <ac:spMk id="2" creationId="{9932115F-4663-7736-0D06-5B90EAFBC56F}"/>
          </ac:spMkLst>
        </pc:spChg>
        <pc:graphicFrameChg chg="mod modGraphic">
          <ac:chgData name="Bossen, Erin" userId="55dcb995-02d7-4505-b66f-bbbc6c43f0db" providerId="ADAL" clId="{4BE8E8D5-18F9-4A98-97C3-C086051ED922}" dt="2025-09-24T18:05:44.533" v="121" actId="26606"/>
          <ac:graphicFrameMkLst>
            <pc:docMk/>
            <pc:sldMk cId="3906899548" sldId="266"/>
            <ac:graphicFrameMk id="29" creationId="{935795D1-2B4F-3313-E172-C8A46DFC48A5}"/>
          </ac:graphicFrameMkLst>
        </pc:graphicFrameChg>
      </pc:sldChg>
      <pc:sldChg chg="addSp delSp modSp add mod setBg modClrScheme chgLayout">
        <pc:chgData name="Bossen, Erin" userId="55dcb995-02d7-4505-b66f-bbbc6c43f0db" providerId="ADAL" clId="{4BE8E8D5-18F9-4A98-97C3-C086051ED922}" dt="2025-09-24T18:06:13.379" v="123" actId="26606"/>
        <pc:sldMkLst>
          <pc:docMk/>
          <pc:sldMk cId="1437415774" sldId="267"/>
        </pc:sldMkLst>
        <pc:spChg chg="mod">
          <ac:chgData name="Bossen, Erin" userId="55dcb995-02d7-4505-b66f-bbbc6c43f0db" providerId="ADAL" clId="{4BE8E8D5-18F9-4A98-97C3-C086051ED922}" dt="2025-09-24T18:06:13.379" v="123" actId="26606"/>
          <ac:spMkLst>
            <pc:docMk/>
            <pc:sldMk cId="1437415774" sldId="267"/>
            <ac:spMk id="2" creationId="{50A60254-05E6-0837-F259-581FC1FCC020}"/>
          </ac:spMkLst>
        </pc:spChg>
        <pc:graphicFrameChg chg="mod modGraphic">
          <ac:chgData name="Bossen, Erin" userId="55dcb995-02d7-4505-b66f-bbbc6c43f0db" providerId="ADAL" clId="{4BE8E8D5-18F9-4A98-97C3-C086051ED922}" dt="2025-09-24T18:06:13.379" v="123" actId="26606"/>
          <ac:graphicFrameMkLst>
            <pc:docMk/>
            <pc:sldMk cId="1437415774" sldId="267"/>
            <ac:graphicFrameMk id="5" creationId="{88A42415-908D-6547-EA89-53F03EE9D4DF}"/>
          </ac:graphicFrameMkLst>
        </pc:graphicFrameChg>
      </pc:sldChg>
      <pc:sldChg chg="modSp add mod setBg modClrScheme setClrOvrMap chgLayout">
        <pc:chgData name="Bossen, Erin" userId="55dcb995-02d7-4505-b66f-bbbc6c43f0db" providerId="ADAL" clId="{4BE8E8D5-18F9-4A98-97C3-C086051ED922}" dt="2025-09-24T18:06:24.459" v="124" actId="26606"/>
        <pc:sldMkLst>
          <pc:docMk/>
          <pc:sldMk cId="800253191" sldId="268"/>
        </pc:sldMkLst>
        <pc:spChg chg="mod">
          <ac:chgData name="Bossen, Erin" userId="55dcb995-02d7-4505-b66f-bbbc6c43f0db" providerId="ADAL" clId="{4BE8E8D5-18F9-4A98-97C3-C086051ED922}" dt="2025-09-24T18:06:24.459" v="124" actId="26606"/>
          <ac:spMkLst>
            <pc:docMk/>
            <pc:sldMk cId="800253191" sldId="268"/>
            <ac:spMk id="2" creationId="{0E4C6D1C-0F10-A928-710E-277CEEC83F18}"/>
          </ac:spMkLst>
        </pc:spChg>
        <pc:graphicFrameChg chg="mod modGraphic">
          <ac:chgData name="Bossen, Erin" userId="55dcb995-02d7-4505-b66f-bbbc6c43f0db" providerId="ADAL" clId="{4BE8E8D5-18F9-4A98-97C3-C086051ED922}" dt="2025-09-24T18:06:24.459" v="124" actId="26606"/>
          <ac:graphicFrameMkLst>
            <pc:docMk/>
            <pc:sldMk cId="800253191" sldId="268"/>
            <ac:graphicFrameMk id="33" creationId="{6FC5BD6B-1BDA-7B89-3E28-8C9CD0E53986}"/>
          </ac:graphicFrameMkLst>
        </pc:graphicFrameChg>
      </pc:sldChg>
      <pc:sldChg chg="addSp delSp modSp add del mod setBg modClrScheme delAnim chgLayout">
        <pc:chgData name="Bossen, Erin" userId="55dcb995-02d7-4505-b66f-bbbc6c43f0db" providerId="ADAL" clId="{4BE8E8D5-18F9-4A98-97C3-C086051ED922}" dt="2025-09-24T18:11:02.208" v="169" actId="21"/>
        <pc:sldMkLst>
          <pc:docMk/>
          <pc:sldMk cId="2753150218" sldId="269"/>
        </pc:sldMkLst>
      </pc:sldChg>
      <pc:sldChg chg="addSp modSp new mod">
        <pc:chgData name="Bossen, Erin" userId="55dcb995-02d7-4505-b66f-bbbc6c43f0db" providerId="ADAL" clId="{4BE8E8D5-18F9-4A98-97C3-C086051ED922}" dt="2025-09-24T18:12:18.971" v="177" actId="947"/>
        <pc:sldMkLst>
          <pc:docMk/>
          <pc:sldMk cId="2980117747" sldId="270"/>
        </pc:sldMkLst>
        <pc:spChg chg="mod ord">
          <ac:chgData name="Bossen, Erin" userId="55dcb995-02d7-4505-b66f-bbbc6c43f0db" providerId="ADAL" clId="{4BE8E8D5-18F9-4A98-97C3-C086051ED922}" dt="2025-09-24T18:12:18.971" v="177" actId="947"/>
          <ac:spMkLst>
            <pc:docMk/>
            <pc:sldMk cId="2980117747" sldId="270"/>
            <ac:spMk id="2" creationId="{93E960C1-C954-E09A-1EA2-CBFCDADDF0E1}"/>
          </ac:spMkLst>
        </pc:spChg>
        <pc:spChg chg="add mod">
          <ac:chgData name="Bossen, Erin" userId="55dcb995-02d7-4505-b66f-bbbc6c43f0db" providerId="ADAL" clId="{4BE8E8D5-18F9-4A98-97C3-C086051ED922}" dt="2025-09-24T18:11:08.840" v="172" actId="207"/>
          <ac:spMkLst>
            <pc:docMk/>
            <pc:sldMk cId="2980117747" sldId="270"/>
            <ac:spMk id="5" creationId="{BC87A9C7-A0BB-5ED9-152B-B6194448B566}"/>
          </ac:spMkLst>
        </pc:spChg>
        <pc:picChg chg="add mod">
          <ac:chgData name="Bossen, Erin" userId="55dcb995-02d7-4505-b66f-bbbc6c43f0db" providerId="ADAL" clId="{4BE8E8D5-18F9-4A98-97C3-C086051ED922}" dt="2025-09-24T18:11:39.740" v="174" actId="14100"/>
          <ac:picMkLst>
            <pc:docMk/>
            <pc:sldMk cId="2980117747" sldId="270"/>
            <ac:picMk id="28" creationId="{1B55957E-D386-3B7F-2F63-883EC73747A7}"/>
          </ac:picMkLst>
        </pc:picChg>
      </pc:sldChg>
      <pc:sldMasterChg chg="addSldLayout delSldLayout modSldLayout">
        <pc:chgData name="Bossen, Erin" userId="55dcb995-02d7-4505-b66f-bbbc6c43f0db" providerId="ADAL" clId="{4BE8E8D5-18F9-4A98-97C3-C086051ED922}" dt="2025-09-24T18:12:07.732" v="176" actId="14100"/>
        <pc:sldMasterMkLst>
          <pc:docMk/>
          <pc:sldMasterMk cId="2320761821" sldId="2147483660"/>
        </pc:sldMasterMkLst>
        <pc:sldLayoutChg chg="addSp delSp modSp mod">
          <pc:chgData name="Bossen, Erin" userId="55dcb995-02d7-4505-b66f-bbbc6c43f0db" providerId="ADAL" clId="{4BE8E8D5-18F9-4A98-97C3-C086051ED922}" dt="2025-09-24T18:12:07.732" v="176" actId="14100"/>
          <pc:sldLayoutMkLst>
            <pc:docMk/>
            <pc:sldMasterMk cId="2320761821" sldId="2147483660"/>
            <pc:sldLayoutMk cId="3629054974" sldId="2147483669"/>
          </pc:sldLayoutMkLst>
          <pc:spChg chg="add del mod ord">
            <ac:chgData name="Bossen, Erin" userId="55dcb995-02d7-4505-b66f-bbbc6c43f0db" providerId="ADAL" clId="{4BE8E8D5-18F9-4A98-97C3-C086051ED922}" dt="2025-09-24T18:12:07.732" v="176" actId="14100"/>
            <ac:spMkLst>
              <pc:docMk/>
              <pc:sldMasterMk cId="2320761821" sldId="2147483660"/>
              <pc:sldLayoutMk cId="3629054974" sldId="2147483669"/>
              <ac:spMk id="2" creationId="{D4BAFCB1-EE67-193B-40E1-E7EF291455C4}"/>
            </ac:spMkLst>
          </pc:spChg>
        </pc:sldLayoutChg>
        <pc:sldLayoutChg chg="del">
          <pc:chgData name="Bossen, Erin" userId="55dcb995-02d7-4505-b66f-bbbc6c43f0db" providerId="ADAL" clId="{4BE8E8D5-18F9-4A98-97C3-C086051ED922}" dt="2025-09-24T17:53:37.615" v="26" actId="2696"/>
          <pc:sldLayoutMkLst>
            <pc:docMk/>
            <pc:sldMasterMk cId="2320761821" sldId="2147483660"/>
            <pc:sldLayoutMk cId="1357019936" sldId="2147483677"/>
          </pc:sldLayoutMkLst>
        </pc:sldLayoutChg>
        <pc:sldLayoutChg chg="add">
          <pc:chgData name="Bossen, Erin" userId="55dcb995-02d7-4505-b66f-bbbc6c43f0db" providerId="ADAL" clId="{4BE8E8D5-18F9-4A98-97C3-C086051ED922}" dt="2025-09-24T17:51:27.639" v="0" actId="27028"/>
          <pc:sldLayoutMkLst>
            <pc:docMk/>
            <pc:sldMasterMk cId="2320761821" sldId="2147483660"/>
            <pc:sldLayoutMk cId="2130190493" sldId="2147483678"/>
          </pc:sldLayoutMkLst>
        </pc:sldLayoutChg>
        <pc:sldLayoutChg chg="add replId">
          <pc:chgData name="Bossen, Erin" userId="55dcb995-02d7-4505-b66f-bbbc6c43f0db" providerId="ADAL" clId="{4BE8E8D5-18F9-4A98-97C3-C086051ED922}" dt="2025-09-24T17:51:27.639" v="0" actId="27028"/>
          <pc:sldLayoutMkLst>
            <pc:docMk/>
            <pc:sldMasterMk cId="2320761821" sldId="2147483660"/>
            <pc:sldLayoutMk cId="4199273293" sldId="2147483679"/>
          </pc:sldLayoutMkLst>
        </pc:sldLayoutChg>
      </pc:sldMasterChg>
    </pc:docChg>
  </pc:docChgLst>
  <pc:docChgLst>
    <pc:chgData name="Paul Gonthier" userId="09d46384ab71682b" providerId="LiveId" clId="{3A746DE3-8F32-4D3C-9480-8EE581D45EF1}"/>
    <pc:docChg chg="undo custSel delSld modSld">
      <pc:chgData name="Paul Gonthier" userId="09d46384ab71682b" providerId="LiveId" clId="{3A746DE3-8F32-4D3C-9480-8EE581D45EF1}" dt="2025-09-29T17:54:46.842" v="3829" actId="20577"/>
      <pc:docMkLst>
        <pc:docMk/>
      </pc:docMkLst>
      <pc:sldChg chg="modNotesTx">
        <pc:chgData name="Paul Gonthier" userId="09d46384ab71682b" providerId="LiveId" clId="{3A746DE3-8F32-4D3C-9480-8EE581D45EF1}" dt="2025-09-29T17:25:32.088" v="158" actId="120"/>
        <pc:sldMkLst>
          <pc:docMk/>
          <pc:sldMk cId="3151241988" sldId="259"/>
        </pc:sldMkLst>
      </pc:sldChg>
      <pc:sldChg chg="modNotesTx">
        <pc:chgData name="Paul Gonthier" userId="09d46384ab71682b" providerId="LiveId" clId="{3A746DE3-8F32-4D3C-9480-8EE581D45EF1}" dt="2025-09-29T17:28:07.179" v="489" actId="20577"/>
        <pc:sldMkLst>
          <pc:docMk/>
          <pc:sldMk cId="2334318623" sldId="260"/>
        </pc:sldMkLst>
      </pc:sldChg>
      <pc:sldChg chg="modNotesTx">
        <pc:chgData name="Paul Gonthier" userId="09d46384ab71682b" providerId="LiveId" clId="{3A746DE3-8F32-4D3C-9480-8EE581D45EF1}" dt="2025-09-29T17:53:46.158" v="3828" actId="6549"/>
        <pc:sldMkLst>
          <pc:docMk/>
          <pc:sldMk cId="4237981051" sldId="261"/>
        </pc:sldMkLst>
      </pc:sldChg>
      <pc:sldChg chg="modNotesTx">
        <pc:chgData name="Paul Gonthier" userId="09d46384ab71682b" providerId="LiveId" clId="{3A746DE3-8F32-4D3C-9480-8EE581D45EF1}" dt="2025-09-29T17:37:10.331" v="1509" actId="20577"/>
        <pc:sldMkLst>
          <pc:docMk/>
          <pc:sldMk cId="2960882310" sldId="262"/>
        </pc:sldMkLst>
      </pc:sldChg>
      <pc:sldChg chg="modSp modNotesTx">
        <pc:chgData name="Paul Gonthier" userId="09d46384ab71682b" providerId="LiveId" clId="{3A746DE3-8F32-4D3C-9480-8EE581D45EF1}" dt="2025-09-29T17:38:49.971" v="1678" actId="20577"/>
        <pc:sldMkLst>
          <pc:docMk/>
          <pc:sldMk cId="3437369166" sldId="263"/>
        </pc:sldMkLst>
        <pc:graphicFrameChg chg="mod">
          <ac:chgData name="Paul Gonthier" userId="09d46384ab71682b" providerId="LiveId" clId="{3A746DE3-8F32-4D3C-9480-8EE581D45EF1}" dt="2025-09-29T17:20:44.624" v="0"/>
          <ac:graphicFrameMkLst>
            <pc:docMk/>
            <pc:sldMk cId="3437369166" sldId="263"/>
            <ac:graphicFrameMk id="6" creationId="{08284D57-58FA-E6DA-0CAE-272A102B9FB9}"/>
          </ac:graphicFrameMkLst>
        </pc:graphicFrameChg>
      </pc:sldChg>
      <pc:sldChg chg="modNotesTx">
        <pc:chgData name="Paul Gonthier" userId="09d46384ab71682b" providerId="LiveId" clId="{3A746DE3-8F32-4D3C-9480-8EE581D45EF1}" dt="2025-09-29T17:54:46.842" v="3829" actId="20577"/>
        <pc:sldMkLst>
          <pc:docMk/>
          <pc:sldMk cId="2067967257" sldId="264"/>
        </pc:sldMkLst>
      </pc:sldChg>
      <pc:sldChg chg="modNotesTx">
        <pc:chgData name="Paul Gonthier" userId="09d46384ab71682b" providerId="LiveId" clId="{3A746DE3-8F32-4D3C-9480-8EE581D45EF1}" dt="2025-09-29T17:42:58.029" v="2791" actId="20577"/>
        <pc:sldMkLst>
          <pc:docMk/>
          <pc:sldMk cId="3248597430" sldId="265"/>
        </pc:sldMkLst>
      </pc:sldChg>
      <pc:sldChg chg="modNotesTx">
        <pc:chgData name="Paul Gonthier" userId="09d46384ab71682b" providerId="LiveId" clId="{3A746DE3-8F32-4D3C-9480-8EE581D45EF1}" dt="2025-09-29T17:45:34.974" v="3217" actId="20577"/>
        <pc:sldMkLst>
          <pc:docMk/>
          <pc:sldMk cId="3906899548" sldId="266"/>
        </pc:sldMkLst>
      </pc:sldChg>
      <pc:sldChg chg="addSp delSp modSp mod modNotesTx">
        <pc:chgData name="Paul Gonthier" userId="09d46384ab71682b" providerId="LiveId" clId="{3A746DE3-8F32-4D3C-9480-8EE581D45EF1}" dt="2025-09-29T17:50:31.818" v="3825" actId="20577"/>
        <pc:sldMkLst>
          <pc:docMk/>
          <pc:sldMk cId="800253191" sldId="268"/>
        </pc:sldMkLst>
        <pc:spChg chg="add del mod">
          <ac:chgData name="Paul Gonthier" userId="09d46384ab71682b" providerId="LiveId" clId="{3A746DE3-8F32-4D3C-9480-8EE581D45EF1}" dt="2025-09-29T17:49:10.639" v="3696" actId="478"/>
          <ac:spMkLst>
            <pc:docMk/>
            <pc:sldMk cId="800253191" sldId="268"/>
            <ac:spMk id="4" creationId="{0F53947B-07C4-42C7-A964-37E606B8274C}"/>
          </ac:spMkLst>
        </pc:spChg>
        <pc:graphicFrameChg chg="add del">
          <ac:chgData name="Paul Gonthier" userId="09d46384ab71682b" providerId="LiveId" clId="{3A746DE3-8F32-4D3C-9480-8EE581D45EF1}" dt="2025-09-29T17:49:10.639" v="3696" actId="478"/>
          <ac:graphicFrameMkLst>
            <pc:docMk/>
            <pc:sldMk cId="800253191" sldId="268"/>
            <ac:graphicFrameMk id="33" creationId="{6FC5BD6B-1BDA-7B89-3E28-8C9CD0E53986}"/>
          </ac:graphicFrameMkLst>
        </pc:graphicFrameChg>
      </pc:sldChg>
      <pc:sldChg chg="del">
        <pc:chgData name="Paul Gonthier" userId="09d46384ab71682b" providerId="LiveId" clId="{3A746DE3-8F32-4D3C-9480-8EE581D45EF1}" dt="2025-09-29T17:46:00.028" v="3218" actId="2696"/>
        <pc:sldMkLst>
          <pc:docMk/>
          <pc:sldMk cId="2753150218" sldId="269"/>
        </pc:sldMkLst>
      </pc:sldChg>
    </pc:docChg>
  </pc:docChgLst>
</pc:chgInfo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0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E2E71E-D109-0347-90D2-3C87D863C18D}" type="doc">
      <dgm:prSet loTypeId="urn:microsoft.com/office/officeart/2009/layout/CircleArrowProcess" loCatId="" qsTypeId="urn:microsoft.com/office/officeart/2005/8/quickstyle/simple5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679A8AFA-A7E4-C645-8C2B-45766FED0BFE}">
      <dgm:prSet phldrT="[Text]" phldr="1"/>
      <dgm:spPr/>
      <dgm:t>
        <a:bodyPr/>
        <a:lstStyle/>
        <a:p>
          <a:endParaRPr lang="en-US" dirty="0">
            <a:latin typeface="Avenir Next" panose="020B0503020202020204" pitchFamily="34" charset="0"/>
          </a:endParaRPr>
        </a:p>
      </dgm:t>
    </dgm:pt>
    <dgm:pt modelId="{F9F0835D-F6DE-8641-9027-BB96C993A717}" type="parTrans" cxnId="{1CC35497-ABA7-A14F-B8F2-A90FBEF2212C}">
      <dgm:prSet/>
      <dgm:spPr/>
      <dgm:t>
        <a:bodyPr/>
        <a:lstStyle/>
        <a:p>
          <a:endParaRPr lang="en-US">
            <a:latin typeface="Avenir Next" panose="020B0503020202020204" pitchFamily="34" charset="0"/>
          </a:endParaRPr>
        </a:p>
      </dgm:t>
    </dgm:pt>
    <dgm:pt modelId="{27EFBE8A-1DDE-3547-B2C0-54158D6D5B42}" type="sibTrans" cxnId="{1CC35497-ABA7-A14F-B8F2-A90FBEF2212C}">
      <dgm:prSet/>
      <dgm:spPr/>
      <dgm:t>
        <a:bodyPr/>
        <a:lstStyle/>
        <a:p>
          <a:endParaRPr lang="en-US">
            <a:latin typeface="Avenir Next" panose="020B0503020202020204" pitchFamily="34" charset="0"/>
          </a:endParaRPr>
        </a:p>
      </dgm:t>
    </dgm:pt>
    <dgm:pt modelId="{E7372DC6-65DD-8B46-BBFF-0FADE46730BF}">
      <dgm:prSet phldrT="[Text]" phldr="1"/>
      <dgm:spPr/>
      <dgm:t>
        <a:bodyPr/>
        <a:lstStyle/>
        <a:p>
          <a:endParaRPr lang="en-US">
            <a:latin typeface="Avenir Next" panose="020B0503020202020204" pitchFamily="34" charset="0"/>
          </a:endParaRPr>
        </a:p>
      </dgm:t>
    </dgm:pt>
    <dgm:pt modelId="{8CBEAC5A-BD8B-984F-A701-59AC32E5E77D}" type="parTrans" cxnId="{42D3221E-68FE-C049-863E-CAAC5726ECAD}">
      <dgm:prSet/>
      <dgm:spPr/>
      <dgm:t>
        <a:bodyPr/>
        <a:lstStyle/>
        <a:p>
          <a:endParaRPr lang="en-US">
            <a:latin typeface="Avenir Next" panose="020B0503020202020204" pitchFamily="34" charset="0"/>
          </a:endParaRPr>
        </a:p>
      </dgm:t>
    </dgm:pt>
    <dgm:pt modelId="{4DEE0976-3808-9843-83A6-A88B558147D1}" type="sibTrans" cxnId="{42D3221E-68FE-C049-863E-CAAC5726ECAD}">
      <dgm:prSet/>
      <dgm:spPr/>
      <dgm:t>
        <a:bodyPr/>
        <a:lstStyle/>
        <a:p>
          <a:endParaRPr lang="en-US">
            <a:latin typeface="Avenir Next" panose="020B0503020202020204" pitchFamily="34" charset="0"/>
          </a:endParaRPr>
        </a:p>
      </dgm:t>
    </dgm:pt>
    <dgm:pt modelId="{D9276EF1-E349-EA45-8342-2DDB45911B9D}">
      <dgm:prSet phldrT="[Text]" phldr="1"/>
      <dgm:spPr/>
      <dgm:t>
        <a:bodyPr/>
        <a:lstStyle/>
        <a:p>
          <a:endParaRPr lang="en-US">
            <a:latin typeface="Avenir Next" panose="020B0503020202020204" pitchFamily="34" charset="0"/>
          </a:endParaRPr>
        </a:p>
      </dgm:t>
    </dgm:pt>
    <dgm:pt modelId="{5D33EDA2-1A33-FB43-AE53-11CF7186E768}" type="parTrans" cxnId="{A397A47F-3AD8-AC44-A1B0-83FA84A6F923}">
      <dgm:prSet/>
      <dgm:spPr/>
      <dgm:t>
        <a:bodyPr/>
        <a:lstStyle/>
        <a:p>
          <a:endParaRPr lang="en-US">
            <a:latin typeface="Avenir Next" panose="020B0503020202020204" pitchFamily="34" charset="0"/>
          </a:endParaRPr>
        </a:p>
      </dgm:t>
    </dgm:pt>
    <dgm:pt modelId="{A27D5139-C189-0148-92CF-514432510040}" type="sibTrans" cxnId="{A397A47F-3AD8-AC44-A1B0-83FA84A6F923}">
      <dgm:prSet/>
      <dgm:spPr/>
      <dgm:t>
        <a:bodyPr/>
        <a:lstStyle/>
        <a:p>
          <a:endParaRPr lang="en-US">
            <a:latin typeface="Avenir Next" panose="020B0503020202020204" pitchFamily="34" charset="0"/>
          </a:endParaRPr>
        </a:p>
      </dgm:t>
    </dgm:pt>
    <dgm:pt modelId="{CB1AE68F-342E-314E-AE86-26AFFA14BCB9}" type="pres">
      <dgm:prSet presAssocID="{46E2E71E-D109-0347-90D2-3C87D863C18D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58CC74FC-F95E-EA41-99AE-838EB152AB84}" type="pres">
      <dgm:prSet presAssocID="{679A8AFA-A7E4-C645-8C2B-45766FED0BFE}" presName="Accent1" presStyleCnt="0"/>
      <dgm:spPr/>
    </dgm:pt>
    <dgm:pt modelId="{1ABD103A-3EFB-9E4C-BF33-4D1C9B84C211}" type="pres">
      <dgm:prSet presAssocID="{679A8AFA-A7E4-C645-8C2B-45766FED0BFE}" presName="Accent" presStyleLbl="node1" presStyleIdx="0" presStyleCnt="3"/>
      <dgm:spPr>
        <a:gradFill flip="none" rotWithShape="0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</dgm:spPr>
    </dgm:pt>
    <dgm:pt modelId="{093E1F47-CF3D-8C48-A016-AB4ECE0F918D}" type="pres">
      <dgm:prSet presAssocID="{679A8AFA-A7E4-C645-8C2B-45766FED0BF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D88BAEFC-8756-0844-AECA-46F63320F89E}" type="pres">
      <dgm:prSet presAssocID="{E7372DC6-65DD-8B46-BBFF-0FADE46730BF}" presName="Accent2" presStyleCnt="0"/>
      <dgm:spPr/>
    </dgm:pt>
    <dgm:pt modelId="{6D00407C-3482-FE49-B74E-E1B67329D750}" type="pres">
      <dgm:prSet presAssocID="{E7372DC6-65DD-8B46-BBFF-0FADE46730BF}" presName="Accent" presStyleLbl="node1" presStyleIdx="1" presStyleCnt="3"/>
      <dgm:sp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</dgm:pt>
    <dgm:pt modelId="{D7403DD4-5623-924B-882A-3F5E3E510711}" type="pres">
      <dgm:prSet presAssocID="{E7372DC6-65DD-8B46-BBFF-0FADE46730BF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1E467440-C7DC-AE4C-B9B7-180842ABFC1F}" type="pres">
      <dgm:prSet presAssocID="{D9276EF1-E349-EA45-8342-2DDB45911B9D}" presName="Accent3" presStyleCnt="0"/>
      <dgm:spPr/>
    </dgm:pt>
    <dgm:pt modelId="{183C4595-1DFE-A44C-83FA-CE618ECEEAA2}" type="pres">
      <dgm:prSet presAssocID="{D9276EF1-E349-EA45-8342-2DDB45911B9D}" presName="Accent" presStyleLbl="node1" presStyleIdx="2" presStyleCnt="3"/>
      <dgm:sp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</dgm:spPr>
    </dgm:pt>
    <dgm:pt modelId="{D8AD018F-A9C4-F447-BAAF-C4F8C946FD3D}" type="pres">
      <dgm:prSet presAssocID="{D9276EF1-E349-EA45-8342-2DDB45911B9D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42D3221E-68FE-C049-863E-CAAC5726ECAD}" srcId="{46E2E71E-D109-0347-90D2-3C87D863C18D}" destId="{E7372DC6-65DD-8B46-BBFF-0FADE46730BF}" srcOrd="1" destOrd="0" parTransId="{8CBEAC5A-BD8B-984F-A701-59AC32E5E77D}" sibTransId="{4DEE0976-3808-9843-83A6-A88B558147D1}"/>
    <dgm:cxn modelId="{2AA5C027-A43B-BE46-9AB8-12CEEE2017C9}" type="presOf" srcId="{679A8AFA-A7E4-C645-8C2B-45766FED0BFE}" destId="{093E1F47-CF3D-8C48-A016-AB4ECE0F918D}" srcOrd="0" destOrd="0" presId="urn:microsoft.com/office/officeart/2009/layout/CircleArrowProcess"/>
    <dgm:cxn modelId="{8E0F3B5D-D27B-F74A-8C13-8DDDA72A9E94}" type="presOf" srcId="{E7372DC6-65DD-8B46-BBFF-0FADE46730BF}" destId="{D7403DD4-5623-924B-882A-3F5E3E510711}" srcOrd="0" destOrd="0" presId="urn:microsoft.com/office/officeart/2009/layout/CircleArrowProcess"/>
    <dgm:cxn modelId="{A397A47F-3AD8-AC44-A1B0-83FA84A6F923}" srcId="{46E2E71E-D109-0347-90D2-3C87D863C18D}" destId="{D9276EF1-E349-EA45-8342-2DDB45911B9D}" srcOrd="2" destOrd="0" parTransId="{5D33EDA2-1A33-FB43-AE53-11CF7186E768}" sibTransId="{A27D5139-C189-0148-92CF-514432510040}"/>
    <dgm:cxn modelId="{1CC35497-ABA7-A14F-B8F2-A90FBEF2212C}" srcId="{46E2E71E-D109-0347-90D2-3C87D863C18D}" destId="{679A8AFA-A7E4-C645-8C2B-45766FED0BFE}" srcOrd="0" destOrd="0" parTransId="{F9F0835D-F6DE-8641-9027-BB96C993A717}" sibTransId="{27EFBE8A-1DDE-3547-B2C0-54158D6D5B42}"/>
    <dgm:cxn modelId="{45C90AD3-9FBA-A148-8430-F1D725A33FE1}" type="presOf" srcId="{46E2E71E-D109-0347-90D2-3C87D863C18D}" destId="{CB1AE68F-342E-314E-AE86-26AFFA14BCB9}" srcOrd="0" destOrd="0" presId="urn:microsoft.com/office/officeart/2009/layout/CircleArrowProcess"/>
    <dgm:cxn modelId="{B94C04D6-AB92-F544-8F84-468E3DEBDA77}" type="presOf" srcId="{D9276EF1-E349-EA45-8342-2DDB45911B9D}" destId="{D8AD018F-A9C4-F447-BAAF-C4F8C946FD3D}" srcOrd="0" destOrd="0" presId="urn:microsoft.com/office/officeart/2009/layout/CircleArrowProcess"/>
    <dgm:cxn modelId="{DE5749E7-E0AD-D44C-91C2-09E0E82235E5}" type="presParOf" srcId="{CB1AE68F-342E-314E-AE86-26AFFA14BCB9}" destId="{58CC74FC-F95E-EA41-99AE-838EB152AB84}" srcOrd="0" destOrd="0" presId="urn:microsoft.com/office/officeart/2009/layout/CircleArrowProcess"/>
    <dgm:cxn modelId="{0E49C874-0E8D-5249-805C-8D2C346F2C1D}" type="presParOf" srcId="{58CC74FC-F95E-EA41-99AE-838EB152AB84}" destId="{1ABD103A-3EFB-9E4C-BF33-4D1C9B84C211}" srcOrd="0" destOrd="0" presId="urn:microsoft.com/office/officeart/2009/layout/CircleArrowProcess"/>
    <dgm:cxn modelId="{52B10681-0689-1549-B8CA-04EBACC636B9}" type="presParOf" srcId="{CB1AE68F-342E-314E-AE86-26AFFA14BCB9}" destId="{093E1F47-CF3D-8C48-A016-AB4ECE0F918D}" srcOrd="1" destOrd="0" presId="urn:microsoft.com/office/officeart/2009/layout/CircleArrowProcess"/>
    <dgm:cxn modelId="{9A6B9117-7237-A64D-AB8D-E76F910ECE6A}" type="presParOf" srcId="{CB1AE68F-342E-314E-AE86-26AFFA14BCB9}" destId="{D88BAEFC-8756-0844-AECA-46F63320F89E}" srcOrd="2" destOrd="0" presId="urn:microsoft.com/office/officeart/2009/layout/CircleArrowProcess"/>
    <dgm:cxn modelId="{B2BF16FB-ED66-8A48-851C-8ABDBF53DBDC}" type="presParOf" srcId="{D88BAEFC-8756-0844-AECA-46F63320F89E}" destId="{6D00407C-3482-FE49-B74E-E1B67329D750}" srcOrd="0" destOrd="0" presId="urn:microsoft.com/office/officeart/2009/layout/CircleArrowProcess"/>
    <dgm:cxn modelId="{CAF537BA-C183-2743-A451-5FBA52E34A34}" type="presParOf" srcId="{CB1AE68F-342E-314E-AE86-26AFFA14BCB9}" destId="{D7403DD4-5623-924B-882A-3F5E3E510711}" srcOrd="3" destOrd="0" presId="urn:microsoft.com/office/officeart/2009/layout/CircleArrowProcess"/>
    <dgm:cxn modelId="{216B8AD8-BE54-AB4D-B8DE-A1D32ED8780B}" type="presParOf" srcId="{CB1AE68F-342E-314E-AE86-26AFFA14BCB9}" destId="{1E467440-C7DC-AE4C-B9B7-180842ABFC1F}" srcOrd="4" destOrd="0" presId="urn:microsoft.com/office/officeart/2009/layout/CircleArrowProcess"/>
    <dgm:cxn modelId="{A74365B4-AD96-6346-BA5A-3FD923EFB04C}" type="presParOf" srcId="{1E467440-C7DC-AE4C-B9B7-180842ABFC1F}" destId="{183C4595-1DFE-A44C-83FA-CE618ECEEAA2}" srcOrd="0" destOrd="0" presId="urn:microsoft.com/office/officeart/2009/layout/CircleArrowProcess"/>
    <dgm:cxn modelId="{9C88A393-EFF0-5D41-A1BC-1064D1B69154}" type="presParOf" srcId="{CB1AE68F-342E-314E-AE86-26AFFA14BCB9}" destId="{D8AD018F-A9C4-F447-BAAF-C4F8C946FD3D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4D9C5BD-2AEB-40D8-A23A-9018082120BC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1BA3BD-8F86-49BF-B553-2CB3996126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Writing opinions instead of facts</a:t>
          </a:r>
        </a:p>
      </dgm:t>
    </dgm:pt>
    <dgm:pt modelId="{3E003070-2C18-4AF9-8E79-46461AD96ECB}" type="parTrans" cxnId="{91115F7C-EF5E-4C97-941D-BB4E30357645}">
      <dgm:prSet/>
      <dgm:spPr/>
      <dgm:t>
        <a:bodyPr/>
        <a:lstStyle/>
        <a:p>
          <a:endParaRPr lang="en-US"/>
        </a:p>
      </dgm:t>
    </dgm:pt>
    <dgm:pt modelId="{8FB1DE41-F5B9-4196-9704-14B11E2F33A6}" type="sibTrans" cxnId="{91115F7C-EF5E-4C97-941D-BB4E3035764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3A926ED-1A51-4E18-A2AE-6661E7890F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Using multiple ideas in one clause</a:t>
          </a:r>
        </a:p>
      </dgm:t>
    </dgm:pt>
    <dgm:pt modelId="{DDBED82C-2BF8-49D9-8E15-4D4BB55AF249}" type="parTrans" cxnId="{FE2588DA-A91E-4C7D-A336-39755C6C0FAA}">
      <dgm:prSet/>
      <dgm:spPr/>
      <dgm:t>
        <a:bodyPr/>
        <a:lstStyle/>
        <a:p>
          <a:endParaRPr lang="en-US"/>
        </a:p>
      </dgm:t>
    </dgm:pt>
    <dgm:pt modelId="{AFE2475A-2331-422C-9FCF-39AEEA86A8AE}" type="sibTrans" cxnId="{FE2588DA-A91E-4C7D-A336-39755C6C0FA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2640EA9-2CC5-47EC-9F4B-44CF2AEAD4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Forgetting the semicolon or comma</a:t>
          </a:r>
        </a:p>
      </dgm:t>
    </dgm:pt>
    <dgm:pt modelId="{2416FD86-FE14-43A5-8513-B1FB9DA4FC9E}" type="parTrans" cxnId="{4D22A69C-5856-4BF0-92A8-A4F2828355E4}">
      <dgm:prSet/>
      <dgm:spPr/>
      <dgm:t>
        <a:bodyPr/>
        <a:lstStyle/>
        <a:p>
          <a:endParaRPr lang="en-US"/>
        </a:p>
      </dgm:t>
    </dgm:pt>
    <dgm:pt modelId="{753D1F84-6A33-4DC6-8BC7-F9612E273167}" type="sibTrans" cxnId="{4D22A69C-5856-4BF0-92A8-A4F2828355E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5AF6980-0596-47CA-A029-5289AFC170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Writing “Resolved” actions in the Whereas section</a:t>
          </a:r>
        </a:p>
      </dgm:t>
    </dgm:pt>
    <dgm:pt modelId="{39096910-4585-438A-A043-A8038E27EF25}" type="parTrans" cxnId="{DCB657FC-9CC7-4B00-8611-55F3F6EF4D4B}">
      <dgm:prSet/>
      <dgm:spPr/>
      <dgm:t>
        <a:bodyPr/>
        <a:lstStyle/>
        <a:p>
          <a:endParaRPr lang="en-US"/>
        </a:p>
      </dgm:t>
    </dgm:pt>
    <dgm:pt modelId="{C7A62B52-0C2A-4558-8007-2E79B9773C91}" type="sibTrans" cxnId="{DCB657FC-9CC7-4B00-8611-55F3F6EF4D4B}">
      <dgm:prSet/>
      <dgm:spPr/>
      <dgm:t>
        <a:bodyPr/>
        <a:lstStyle/>
        <a:p>
          <a:endParaRPr lang="en-US"/>
        </a:p>
      </dgm:t>
    </dgm:pt>
    <dgm:pt modelId="{93D522C9-BEC4-474D-857B-5ECAE20C4817}" type="pres">
      <dgm:prSet presAssocID="{94D9C5BD-2AEB-40D8-A23A-9018082120BC}" presName="root" presStyleCnt="0">
        <dgm:presLayoutVars>
          <dgm:dir/>
          <dgm:resizeHandles val="exact"/>
        </dgm:presLayoutVars>
      </dgm:prSet>
      <dgm:spPr/>
    </dgm:pt>
    <dgm:pt modelId="{7514320D-4931-4BE4-AD00-1D767FF0E81D}" type="pres">
      <dgm:prSet presAssocID="{94D9C5BD-2AEB-40D8-A23A-9018082120BC}" presName="container" presStyleCnt="0">
        <dgm:presLayoutVars>
          <dgm:dir/>
          <dgm:resizeHandles val="exact"/>
        </dgm:presLayoutVars>
      </dgm:prSet>
      <dgm:spPr/>
    </dgm:pt>
    <dgm:pt modelId="{9490CFFB-F8DF-4D14-8CEA-7001A8F5CB21}" type="pres">
      <dgm:prSet presAssocID="{2D1BA3BD-8F86-49BF-B553-2CB39961269B}" presName="compNode" presStyleCnt="0"/>
      <dgm:spPr/>
    </dgm:pt>
    <dgm:pt modelId="{ED3D5AF3-76A7-40D7-8BF5-29F9BAD88F10}" type="pres">
      <dgm:prSet presAssocID="{2D1BA3BD-8F86-49BF-B553-2CB39961269B}" presName="iconBgRect" presStyleLbl="bgShp" presStyleIdx="0" presStyleCnt="4"/>
      <dgm:spPr/>
    </dgm:pt>
    <dgm:pt modelId="{9918BEA5-6D76-47C2-A180-647D3A1C0F21}" type="pres">
      <dgm:prSet presAssocID="{2D1BA3BD-8F86-49BF-B553-2CB39961269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80BE3EC1-54A7-45C9-A1D1-1D3601F302AB}" type="pres">
      <dgm:prSet presAssocID="{2D1BA3BD-8F86-49BF-B553-2CB39961269B}" presName="spaceRect" presStyleCnt="0"/>
      <dgm:spPr/>
    </dgm:pt>
    <dgm:pt modelId="{C68E5844-24FA-4E08-B9BE-5BCB59F21BC7}" type="pres">
      <dgm:prSet presAssocID="{2D1BA3BD-8F86-49BF-B553-2CB39961269B}" presName="textRect" presStyleLbl="revTx" presStyleIdx="0" presStyleCnt="4">
        <dgm:presLayoutVars>
          <dgm:chMax val="1"/>
          <dgm:chPref val="1"/>
        </dgm:presLayoutVars>
      </dgm:prSet>
      <dgm:spPr/>
    </dgm:pt>
    <dgm:pt modelId="{9EC13A93-60F4-4AFE-A4C2-DB9D15F4D170}" type="pres">
      <dgm:prSet presAssocID="{8FB1DE41-F5B9-4196-9704-14B11E2F33A6}" presName="sibTrans" presStyleLbl="sibTrans2D1" presStyleIdx="0" presStyleCnt="0"/>
      <dgm:spPr/>
    </dgm:pt>
    <dgm:pt modelId="{798FD53C-D0D5-4318-BC89-A5DAFE38F04E}" type="pres">
      <dgm:prSet presAssocID="{23A926ED-1A51-4E18-A2AE-6661E7890F51}" presName="compNode" presStyleCnt="0"/>
      <dgm:spPr/>
    </dgm:pt>
    <dgm:pt modelId="{3E5D8FA7-A2A1-4D6B-9903-DF4FF642CF7A}" type="pres">
      <dgm:prSet presAssocID="{23A926ED-1A51-4E18-A2AE-6661E7890F51}" presName="iconBgRect" presStyleLbl="bgShp" presStyleIdx="1" presStyleCnt="4"/>
      <dgm:spPr/>
    </dgm:pt>
    <dgm:pt modelId="{5CB94E92-B3E2-46E4-A2DE-56D148F2FF02}" type="pres">
      <dgm:prSet presAssocID="{23A926ED-1A51-4E18-A2AE-6661E7890F5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15561547-705A-4908-99B0-8A3124738D10}" type="pres">
      <dgm:prSet presAssocID="{23A926ED-1A51-4E18-A2AE-6661E7890F51}" presName="spaceRect" presStyleCnt="0"/>
      <dgm:spPr/>
    </dgm:pt>
    <dgm:pt modelId="{8ED9DCA0-C3F9-4326-B4DB-310C2CD838FB}" type="pres">
      <dgm:prSet presAssocID="{23A926ED-1A51-4E18-A2AE-6661E7890F51}" presName="textRect" presStyleLbl="revTx" presStyleIdx="1" presStyleCnt="4">
        <dgm:presLayoutVars>
          <dgm:chMax val="1"/>
          <dgm:chPref val="1"/>
        </dgm:presLayoutVars>
      </dgm:prSet>
      <dgm:spPr/>
    </dgm:pt>
    <dgm:pt modelId="{5077E466-C158-4D5F-9069-2B1F456706EF}" type="pres">
      <dgm:prSet presAssocID="{AFE2475A-2331-422C-9FCF-39AEEA86A8AE}" presName="sibTrans" presStyleLbl="sibTrans2D1" presStyleIdx="0" presStyleCnt="0"/>
      <dgm:spPr/>
    </dgm:pt>
    <dgm:pt modelId="{4456AA54-F7F0-4317-B605-35CB275BE049}" type="pres">
      <dgm:prSet presAssocID="{22640EA9-2CC5-47EC-9F4B-44CF2AEAD4E3}" presName="compNode" presStyleCnt="0"/>
      <dgm:spPr/>
    </dgm:pt>
    <dgm:pt modelId="{D471BD21-F5C7-47F0-9DB8-4AFB2DE6A6F7}" type="pres">
      <dgm:prSet presAssocID="{22640EA9-2CC5-47EC-9F4B-44CF2AEAD4E3}" presName="iconBgRect" presStyleLbl="bgShp" presStyleIdx="2" presStyleCnt="4"/>
      <dgm:spPr/>
    </dgm:pt>
    <dgm:pt modelId="{76B2EC6F-B9DB-454A-96E7-B3EE5D47B0AF}" type="pres">
      <dgm:prSet presAssocID="{22640EA9-2CC5-47EC-9F4B-44CF2AEAD4E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n"/>
        </a:ext>
      </dgm:extLst>
    </dgm:pt>
    <dgm:pt modelId="{4FF61D14-680F-40F5-B7C7-74A15A1F5E95}" type="pres">
      <dgm:prSet presAssocID="{22640EA9-2CC5-47EC-9F4B-44CF2AEAD4E3}" presName="spaceRect" presStyleCnt="0"/>
      <dgm:spPr/>
    </dgm:pt>
    <dgm:pt modelId="{89CB5C07-9E50-47EC-88FF-CADCF3ABA701}" type="pres">
      <dgm:prSet presAssocID="{22640EA9-2CC5-47EC-9F4B-44CF2AEAD4E3}" presName="textRect" presStyleLbl="revTx" presStyleIdx="2" presStyleCnt="4">
        <dgm:presLayoutVars>
          <dgm:chMax val="1"/>
          <dgm:chPref val="1"/>
        </dgm:presLayoutVars>
      </dgm:prSet>
      <dgm:spPr/>
    </dgm:pt>
    <dgm:pt modelId="{BA31EB46-BCCA-430C-9381-6A7963FFE390}" type="pres">
      <dgm:prSet presAssocID="{753D1F84-6A33-4DC6-8BC7-F9612E273167}" presName="sibTrans" presStyleLbl="sibTrans2D1" presStyleIdx="0" presStyleCnt="0"/>
      <dgm:spPr/>
    </dgm:pt>
    <dgm:pt modelId="{CBAD6842-2DAF-4B90-86B0-CFE913169376}" type="pres">
      <dgm:prSet presAssocID="{F5AF6980-0596-47CA-A029-5289AFC1700E}" presName="compNode" presStyleCnt="0"/>
      <dgm:spPr/>
    </dgm:pt>
    <dgm:pt modelId="{4054B4D3-A02B-43A4-B15B-E23192A20C2A}" type="pres">
      <dgm:prSet presAssocID="{F5AF6980-0596-47CA-A029-5289AFC1700E}" presName="iconBgRect" presStyleLbl="bgShp" presStyleIdx="3" presStyleCnt="4"/>
      <dgm:spPr/>
    </dgm:pt>
    <dgm:pt modelId="{56BC94B6-BCCF-43B8-BCC7-31D4B21CB0BB}" type="pres">
      <dgm:prSet presAssocID="{F5AF6980-0596-47CA-A029-5289AFC1700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6A73F9EA-C821-4A29-9FCE-034EDA7D9BCE}" type="pres">
      <dgm:prSet presAssocID="{F5AF6980-0596-47CA-A029-5289AFC1700E}" presName="spaceRect" presStyleCnt="0"/>
      <dgm:spPr/>
    </dgm:pt>
    <dgm:pt modelId="{D7FFD624-3644-4C0B-B456-B1B4CDBD2FCC}" type="pres">
      <dgm:prSet presAssocID="{F5AF6980-0596-47CA-A029-5289AFC1700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6AE5A0D-8BD5-4192-A144-E5CFA4B15676}" type="presOf" srcId="{23A926ED-1A51-4E18-A2AE-6661E7890F51}" destId="{8ED9DCA0-C3F9-4326-B4DB-310C2CD838FB}" srcOrd="0" destOrd="0" presId="urn:microsoft.com/office/officeart/2018/2/layout/IconCircleList"/>
    <dgm:cxn modelId="{761EAF40-2B7C-4EBD-85D6-78BC0317025D}" type="presOf" srcId="{753D1F84-6A33-4DC6-8BC7-F9612E273167}" destId="{BA31EB46-BCCA-430C-9381-6A7963FFE390}" srcOrd="0" destOrd="0" presId="urn:microsoft.com/office/officeart/2018/2/layout/IconCircleList"/>
    <dgm:cxn modelId="{67FB9B60-7D1D-4D5F-87D7-975E1A81F6F4}" type="presOf" srcId="{8FB1DE41-F5B9-4196-9704-14B11E2F33A6}" destId="{9EC13A93-60F4-4AFE-A4C2-DB9D15F4D170}" srcOrd="0" destOrd="0" presId="urn:microsoft.com/office/officeart/2018/2/layout/IconCircleList"/>
    <dgm:cxn modelId="{0492C441-192B-49C7-B983-ADE74BEC475E}" type="presOf" srcId="{F5AF6980-0596-47CA-A029-5289AFC1700E}" destId="{D7FFD624-3644-4C0B-B456-B1B4CDBD2FCC}" srcOrd="0" destOrd="0" presId="urn:microsoft.com/office/officeart/2018/2/layout/IconCircleList"/>
    <dgm:cxn modelId="{DF736447-3B4D-411A-9160-C7CC3236FAA3}" type="presOf" srcId="{94D9C5BD-2AEB-40D8-A23A-9018082120BC}" destId="{93D522C9-BEC4-474D-857B-5ECAE20C4817}" srcOrd="0" destOrd="0" presId="urn:microsoft.com/office/officeart/2018/2/layout/IconCircleList"/>
    <dgm:cxn modelId="{91115F7C-EF5E-4C97-941D-BB4E30357645}" srcId="{94D9C5BD-2AEB-40D8-A23A-9018082120BC}" destId="{2D1BA3BD-8F86-49BF-B553-2CB39961269B}" srcOrd="0" destOrd="0" parTransId="{3E003070-2C18-4AF9-8E79-46461AD96ECB}" sibTransId="{8FB1DE41-F5B9-4196-9704-14B11E2F33A6}"/>
    <dgm:cxn modelId="{D62ACE7F-1CAF-4D86-88C5-F531DCDA9FCA}" type="presOf" srcId="{AFE2475A-2331-422C-9FCF-39AEEA86A8AE}" destId="{5077E466-C158-4D5F-9069-2B1F456706EF}" srcOrd="0" destOrd="0" presId="urn:microsoft.com/office/officeart/2018/2/layout/IconCircleList"/>
    <dgm:cxn modelId="{DA6F6C8A-7733-4CC2-AB4F-2C849AB89ABD}" type="presOf" srcId="{22640EA9-2CC5-47EC-9F4B-44CF2AEAD4E3}" destId="{89CB5C07-9E50-47EC-88FF-CADCF3ABA701}" srcOrd="0" destOrd="0" presId="urn:microsoft.com/office/officeart/2018/2/layout/IconCircleList"/>
    <dgm:cxn modelId="{4D22A69C-5856-4BF0-92A8-A4F2828355E4}" srcId="{94D9C5BD-2AEB-40D8-A23A-9018082120BC}" destId="{22640EA9-2CC5-47EC-9F4B-44CF2AEAD4E3}" srcOrd="2" destOrd="0" parTransId="{2416FD86-FE14-43A5-8513-B1FB9DA4FC9E}" sibTransId="{753D1F84-6A33-4DC6-8BC7-F9612E273167}"/>
    <dgm:cxn modelId="{FE2588DA-A91E-4C7D-A336-39755C6C0FAA}" srcId="{94D9C5BD-2AEB-40D8-A23A-9018082120BC}" destId="{23A926ED-1A51-4E18-A2AE-6661E7890F51}" srcOrd="1" destOrd="0" parTransId="{DDBED82C-2BF8-49D9-8E15-4D4BB55AF249}" sibTransId="{AFE2475A-2331-422C-9FCF-39AEEA86A8AE}"/>
    <dgm:cxn modelId="{87470DFC-C7FA-4AB6-97A7-302034BE98CE}" type="presOf" srcId="{2D1BA3BD-8F86-49BF-B553-2CB39961269B}" destId="{C68E5844-24FA-4E08-B9BE-5BCB59F21BC7}" srcOrd="0" destOrd="0" presId="urn:microsoft.com/office/officeart/2018/2/layout/IconCircleList"/>
    <dgm:cxn modelId="{DCB657FC-9CC7-4B00-8611-55F3F6EF4D4B}" srcId="{94D9C5BD-2AEB-40D8-A23A-9018082120BC}" destId="{F5AF6980-0596-47CA-A029-5289AFC1700E}" srcOrd="3" destOrd="0" parTransId="{39096910-4585-438A-A043-A8038E27EF25}" sibTransId="{C7A62B52-0C2A-4558-8007-2E79B9773C91}"/>
    <dgm:cxn modelId="{451DA8FB-DCAF-4AA6-9557-7000157BD4E1}" type="presParOf" srcId="{93D522C9-BEC4-474D-857B-5ECAE20C4817}" destId="{7514320D-4931-4BE4-AD00-1D767FF0E81D}" srcOrd="0" destOrd="0" presId="urn:microsoft.com/office/officeart/2018/2/layout/IconCircleList"/>
    <dgm:cxn modelId="{49191521-6424-4C2F-BB4D-2F468CA68E0A}" type="presParOf" srcId="{7514320D-4931-4BE4-AD00-1D767FF0E81D}" destId="{9490CFFB-F8DF-4D14-8CEA-7001A8F5CB21}" srcOrd="0" destOrd="0" presId="urn:microsoft.com/office/officeart/2018/2/layout/IconCircleList"/>
    <dgm:cxn modelId="{C2562F07-419A-4197-A98B-E53BBE29EC4F}" type="presParOf" srcId="{9490CFFB-F8DF-4D14-8CEA-7001A8F5CB21}" destId="{ED3D5AF3-76A7-40D7-8BF5-29F9BAD88F10}" srcOrd="0" destOrd="0" presId="urn:microsoft.com/office/officeart/2018/2/layout/IconCircleList"/>
    <dgm:cxn modelId="{FAE3D215-9B31-4A17-8AA4-A3C42289A3EF}" type="presParOf" srcId="{9490CFFB-F8DF-4D14-8CEA-7001A8F5CB21}" destId="{9918BEA5-6D76-47C2-A180-647D3A1C0F21}" srcOrd="1" destOrd="0" presId="urn:microsoft.com/office/officeart/2018/2/layout/IconCircleList"/>
    <dgm:cxn modelId="{860CBA06-5906-4804-96DA-2E909B3708BE}" type="presParOf" srcId="{9490CFFB-F8DF-4D14-8CEA-7001A8F5CB21}" destId="{80BE3EC1-54A7-45C9-A1D1-1D3601F302AB}" srcOrd="2" destOrd="0" presId="urn:microsoft.com/office/officeart/2018/2/layout/IconCircleList"/>
    <dgm:cxn modelId="{83915182-C9A3-4783-BF80-2F8D9F898C4B}" type="presParOf" srcId="{9490CFFB-F8DF-4D14-8CEA-7001A8F5CB21}" destId="{C68E5844-24FA-4E08-B9BE-5BCB59F21BC7}" srcOrd="3" destOrd="0" presId="urn:microsoft.com/office/officeart/2018/2/layout/IconCircleList"/>
    <dgm:cxn modelId="{746802F1-5D89-45E6-B266-C23D0554AE73}" type="presParOf" srcId="{7514320D-4931-4BE4-AD00-1D767FF0E81D}" destId="{9EC13A93-60F4-4AFE-A4C2-DB9D15F4D170}" srcOrd="1" destOrd="0" presId="urn:microsoft.com/office/officeart/2018/2/layout/IconCircleList"/>
    <dgm:cxn modelId="{7C554320-0077-4590-8AA6-1995824B4FAA}" type="presParOf" srcId="{7514320D-4931-4BE4-AD00-1D767FF0E81D}" destId="{798FD53C-D0D5-4318-BC89-A5DAFE38F04E}" srcOrd="2" destOrd="0" presId="urn:microsoft.com/office/officeart/2018/2/layout/IconCircleList"/>
    <dgm:cxn modelId="{8A3E8D61-0397-46C8-9100-6BD898D273E3}" type="presParOf" srcId="{798FD53C-D0D5-4318-BC89-A5DAFE38F04E}" destId="{3E5D8FA7-A2A1-4D6B-9903-DF4FF642CF7A}" srcOrd="0" destOrd="0" presId="urn:microsoft.com/office/officeart/2018/2/layout/IconCircleList"/>
    <dgm:cxn modelId="{58D4377C-B302-4CB8-89EC-93C45547FABD}" type="presParOf" srcId="{798FD53C-D0D5-4318-BC89-A5DAFE38F04E}" destId="{5CB94E92-B3E2-46E4-A2DE-56D148F2FF02}" srcOrd="1" destOrd="0" presId="urn:microsoft.com/office/officeart/2018/2/layout/IconCircleList"/>
    <dgm:cxn modelId="{C61D8552-7F70-4596-BA9F-1A3C3F88199F}" type="presParOf" srcId="{798FD53C-D0D5-4318-BC89-A5DAFE38F04E}" destId="{15561547-705A-4908-99B0-8A3124738D10}" srcOrd="2" destOrd="0" presId="urn:microsoft.com/office/officeart/2018/2/layout/IconCircleList"/>
    <dgm:cxn modelId="{D39842CA-6370-4354-82F2-5FA0B8DF5010}" type="presParOf" srcId="{798FD53C-D0D5-4318-BC89-A5DAFE38F04E}" destId="{8ED9DCA0-C3F9-4326-B4DB-310C2CD838FB}" srcOrd="3" destOrd="0" presId="urn:microsoft.com/office/officeart/2018/2/layout/IconCircleList"/>
    <dgm:cxn modelId="{243954ED-7086-45A9-9112-80AA9984C698}" type="presParOf" srcId="{7514320D-4931-4BE4-AD00-1D767FF0E81D}" destId="{5077E466-C158-4D5F-9069-2B1F456706EF}" srcOrd="3" destOrd="0" presId="urn:microsoft.com/office/officeart/2018/2/layout/IconCircleList"/>
    <dgm:cxn modelId="{5CECF425-7EB7-4237-A433-C6354154C306}" type="presParOf" srcId="{7514320D-4931-4BE4-AD00-1D767FF0E81D}" destId="{4456AA54-F7F0-4317-B605-35CB275BE049}" srcOrd="4" destOrd="0" presId="urn:microsoft.com/office/officeart/2018/2/layout/IconCircleList"/>
    <dgm:cxn modelId="{B1B059CE-EB5F-4D7D-A43F-994FC446B3E3}" type="presParOf" srcId="{4456AA54-F7F0-4317-B605-35CB275BE049}" destId="{D471BD21-F5C7-47F0-9DB8-4AFB2DE6A6F7}" srcOrd="0" destOrd="0" presId="urn:microsoft.com/office/officeart/2018/2/layout/IconCircleList"/>
    <dgm:cxn modelId="{41B2D4FA-059A-4814-A109-8EFE87179CB0}" type="presParOf" srcId="{4456AA54-F7F0-4317-B605-35CB275BE049}" destId="{76B2EC6F-B9DB-454A-96E7-B3EE5D47B0AF}" srcOrd="1" destOrd="0" presId="urn:microsoft.com/office/officeart/2018/2/layout/IconCircleList"/>
    <dgm:cxn modelId="{15F82A95-3A93-4580-B9F2-2EEC9BA6738E}" type="presParOf" srcId="{4456AA54-F7F0-4317-B605-35CB275BE049}" destId="{4FF61D14-680F-40F5-B7C7-74A15A1F5E95}" srcOrd="2" destOrd="0" presId="urn:microsoft.com/office/officeart/2018/2/layout/IconCircleList"/>
    <dgm:cxn modelId="{40DB440C-4C40-423D-9473-B918F112C394}" type="presParOf" srcId="{4456AA54-F7F0-4317-B605-35CB275BE049}" destId="{89CB5C07-9E50-47EC-88FF-CADCF3ABA701}" srcOrd="3" destOrd="0" presId="urn:microsoft.com/office/officeart/2018/2/layout/IconCircleList"/>
    <dgm:cxn modelId="{4B579C38-0C68-45DF-8090-C458CA194E0F}" type="presParOf" srcId="{7514320D-4931-4BE4-AD00-1D767FF0E81D}" destId="{BA31EB46-BCCA-430C-9381-6A7963FFE390}" srcOrd="5" destOrd="0" presId="urn:microsoft.com/office/officeart/2018/2/layout/IconCircleList"/>
    <dgm:cxn modelId="{80BE71A5-37B1-48CD-A475-718BE7E182F1}" type="presParOf" srcId="{7514320D-4931-4BE4-AD00-1D767FF0E81D}" destId="{CBAD6842-2DAF-4B90-86B0-CFE913169376}" srcOrd="6" destOrd="0" presId="urn:microsoft.com/office/officeart/2018/2/layout/IconCircleList"/>
    <dgm:cxn modelId="{95CBF452-7277-473E-9B7F-0D7A0FBCE2B9}" type="presParOf" srcId="{CBAD6842-2DAF-4B90-86B0-CFE913169376}" destId="{4054B4D3-A02B-43A4-B15B-E23192A20C2A}" srcOrd="0" destOrd="0" presId="urn:microsoft.com/office/officeart/2018/2/layout/IconCircleList"/>
    <dgm:cxn modelId="{235A8D1B-EE41-455F-9217-F05E6C67AB75}" type="presParOf" srcId="{CBAD6842-2DAF-4B90-86B0-CFE913169376}" destId="{56BC94B6-BCCF-43B8-BCC7-31D4B21CB0BB}" srcOrd="1" destOrd="0" presId="urn:microsoft.com/office/officeart/2018/2/layout/IconCircleList"/>
    <dgm:cxn modelId="{2F882127-0EA9-40D4-AC31-0018047DCA0B}" type="presParOf" srcId="{CBAD6842-2DAF-4B90-86B0-CFE913169376}" destId="{6A73F9EA-C821-4A29-9FCE-034EDA7D9BCE}" srcOrd="2" destOrd="0" presId="urn:microsoft.com/office/officeart/2018/2/layout/IconCircleList"/>
    <dgm:cxn modelId="{28027402-3B98-49F8-8B08-B75276F52341}" type="presParOf" srcId="{CBAD6842-2DAF-4B90-86B0-CFE913169376}" destId="{D7FFD624-3644-4C0B-B456-B1B4CDBD2FC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D8E738-B146-4BB8-84BA-9B0A8EBFA82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92F9708-4DA6-4354-9F05-8D62756943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 clear, factual, concise language</a:t>
          </a:r>
        </a:p>
      </dgm:t>
    </dgm:pt>
    <dgm:pt modelId="{E4A817CE-0A96-499D-B4EB-51064AA410C7}" type="parTrans" cxnId="{D418899F-2B0A-4469-809E-DDC3D60199A2}">
      <dgm:prSet/>
      <dgm:spPr/>
      <dgm:t>
        <a:bodyPr/>
        <a:lstStyle/>
        <a:p>
          <a:endParaRPr lang="en-US"/>
        </a:p>
      </dgm:t>
    </dgm:pt>
    <dgm:pt modelId="{F2572B0C-F2D0-4DC8-82E9-15898F529246}" type="sibTrans" cxnId="{D418899F-2B0A-4469-809E-DDC3D60199A2}">
      <dgm:prSet/>
      <dgm:spPr/>
      <dgm:t>
        <a:bodyPr/>
        <a:lstStyle/>
        <a:p>
          <a:endParaRPr lang="en-US"/>
        </a:p>
      </dgm:t>
    </dgm:pt>
    <dgm:pt modelId="{6AF4C9B2-2A61-43F5-88E9-BF75A4E8982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Support with statistics, law, or policy</a:t>
          </a:r>
        </a:p>
      </dgm:t>
    </dgm:pt>
    <dgm:pt modelId="{96CD44D5-62EA-4692-B95C-0B03631C31DB}" type="parTrans" cxnId="{1D50F2B3-4B8D-491D-8E01-69826DB23B60}">
      <dgm:prSet/>
      <dgm:spPr/>
      <dgm:t>
        <a:bodyPr/>
        <a:lstStyle/>
        <a:p>
          <a:endParaRPr lang="en-US"/>
        </a:p>
      </dgm:t>
    </dgm:pt>
    <dgm:pt modelId="{1BF72F2A-67AF-4743-BC3D-85C930855769}" type="sibTrans" cxnId="{1D50F2B3-4B8D-491D-8E01-69826DB23B60}">
      <dgm:prSet/>
      <dgm:spPr/>
      <dgm:t>
        <a:bodyPr/>
        <a:lstStyle/>
        <a:p>
          <a:endParaRPr lang="en-US"/>
        </a:p>
      </dgm:t>
    </dgm:pt>
    <dgm:pt modelId="{062C17FC-BC35-4890-88E7-94224EE0EE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Build a logical progression of reasons</a:t>
          </a:r>
        </a:p>
      </dgm:t>
    </dgm:pt>
    <dgm:pt modelId="{6B623EE0-DC6B-429F-BE99-F7DE6354120C}" type="parTrans" cxnId="{5EF6DAAE-DEC2-43A2-A87E-1C00E4C4EFB9}">
      <dgm:prSet/>
      <dgm:spPr/>
      <dgm:t>
        <a:bodyPr/>
        <a:lstStyle/>
        <a:p>
          <a:endParaRPr lang="en-US"/>
        </a:p>
      </dgm:t>
    </dgm:pt>
    <dgm:pt modelId="{CC4F3C81-E0B9-4242-A23A-518BB0E104C8}" type="sibTrans" cxnId="{5EF6DAAE-DEC2-43A2-A87E-1C00E4C4EFB9}">
      <dgm:prSet/>
      <dgm:spPr/>
      <dgm:t>
        <a:bodyPr/>
        <a:lstStyle/>
        <a:p>
          <a:endParaRPr lang="en-US"/>
        </a:p>
      </dgm:t>
    </dgm:pt>
    <dgm:pt modelId="{AB4D83E9-E8AF-4C1C-B4CB-8E3B13979FF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Keep the reader focused on the issue</a:t>
          </a:r>
        </a:p>
      </dgm:t>
    </dgm:pt>
    <dgm:pt modelId="{2E919FD5-F9A0-4652-934F-CA5B677487B3}" type="parTrans" cxnId="{16D2E7D2-2F9E-49C4-9E10-4CAAE63E7567}">
      <dgm:prSet/>
      <dgm:spPr/>
      <dgm:t>
        <a:bodyPr/>
        <a:lstStyle/>
        <a:p>
          <a:endParaRPr lang="en-US"/>
        </a:p>
      </dgm:t>
    </dgm:pt>
    <dgm:pt modelId="{C72AFB65-A928-4C26-BFC8-99E4F987A829}" type="sibTrans" cxnId="{16D2E7D2-2F9E-49C4-9E10-4CAAE63E7567}">
      <dgm:prSet/>
      <dgm:spPr/>
      <dgm:t>
        <a:bodyPr/>
        <a:lstStyle/>
        <a:p>
          <a:endParaRPr lang="en-US"/>
        </a:p>
      </dgm:t>
    </dgm:pt>
    <dgm:pt modelId="{A93AC424-0B8C-42FF-89CF-8AB410BDA14B}" type="pres">
      <dgm:prSet presAssocID="{39D8E738-B146-4BB8-84BA-9B0A8EBFA821}" presName="root" presStyleCnt="0">
        <dgm:presLayoutVars>
          <dgm:dir/>
          <dgm:resizeHandles val="exact"/>
        </dgm:presLayoutVars>
      </dgm:prSet>
      <dgm:spPr/>
    </dgm:pt>
    <dgm:pt modelId="{51A3CA02-9508-43E1-A9B8-661411F4B7A8}" type="pres">
      <dgm:prSet presAssocID="{292F9708-4DA6-4354-9F05-8D62756943AA}" presName="compNode" presStyleCnt="0"/>
      <dgm:spPr/>
    </dgm:pt>
    <dgm:pt modelId="{0E322963-7465-4C90-893C-570FA278D2C7}" type="pres">
      <dgm:prSet presAssocID="{292F9708-4DA6-4354-9F05-8D62756943AA}" presName="bgRect" presStyleLbl="bgShp" presStyleIdx="0" presStyleCnt="4"/>
      <dgm:spPr/>
    </dgm:pt>
    <dgm:pt modelId="{2AB82DDE-1009-4B7C-9801-135E2E4818D3}" type="pres">
      <dgm:prSet presAssocID="{292F9708-4DA6-4354-9F05-8D62756943A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8D1256B-862D-4DCC-84EC-C53BAE38A5CB}" type="pres">
      <dgm:prSet presAssocID="{292F9708-4DA6-4354-9F05-8D62756943AA}" presName="spaceRect" presStyleCnt="0"/>
      <dgm:spPr/>
    </dgm:pt>
    <dgm:pt modelId="{BB40E0FD-0A6F-42BF-9BA4-9A690347E86B}" type="pres">
      <dgm:prSet presAssocID="{292F9708-4DA6-4354-9F05-8D62756943AA}" presName="parTx" presStyleLbl="revTx" presStyleIdx="0" presStyleCnt="4">
        <dgm:presLayoutVars>
          <dgm:chMax val="0"/>
          <dgm:chPref val="0"/>
        </dgm:presLayoutVars>
      </dgm:prSet>
      <dgm:spPr/>
    </dgm:pt>
    <dgm:pt modelId="{1B584590-9AA0-4349-BCFD-A72B9C33189F}" type="pres">
      <dgm:prSet presAssocID="{F2572B0C-F2D0-4DC8-82E9-15898F529246}" presName="sibTrans" presStyleCnt="0"/>
      <dgm:spPr/>
    </dgm:pt>
    <dgm:pt modelId="{8386BBC8-5F4A-4430-A25B-6795B2606544}" type="pres">
      <dgm:prSet presAssocID="{6AF4C9B2-2A61-43F5-88E9-BF75A4E89825}" presName="compNode" presStyleCnt="0"/>
      <dgm:spPr/>
    </dgm:pt>
    <dgm:pt modelId="{A31663FD-389E-4FE3-B8EE-1FC50F923EAA}" type="pres">
      <dgm:prSet presAssocID="{6AF4C9B2-2A61-43F5-88E9-BF75A4E89825}" presName="bgRect" presStyleLbl="bgShp" presStyleIdx="1" presStyleCnt="4"/>
      <dgm:spPr/>
    </dgm:pt>
    <dgm:pt modelId="{26B9280C-396A-42A2-99DA-1421D4917429}" type="pres">
      <dgm:prSet presAssocID="{6AF4C9B2-2A61-43F5-88E9-BF75A4E8982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A0DE0848-6570-4BBC-90F6-8F4ED8E5A6C0}" type="pres">
      <dgm:prSet presAssocID="{6AF4C9B2-2A61-43F5-88E9-BF75A4E89825}" presName="spaceRect" presStyleCnt="0"/>
      <dgm:spPr/>
    </dgm:pt>
    <dgm:pt modelId="{5872447D-C091-42AE-9844-8DEEB31F5582}" type="pres">
      <dgm:prSet presAssocID="{6AF4C9B2-2A61-43F5-88E9-BF75A4E89825}" presName="parTx" presStyleLbl="revTx" presStyleIdx="1" presStyleCnt="4">
        <dgm:presLayoutVars>
          <dgm:chMax val="0"/>
          <dgm:chPref val="0"/>
        </dgm:presLayoutVars>
      </dgm:prSet>
      <dgm:spPr/>
    </dgm:pt>
    <dgm:pt modelId="{5348FD54-B1B9-413A-ADCF-511A9261D3B2}" type="pres">
      <dgm:prSet presAssocID="{1BF72F2A-67AF-4743-BC3D-85C930855769}" presName="sibTrans" presStyleCnt="0"/>
      <dgm:spPr/>
    </dgm:pt>
    <dgm:pt modelId="{3187B058-CA89-490E-B7E8-90CC2F8FB544}" type="pres">
      <dgm:prSet presAssocID="{062C17FC-BC35-4890-88E7-94224EE0EE3E}" presName="compNode" presStyleCnt="0"/>
      <dgm:spPr/>
    </dgm:pt>
    <dgm:pt modelId="{4C9A2CCA-F20A-449B-96C6-6B1662E505A5}" type="pres">
      <dgm:prSet presAssocID="{062C17FC-BC35-4890-88E7-94224EE0EE3E}" presName="bgRect" presStyleLbl="bgShp" presStyleIdx="2" presStyleCnt="4"/>
      <dgm:spPr/>
    </dgm:pt>
    <dgm:pt modelId="{6C7E2665-8AC6-4CDE-8A8C-78E9403A4D3F}" type="pres">
      <dgm:prSet presAssocID="{062C17FC-BC35-4890-88E7-94224EE0EE3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B99308D-3981-4A1E-AE27-80B78B6651CB}" type="pres">
      <dgm:prSet presAssocID="{062C17FC-BC35-4890-88E7-94224EE0EE3E}" presName="spaceRect" presStyleCnt="0"/>
      <dgm:spPr/>
    </dgm:pt>
    <dgm:pt modelId="{F5959DAC-BCAB-456E-8530-A34D9774DF12}" type="pres">
      <dgm:prSet presAssocID="{062C17FC-BC35-4890-88E7-94224EE0EE3E}" presName="parTx" presStyleLbl="revTx" presStyleIdx="2" presStyleCnt="4">
        <dgm:presLayoutVars>
          <dgm:chMax val="0"/>
          <dgm:chPref val="0"/>
        </dgm:presLayoutVars>
      </dgm:prSet>
      <dgm:spPr/>
    </dgm:pt>
    <dgm:pt modelId="{AC0B88A8-CADF-4AA4-A330-8442754E39FC}" type="pres">
      <dgm:prSet presAssocID="{CC4F3C81-E0B9-4242-A23A-518BB0E104C8}" presName="sibTrans" presStyleCnt="0"/>
      <dgm:spPr/>
    </dgm:pt>
    <dgm:pt modelId="{D41E38ED-6C47-4666-B167-AED20DC2F49F}" type="pres">
      <dgm:prSet presAssocID="{AB4D83E9-E8AF-4C1C-B4CB-8E3B13979FF7}" presName="compNode" presStyleCnt="0"/>
      <dgm:spPr/>
    </dgm:pt>
    <dgm:pt modelId="{999BFECB-A451-4A54-A4B8-EA9237572F57}" type="pres">
      <dgm:prSet presAssocID="{AB4D83E9-E8AF-4C1C-B4CB-8E3B13979FF7}" presName="bgRect" presStyleLbl="bgShp" presStyleIdx="3" presStyleCnt="4"/>
      <dgm:spPr/>
    </dgm:pt>
    <dgm:pt modelId="{527E7DC8-44F3-4F23-9AAB-430CB554BA90}" type="pres">
      <dgm:prSet presAssocID="{AB4D83E9-E8AF-4C1C-B4CB-8E3B13979FF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A048288-DF79-49EE-92A2-B5C5F2BC3232}" type="pres">
      <dgm:prSet presAssocID="{AB4D83E9-E8AF-4C1C-B4CB-8E3B13979FF7}" presName="spaceRect" presStyleCnt="0"/>
      <dgm:spPr/>
    </dgm:pt>
    <dgm:pt modelId="{BCDC2DA7-C6EA-40FE-9328-AF7126FFD944}" type="pres">
      <dgm:prSet presAssocID="{AB4D83E9-E8AF-4C1C-B4CB-8E3B13979FF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7CB3701-D131-4BFE-BE95-9AF8FD6CA5D7}" type="presOf" srcId="{39D8E738-B146-4BB8-84BA-9B0A8EBFA821}" destId="{A93AC424-0B8C-42FF-89CF-8AB410BDA14B}" srcOrd="0" destOrd="0" presId="urn:microsoft.com/office/officeart/2018/2/layout/IconVerticalSolidList"/>
    <dgm:cxn modelId="{5DB88504-18A2-4E03-A0BA-7F41C33B8A93}" type="presOf" srcId="{AB4D83E9-E8AF-4C1C-B4CB-8E3B13979FF7}" destId="{BCDC2DA7-C6EA-40FE-9328-AF7126FFD944}" srcOrd="0" destOrd="0" presId="urn:microsoft.com/office/officeart/2018/2/layout/IconVerticalSolidList"/>
    <dgm:cxn modelId="{05AAD369-CE3D-4858-A8EF-3375F7B4E7C1}" type="presOf" srcId="{292F9708-4DA6-4354-9F05-8D62756943AA}" destId="{BB40E0FD-0A6F-42BF-9BA4-9A690347E86B}" srcOrd="0" destOrd="0" presId="urn:microsoft.com/office/officeart/2018/2/layout/IconVerticalSolidList"/>
    <dgm:cxn modelId="{D418899F-2B0A-4469-809E-DDC3D60199A2}" srcId="{39D8E738-B146-4BB8-84BA-9B0A8EBFA821}" destId="{292F9708-4DA6-4354-9F05-8D62756943AA}" srcOrd="0" destOrd="0" parTransId="{E4A817CE-0A96-499D-B4EB-51064AA410C7}" sibTransId="{F2572B0C-F2D0-4DC8-82E9-15898F529246}"/>
    <dgm:cxn modelId="{5EF6DAAE-DEC2-43A2-A87E-1C00E4C4EFB9}" srcId="{39D8E738-B146-4BB8-84BA-9B0A8EBFA821}" destId="{062C17FC-BC35-4890-88E7-94224EE0EE3E}" srcOrd="2" destOrd="0" parTransId="{6B623EE0-DC6B-429F-BE99-F7DE6354120C}" sibTransId="{CC4F3C81-E0B9-4242-A23A-518BB0E104C8}"/>
    <dgm:cxn modelId="{1D50F2B3-4B8D-491D-8E01-69826DB23B60}" srcId="{39D8E738-B146-4BB8-84BA-9B0A8EBFA821}" destId="{6AF4C9B2-2A61-43F5-88E9-BF75A4E89825}" srcOrd="1" destOrd="0" parTransId="{96CD44D5-62EA-4692-B95C-0B03631C31DB}" sibTransId="{1BF72F2A-67AF-4743-BC3D-85C930855769}"/>
    <dgm:cxn modelId="{7F4C7CBB-3DC7-4BFB-B161-59DE55D1ECEB}" type="presOf" srcId="{6AF4C9B2-2A61-43F5-88E9-BF75A4E89825}" destId="{5872447D-C091-42AE-9844-8DEEB31F5582}" srcOrd="0" destOrd="0" presId="urn:microsoft.com/office/officeart/2018/2/layout/IconVerticalSolidList"/>
    <dgm:cxn modelId="{16D2E7D2-2F9E-49C4-9E10-4CAAE63E7567}" srcId="{39D8E738-B146-4BB8-84BA-9B0A8EBFA821}" destId="{AB4D83E9-E8AF-4C1C-B4CB-8E3B13979FF7}" srcOrd="3" destOrd="0" parTransId="{2E919FD5-F9A0-4652-934F-CA5B677487B3}" sibTransId="{C72AFB65-A928-4C26-BFC8-99E4F987A829}"/>
    <dgm:cxn modelId="{CB843CDB-8607-4B49-B995-7ACFC1DAECFD}" type="presOf" srcId="{062C17FC-BC35-4890-88E7-94224EE0EE3E}" destId="{F5959DAC-BCAB-456E-8530-A34D9774DF12}" srcOrd="0" destOrd="0" presId="urn:microsoft.com/office/officeart/2018/2/layout/IconVerticalSolidList"/>
    <dgm:cxn modelId="{60CEA480-CC91-418D-89E7-60E935231D50}" type="presParOf" srcId="{A93AC424-0B8C-42FF-89CF-8AB410BDA14B}" destId="{51A3CA02-9508-43E1-A9B8-661411F4B7A8}" srcOrd="0" destOrd="0" presId="urn:microsoft.com/office/officeart/2018/2/layout/IconVerticalSolidList"/>
    <dgm:cxn modelId="{C217A830-BDE5-47CA-95C4-306B09A095AE}" type="presParOf" srcId="{51A3CA02-9508-43E1-A9B8-661411F4B7A8}" destId="{0E322963-7465-4C90-893C-570FA278D2C7}" srcOrd="0" destOrd="0" presId="urn:microsoft.com/office/officeart/2018/2/layout/IconVerticalSolidList"/>
    <dgm:cxn modelId="{C6DED0AE-0AF1-4C49-B0B4-B52C56C32CA9}" type="presParOf" srcId="{51A3CA02-9508-43E1-A9B8-661411F4B7A8}" destId="{2AB82DDE-1009-4B7C-9801-135E2E4818D3}" srcOrd="1" destOrd="0" presId="urn:microsoft.com/office/officeart/2018/2/layout/IconVerticalSolidList"/>
    <dgm:cxn modelId="{4400EAC6-2D37-4BF5-84A7-96C1B04FBA89}" type="presParOf" srcId="{51A3CA02-9508-43E1-A9B8-661411F4B7A8}" destId="{48D1256B-862D-4DCC-84EC-C53BAE38A5CB}" srcOrd="2" destOrd="0" presId="urn:microsoft.com/office/officeart/2018/2/layout/IconVerticalSolidList"/>
    <dgm:cxn modelId="{F951FC0B-0201-48F0-926D-DCD8A64CB02F}" type="presParOf" srcId="{51A3CA02-9508-43E1-A9B8-661411F4B7A8}" destId="{BB40E0FD-0A6F-42BF-9BA4-9A690347E86B}" srcOrd="3" destOrd="0" presId="urn:microsoft.com/office/officeart/2018/2/layout/IconVerticalSolidList"/>
    <dgm:cxn modelId="{712F5634-B669-4C15-A25A-C0A76998791F}" type="presParOf" srcId="{A93AC424-0B8C-42FF-89CF-8AB410BDA14B}" destId="{1B584590-9AA0-4349-BCFD-A72B9C33189F}" srcOrd="1" destOrd="0" presId="urn:microsoft.com/office/officeart/2018/2/layout/IconVerticalSolidList"/>
    <dgm:cxn modelId="{C559F814-E62F-4447-822B-3698FE75FFB6}" type="presParOf" srcId="{A93AC424-0B8C-42FF-89CF-8AB410BDA14B}" destId="{8386BBC8-5F4A-4430-A25B-6795B2606544}" srcOrd="2" destOrd="0" presId="urn:microsoft.com/office/officeart/2018/2/layout/IconVerticalSolidList"/>
    <dgm:cxn modelId="{C7B96992-817F-4E9D-80FA-205A10241A8D}" type="presParOf" srcId="{8386BBC8-5F4A-4430-A25B-6795B2606544}" destId="{A31663FD-389E-4FE3-B8EE-1FC50F923EAA}" srcOrd="0" destOrd="0" presId="urn:microsoft.com/office/officeart/2018/2/layout/IconVerticalSolidList"/>
    <dgm:cxn modelId="{2F618C14-306D-4C58-AC99-8BDC9EBDA88C}" type="presParOf" srcId="{8386BBC8-5F4A-4430-A25B-6795B2606544}" destId="{26B9280C-396A-42A2-99DA-1421D4917429}" srcOrd="1" destOrd="0" presId="urn:microsoft.com/office/officeart/2018/2/layout/IconVerticalSolidList"/>
    <dgm:cxn modelId="{B9B13452-20EF-4005-A6DF-B804E42471AA}" type="presParOf" srcId="{8386BBC8-5F4A-4430-A25B-6795B2606544}" destId="{A0DE0848-6570-4BBC-90F6-8F4ED8E5A6C0}" srcOrd="2" destOrd="0" presId="urn:microsoft.com/office/officeart/2018/2/layout/IconVerticalSolidList"/>
    <dgm:cxn modelId="{A522208F-7715-4338-A9D2-69BBFF6EA18E}" type="presParOf" srcId="{8386BBC8-5F4A-4430-A25B-6795B2606544}" destId="{5872447D-C091-42AE-9844-8DEEB31F5582}" srcOrd="3" destOrd="0" presId="urn:microsoft.com/office/officeart/2018/2/layout/IconVerticalSolidList"/>
    <dgm:cxn modelId="{828034DA-AA4A-4ED8-8E6B-8A823289C91D}" type="presParOf" srcId="{A93AC424-0B8C-42FF-89CF-8AB410BDA14B}" destId="{5348FD54-B1B9-413A-ADCF-511A9261D3B2}" srcOrd="3" destOrd="0" presId="urn:microsoft.com/office/officeart/2018/2/layout/IconVerticalSolidList"/>
    <dgm:cxn modelId="{CBEB4BC4-6F3D-4A71-83CD-EC79AC508D1C}" type="presParOf" srcId="{A93AC424-0B8C-42FF-89CF-8AB410BDA14B}" destId="{3187B058-CA89-490E-B7E8-90CC2F8FB544}" srcOrd="4" destOrd="0" presId="urn:microsoft.com/office/officeart/2018/2/layout/IconVerticalSolidList"/>
    <dgm:cxn modelId="{1387F622-F3FE-436F-B0CD-8E76250DC543}" type="presParOf" srcId="{3187B058-CA89-490E-B7E8-90CC2F8FB544}" destId="{4C9A2CCA-F20A-449B-96C6-6B1662E505A5}" srcOrd="0" destOrd="0" presId="urn:microsoft.com/office/officeart/2018/2/layout/IconVerticalSolidList"/>
    <dgm:cxn modelId="{D9B44D27-0BED-44B1-A0A9-744C473704EB}" type="presParOf" srcId="{3187B058-CA89-490E-B7E8-90CC2F8FB544}" destId="{6C7E2665-8AC6-4CDE-8A8C-78E9403A4D3F}" srcOrd="1" destOrd="0" presId="urn:microsoft.com/office/officeart/2018/2/layout/IconVerticalSolidList"/>
    <dgm:cxn modelId="{0D6122FD-7E9E-425F-B0D1-685B0A3DA3C2}" type="presParOf" srcId="{3187B058-CA89-490E-B7E8-90CC2F8FB544}" destId="{7B99308D-3981-4A1E-AE27-80B78B6651CB}" srcOrd="2" destOrd="0" presId="urn:microsoft.com/office/officeart/2018/2/layout/IconVerticalSolidList"/>
    <dgm:cxn modelId="{63341593-F8B0-47E4-A8E5-A8E9813A89FA}" type="presParOf" srcId="{3187B058-CA89-490E-B7E8-90CC2F8FB544}" destId="{F5959DAC-BCAB-456E-8530-A34D9774DF12}" srcOrd="3" destOrd="0" presId="urn:microsoft.com/office/officeart/2018/2/layout/IconVerticalSolidList"/>
    <dgm:cxn modelId="{F4053186-B431-48A5-9C4E-2B6F85D311D1}" type="presParOf" srcId="{A93AC424-0B8C-42FF-89CF-8AB410BDA14B}" destId="{AC0B88A8-CADF-4AA4-A330-8442754E39FC}" srcOrd="5" destOrd="0" presId="urn:microsoft.com/office/officeart/2018/2/layout/IconVerticalSolidList"/>
    <dgm:cxn modelId="{C6D7E5B0-09BE-48A8-B4E3-B47CE153826F}" type="presParOf" srcId="{A93AC424-0B8C-42FF-89CF-8AB410BDA14B}" destId="{D41E38ED-6C47-4666-B167-AED20DC2F49F}" srcOrd="6" destOrd="0" presId="urn:microsoft.com/office/officeart/2018/2/layout/IconVerticalSolidList"/>
    <dgm:cxn modelId="{4218A3E0-96AD-42A4-87CA-F50FE2BC2A6B}" type="presParOf" srcId="{D41E38ED-6C47-4666-B167-AED20DC2F49F}" destId="{999BFECB-A451-4A54-A4B8-EA9237572F57}" srcOrd="0" destOrd="0" presId="urn:microsoft.com/office/officeart/2018/2/layout/IconVerticalSolidList"/>
    <dgm:cxn modelId="{93DBDB9A-CF95-4C58-93D9-366D8F800CA9}" type="presParOf" srcId="{D41E38ED-6C47-4666-B167-AED20DC2F49F}" destId="{527E7DC8-44F3-4F23-9AAB-430CB554BA90}" srcOrd="1" destOrd="0" presId="urn:microsoft.com/office/officeart/2018/2/layout/IconVerticalSolidList"/>
    <dgm:cxn modelId="{3CDBFA7F-B2FF-47C6-9F78-97EC14C640E1}" type="presParOf" srcId="{D41E38ED-6C47-4666-B167-AED20DC2F49F}" destId="{3A048288-DF79-49EE-92A2-B5C5F2BC3232}" srcOrd="2" destOrd="0" presId="urn:microsoft.com/office/officeart/2018/2/layout/IconVerticalSolidList"/>
    <dgm:cxn modelId="{AC43BE78-03FD-4624-B9FF-DBF738283CD7}" type="presParOf" srcId="{D41E38ED-6C47-4666-B167-AED20DC2F49F}" destId="{BCDC2DA7-C6EA-40FE-9328-AF7126FFD9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F4732AE-50B1-4396-AB27-0BD3D618A252}" type="doc">
      <dgm:prSet loTypeId="urn:microsoft.com/office/officeart/2005/8/layout/process4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C683940-489D-4375-9237-C0C900976F6F}">
      <dgm:prSet/>
      <dgm:spPr/>
      <dgm:t>
        <a:bodyPr/>
        <a:lstStyle/>
        <a:p>
          <a:r>
            <a:rPr lang="en-US"/>
            <a:t>Break into groups</a:t>
          </a:r>
        </a:p>
      </dgm:t>
    </dgm:pt>
    <dgm:pt modelId="{B8B9B465-27F8-4E6A-BC62-9FCE12CB40F2}" type="parTrans" cxnId="{6AB7B0E4-9208-425F-8415-1031DA38DC77}">
      <dgm:prSet/>
      <dgm:spPr/>
      <dgm:t>
        <a:bodyPr/>
        <a:lstStyle/>
        <a:p>
          <a:endParaRPr lang="en-US"/>
        </a:p>
      </dgm:t>
    </dgm:pt>
    <dgm:pt modelId="{D64C43D4-0781-464F-887A-5273F3DC67C3}" type="sibTrans" cxnId="{6AB7B0E4-9208-425F-8415-1031DA38DC77}">
      <dgm:prSet/>
      <dgm:spPr/>
      <dgm:t>
        <a:bodyPr/>
        <a:lstStyle/>
        <a:p>
          <a:endParaRPr lang="en-US"/>
        </a:p>
      </dgm:t>
    </dgm:pt>
    <dgm:pt modelId="{94AF5094-5F5C-4397-A8A2-869B04B061AD}">
      <dgm:prSet/>
      <dgm:spPr/>
      <dgm:t>
        <a:bodyPr/>
        <a:lstStyle/>
        <a:p>
          <a:r>
            <a:rPr lang="en-US"/>
            <a:t>Draft </a:t>
          </a:r>
          <a:r>
            <a:rPr lang="en-US" b="1"/>
            <a:t>three Whereas clauses</a:t>
          </a:r>
          <a:r>
            <a:rPr lang="en-US"/>
            <a:t> supporting a resolution on:</a:t>
          </a:r>
          <a:br>
            <a:rPr lang="en-US"/>
          </a:br>
          <a:r>
            <a:rPr lang="en-US"/>
            <a:t>	- </a:t>
          </a:r>
          <a:r>
            <a:rPr lang="en-US" i="1"/>
            <a:t>Expanding community outreach to veterans</a:t>
          </a:r>
          <a:endParaRPr lang="en-US"/>
        </a:p>
      </dgm:t>
    </dgm:pt>
    <dgm:pt modelId="{C3471A31-967B-49EA-BF86-D048F1DF2F1A}" type="parTrans" cxnId="{21ABBAEA-D95D-4BD7-89EB-FCB8E46C8B6E}">
      <dgm:prSet/>
      <dgm:spPr/>
      <dgm:t>
        <a:bodyPr/>
        <a:lstStyle/>
        <a:p>
          <a:endParaRPr lang="en-US"/>
        </a:p>
      </dgm:t>
    </dgm:pt>
    <dgm:pt modelId="{842A0126-4241-472C-A292-B92D5B24F1B0}" type="sibTrans" cxnId="{21ABBAEA-D95D-4BD7-89EB-FCB8E46C8B6E}">
      <dgm:prSet/>
      <dgm:spPr/>
      <dgm:t>
        <a:bodyPr/>
        <a:lstStyle/>
        <a:p>
          <a:endParaRPr lang="en-US"/>
        </a:p>
      </dgm:t>
    </dgm:pt>
    <dgm:pt modelId="{6633B80B-6D92-46E2-9211-79A581C77134}">
      <dgm:prSet/>
      <dgm:spPr/>
      <dgm:t>
        <a:bodyPr/>
        <a:lstStyle/>
        <a:p>
          <a:r>
            <a:rPr lang="en-US"/>
            <a:t>Share and discuss</a:t>
          </a:r>
        </a:p>
      </dgm:t>
    </dgm:pt>
    <dgm:pt modelId="{8E05B36E-68FE-45F6-9D14-C02584D504C7}" type="parTrans" cxnId="{59D9E9CD-9884-4273-8097-90EC8A1B0542}">
      <dgm:prSet/>
      <dgm:spPr/>
      <dgm:t>
        <a:bodyPr/>
        <a:lstStyle/>
        <a:p>
          <a:endParaRPr lang="en-US"/>
        </a:p>
      </dgm:t>
    </dgm:pt>
    <dgm:pt modelId="{F89900CD-993B-4B59-A07D-8136A74F267E}" type="sibTrans" cxnId="{59D9E9CD-9884-4273-8097-90EC8A1B0542}">
      <dgm:prSet/>
      <dgm:spPr/>
      <dgm:t>
        <a:bodyPr/>
        <a:lstStyle/>
        <a:p>
          <a:endParaRPr lang="en-US"/>
        </a:p>
      </dgm:t>
    </dgm:pt>
    <dgm:pt modelId="{C4CF510E-DA9F-411E-976D-AD83DA677CBD}" type="pres">
      <dgm:prSet presAssocID="{3F4732AE-50B1-4396-AB27-0BD3D618A252}" presName="Name0" presStyleCnt="0">
        <dgm:presLayoutVars>
          <dgm:dir/>
          <dgm:animLvl val="lvl"/>
          <dgm:resizeHandles val="exact"/>
        </dgm:presLayoutVars>
      </dgm:prSet>
      <dgm:spPr/>
    </dgm:pt>
    <dgm:pt modelId="{B930411A-78B2-4675-A335-64EAC85B93B1}" type="pres">
      <dgm:prSet presAssocID="{6633B80B-6D92-46E2-9211-79A581C77134}" presName="boxAndChildren" presStyleCnt="0"/>
      <dgm:spPr/>
    </dgm:pt>
    <dgm:pt modelId="{34D7680E-B73C-42D4-BE55-B2F722842147}" type="pres">
      <dgm:prSet presAssocID="{6633B80B-6D92-46E2-9211-79A581C77134}" presName="parentTextBox" presStyleLbl="node1" presStyleIdx="0" presStyleCnt="3"/>
      <dgm:spPr/>
    </dgm:pt>
    <dgm:pt modelId="{577AEA3B-107E-476B-B045-644BCB1DEC4A}" type="pres">
      <dgm:prSet presAssocID="{842A0126-4241-472C-A292-B92D5B24F1B0}" presName="sp" presStyleCnt="0"/>
      <dgm:spPr/>
    </dgm:pt>
    <dgm:pt modelId="{3F7223BE-6E7F-4BB3-B997-E4AB5E0EB1FB}" type="pres">
      <dgm:prSet presAssocID="{94AF5094-5F5C-4397-A8A2-869B04B061AD}" presName="arrowAndChildren" presStyleCnt="0"/>
      <dgm:spPr/>
    </dgm:pt>
    <dgm:pt modelId="{68F626A9-ADAD-4545-9ECA-513439EF4C11}" type="pres">
      <dgm:prSet presAssocID="{94AF5094-5F5C-4397-A8A2-869B04B061AD}" presName="parentTextArrow" presStyleLbl="node1" presStyleIdx="1" presStyleCnt="3"/>
      <dgm:spPr/>
    </dgm:pt>
    <dgm:pt modelId="{22580A15-01F5-4E73-9A73-367FFA25E22C}" type="pres">
      <dgm:prSet presAssocID="{D64C43D4-0781-464F-887A-5273F3DC67C3}" presName="sp" presStyleCnt="0"/>
      <dgm:spPr/>
    </dgm:pt>
    <dgm:pt modelId="{81A4F0D3-4FA1-4F3E-B6F6-836E1B8E904F}" type="pres">
      <dgm:prSet presAssocID="{3C683940-489D-4375-9237-C0C900976F6F}" presName="arrowAndChildren" presStyleCnt="0"/>
      <dgm:spPr/>
    </dgm:pt>
    <dgm:pt modelId="{A9063C73-AC1B-4679-9391-086C6BBAA9BD}" type="pres">
      <dgm:prSet presAssocID="{3C683940-489D-4375-9237-C0C900976F6F}" presName="parentTextArrow" presStyleLbl="node1" presStyleIdx="2" presStyleCnt="3"/>
      <dgm:spPr/>
    </dgm:pt>
  </dgm:ptLst>
  <dgm:cxnLst>
    <dgm:cxn modelId="{646E5004-07C7-42F3-B717-B2D77A372379}" type="presOf" srcId="{3F4732AE-50B1-4396-AB27-0BD3D618A252}" destId="{C4CF510E-DA9F-411E-976D-AD83DA677CBD}" srcOrd="0" destOrd="0" presId="urn:microsoft.com/office/officeart/2005/8/layout/process4"/>
    <dgm:cxn modelId="{8EB25B1E-EA18-4AF4-AD5E-8B31710901C8}" type="presOf" srcId="{6633B80B-6D92-46E2-9211-79A581C77134}" destId="{34D7680E-B73C-42D4-BE55-B2F722842147}" srcOrd="0" destOrd="0" presId="urn:microsoft.com/office/officeart/2005/8/layout/process4"/>
    <dgm:cxn modelId="{59D9E9CD-9884-4273-8097-90EC8A1B0542}" srcId="{3F4732AE-50B1-4396-AB27-0BD3D618A252}" destId="{6633B80B-6D92-46E2-9211-79A581C77134}" srcOrd="2" destOrd="0" parTransId="{8E05B36E-68FE-45F6-9D14-C02584D504C7}" sibTransId="{F89900CD-993B-4B59-A07D-8136A74F267E}"/>
    <dgm:cxn modelId="{B05BAADB-FBA7-4099-8423-8A472DC2FB61}" type="presOf" srcId="{94AF5094-5F5C-4397-A8A2-869B04B061AD}" destId="{68F626A9-ADAD-4545-9ECA-513439EF4C11}" srcOrd="0" destOrd="0" presId="urn:microsoft.com/office/officeart/2005/8/layout/process4"/>
    <dgm:cxn modelId="{6AB7B0E4-9208-425F-8415-1031DA38DC77}" srcId="{3F4732AE-50B1-4396-AB27-0BD3D618A252}" destId="{3C683940-489D-4375-9237-C0C900976F6F}" srcOrd="0" destOrd="0" parTransId="{B8B9B465-27F8-4E6A-BC62-9FCE12CB40F2}" sibTransId="{D64C43D4-0781-464F-887A-5273F3DC67C3}"/>
    <dgm:cxn modelId="{21ABBAEA-D95D-4BD7-89EB-FCB8E46C8B6E}" srcId="{3F4732AE-50B1-4396-AB27-0BD3D618A252}" destId="{94AF5094-5F5C-4397-A8A2-869B04B061AD}" srcOrd="1" destOrd="0" parTransId="{C3471A31-967B-49EA-BF86-D048F1DF2F1A}" sibTransId="{842A0126-4241-472C-A292-B92D5B24F1B0}"/>
    <dgm:cxn modelId="{203A6AEB-8607-4E07-B3CC-DA7E583EEB17}" type="presOf" srcId="{3C683940-489D-4375-9237-C0C900976F6F}" destId="{A9063C73-AC1B-4679-9391-086C6BBAA9BD}" srcOrd="0" destOrd="0" presId="urn:microsoft.com/office/officeart/2005/8/layout/process4"/>
    <dgm:cxn modelId="{96F4D76B-C135-4BCD-9A0C-BF94F0C08461}" type="presParOf" srcId="{C4CF510E-DA9F-411E-976D-AD83DA677CBD}" destId="{B930411A-78B2-4675-A335-64EAC85B93B1}" srcOrd="0" destOrd="0" presId="urn:microsoft.com/office/officeart/2005/8/layout/process4"/>
    <dgm:cxn modelId="{B66334E7-633F-4350-8FBD-64E4AE10E0F0}" type="presParOf" srcId="{B930411A-78B2-4675-A335-64EAC85B93B1}" destId="{34D7680E-B73C-42D4-BE55-B2F722842147}" srcOrd="0" destOrd="0" presId="urn:microsoft.com/office/officeart/2005/8/layout/process4"/>
    <dgm:cxn modelId="{DDF217FA-A6DD-44A0-92BD-00137414D17E}" type="presParOf" srcId="{C4CF510E-DA9F-411E-976D-AD83DA677CBD}" destId="{577AEA3B-107E-476B-B045-644BCB1DEC4A}" srcOrd="1" destOrd="0" presId="urn:microsoft.com/office/officeart/2005/8/layout/process4"/>
    <dgm:cxn modelId="{B1250377-B572-40B8-B1D5-A63875741ECB}" type="presParOf" srcId="{C4CF510E-DA9F-411E-976D-AD83DA677CBD}" destId="{3F7223BE-6E7F-4BB3-B997-E4AB5E0EB1FB}" srcOrd="2" destOrd="0" presId="urn:microsoft.com/office/officeart/2005/8/layout/process4"/>
    <dgm:cxn modelId="{C1DAAF6A-74BA-4317-BDFF-FAAED3FF990A}" type="presParOf" srcId="{3F7223BE-6E7F-4BB3-B997-E4AB5E0EB1FB}" destId="{68F626A9-ADAD-4545-9ECA-513439EF4C11}" srcOrd="0" destOrd="0" presId="urn:microsoft.com/office/officeart/2005/8/layout/process4"/>
    <dgm:cxn modelId="{CFF0422C-2566-472F-9745-68FFDB47AC99}" type="presParOf" srcId="{C4CF510E-DA9F-411E-976D-AD83DA677CBD}" destId="{22580A15-01F5-4E73-9A73-367FFA25E22C}" srcOrd="3" destOrd="0" presId="urn:microsoft.com/office/officeart/2005/8/layout/process4"/>
    <dgm:cxn modelId="{03FA985B-8F32-4CB7-8E40-834BA8A27CD2}" type="presParOf" srcId="{C4CF510E-DA9F-411E-976D-AD83DA677CBD}" destId="{81A4F0D3-4FA1-4F3E-B6F6-836E1B8E904F}" srcOrd="4" destOrd="0" presId="urn:microsoft.com/office/officeart/2005/8/layout/process4"/>
    <dgm:cxn modelId="{2E611AAD-29DF-4D1E-9EA0-D090155A75DE}" type="presParOf" srcId="{81A4F0D3-4FA1-4F3E-B6F6-836E1B8E904F}" destId="{A9063C73-AC1B-4679-9391-086C6BBAA9B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2A7E7E7-F7D0-401B-BF0D-8760315697C6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528F81-0864-406F-B66A-1F3590AAB272}">
      <dgm:prSet/>
      <dgm:spPr/>
      <dgm:t>
        <a:bodyPr/>
        <a:lstStyle/>
        <a:p>
          <a:r>
            <a:rPr lang="en-US"/>
            <a:t>“Whereas” = </a:t>
          </a:r>
          <a:r>
            <a:rPr lang="en-US" b="1"/>
            <a:t>Facts and Reasons</a:t>
          </a:r>
          <a:endParaRPr lang="en-US"/>
        </a:p>
      </dgm:t>
    </dgm:pt>
    <dgm:pt modelId="{86C0B603-7929-48AB-AE67-435DC0B9BDA3}" type="parTrans" cxnId="{948E24BE-769F-4722-BD4A-DF961C468DEC}">
      <dgm:prSet/>
      <dgm:spPr/>
      <dgm:t>
        <a:bodyPr/>
        <a:lstStyle/>
        <a:p>
          <a:endParaRPr lang="en-US"/>
        </a:p>
      </dgm:t>
    </dgm:pt>
    <dgm:pt modelId="{22A6E706-4F46-4D40-807B-755BCBA208F1}" type="sibTrans" cxnId="{948E24BE-769F-4722-BD4A-DF961C468DEC}">
      <dgm:prSet/>
      <dgm:spPr/>
      <dgm:t>
        <a:bodyPr/>
        <a:lstStyle/>
        <a:p>
          <a:endParaRPr lang="en-US"/>
        </a:p>
      </dgm:t>
    </dgm:pt>
    <dgm:pt modelId="{8A5DB6C3-1935-44D9-8DFE-A2D658A214CF}">
      <dgm:prSet/>
      <dgm:spPr/>
      <dgm:t>
        <a:bodyPr/>
        <a:lstStyle/>
        <a:p>
          <a:r>
            <a:rPr lang="en-US"/>
            <a:t>“Resolved” = </a:t>
          </a:r>
          <a:r>
            <a:rPr lang="en-US" b="1"/>
            <a:t>Action</a:t>
          </a:r>
          <a:endParaRPr lang="en-US"/>
        </a:p>
      </dgm:t>
    </dgm:pt>
    <dgm:pt modelId="{4FB387B1-36F3-4FCE-B925-697C4A1CEF95}" type="parTrans" cxnId="{6E93F89A-7872-4EEF-915D-83446910B37D}">
      <dgm:prSet/>
      <dgm:spPr/>
      <dgm:t>
        <a:bodyPr/>
        <a:lstStyle/>
        <a:p>
          <a:endParaRPr lang="en-US"/>
        </a:p>
      </dgm:t>
    </dgm:pt>
    <dgm:pt modelId="{6F3C4538-8259-4861-B580-C326468AFED4}" type="sibTrans" cxnId="{6E93F89A-7872-4EEF-915D-83446910B37D}">
      <dgm:prSet/>
      <dgm:spPr/>
      <dgm:t>
        <a:bodyPr/>
        <a:lstStyle/>
        <a:p>
          <a:endParaRPr lang="en-US"/>
        </a:p>
      </dgm:t>
    </dgm:pt>
    <dgm:pt modelId="{CC7AD5BD-71C4-49F1-B8B0-9BEB8E686C17}">
      <dgm:prSet/>
      <dgm:spPr/>
      <dgm:t>
        <a:bodyPr/>
        <a:lstStyle/>
        <a:p>
          <a:r>
            <a:rPr lang="en-US"/>
            <a:t>Good resolutions = clear, factual, persuasive</a:t>
          </a:r>
        </a:p>
      </dgm:t>
    </dgm:pt>
    <dgm:pt modelId="{AA271FDC-3D09-4002-8623-644044A4A441}" type="parTrans" cxnId="{B9997806-5511-4F45-A88F-E56361CC33DB}">
      <dgm:prSet/>
      <dgm:spPr/>
      <dgm:t>
        <a:bodyPr/>
        <a:lstStyle/>
        <a:p>
          <a:endParaRPr lang="en-US"/>
        </a:p>
      </dgm:t>
    </dgm:pt>
    <dgm:pt modelId="{ACA51184-7668-4804-884F-E9224C0558CC}" type="sibTrans" cxnId="{B9997806-5511-4F45-A88F-E56361CC33DB}">
      <dgm:prSet/>
      <dgm:spPr/>
      <dgm:t>
        <a:bodyPr/>
        <a:lstStyle/>
        <a:p>
          <a:endParaRPr lang="en-US"/>
        </a:p>
      </dgm:t>
    </dgm:pt>
    <dgm:pt modelId="{CAAF4FFD-2624-4C39-98CD-450E2DB1927F}" type="pres">
      <dgm:prSet presAssocID="{92A7E7E7-F7D0-401B-BF0D-8760315697C6}" presName="vert0" presStyleCnt="0">
        <dgm:presLayoutVars>
          <dgm:dir/>
          <dgm:animOne val="branch"/>
          <dgm:animLvl val="lvl"/>
        </dgm:presLayoutVars>
      </dgm:prSet>
      <dgm:spPr/>
    </dgm:pt>
    <dgm:pt modelId="{B4BCE553-42A0-40FA-B12E-5833489AC78B}" type="pres">
      <dgm:prSet presAssocID="{5D528F81-0864-406F-B66A-1F3590AAB272}" presName="thickLine" presStyleLbl="alignNode1" presStyleIdx="0" presStyleCnt="3"/>
      <dgm:spPr/>
    </dgm:pt>
    <dgm:pt modelId="{3ED71724-5AAA-41D5-BB00-C5936F1DF1E0}" type="pres">
      <dgm:prSet presAssocID="{5D528F81-0864-406F-B66A-1F3590AAB272}" presName="horz1" presStyleCnt="0"/>
      <dgm:spPr/>
    </dgm:pt>
    <dgm:pt modelId="{BD891279-0F0F-4713-BFB7-D55E59ACC97F}" type="pres">
      <dgm:prSet presAssocID="{5D528F81-0864-406F-B66A-1F3590AAB272}" presName="tx1" presStyleLbl="revTx" presStyleIdx="0" presStyleCnt="3"/>
      <dgm:spPr/>
    </dgm:pt>
    <dgm:pt modelId="{823A1D8F-22D3-4644-8D81-DDEB6730F6BF}" type="pres">
      <dgm:prSet presAssocID="{5D528F81-0864-406F-B66A-1F3590AAB272}" presName="vert1" presStyleCnt="0"/>
      <dgm:spPr/>
    </dgm:pt>
    <dgm:pt modelId="{7A889438-CB59-4A18-8D51-4BE6A3355398}" type="pres">
      <dgm:prSet presAssocID="{8A5DB6C3-1935-44D9-8DFE-A2D658A214CF}" presName="thickLine" presStyleLbl="alignNode1" presStyleIdx="1" presStyleCnt="3"/>
      <dgm:spPr/>
    </dgm:pt>
    <dgm:pt modelId="{88396953-72F9-43FB-A01F-A29E4E69DDD3}" type="pres">
      <dgm:prSet presAssocID="{8A5DB6C3-1935-44D9-8DFE-A2D658A214CF}" presName="horz1" presStyleCnt="0"/>
      <dgm:spPr/>
    </dgm:pt>
    <dgm:pt modelId="{48B82362-FA48-4B29-A779-3A4EA9353B06}" type="pres">
      <dgm:prSet presAssocID="{8A5DB6C3-1935-44D9-8DFE-A2D658A214CF}" presName="tx1" presStyleLbl="revTx" presStyleIdx="1" presStyleCnt="3"/>
      <dgm:spPr/>
    </dgm:pt>
    <dgm:pt modelId="{27691C88-5476-4808-9015-B88B777BF729}" type="pres">
      <dgm:prSet presAssocID="{8A5DB6C3-1935-44D9-8DFE-A2D658A214CF}" presName="vert1" presStyleCnt="0"/>
      <dgm:spPr/>
    </dgm:pt>
    <dgm:pt modelId="{D4F771A8-2515-4519-AAC5-FAAF495E0780}" type="pres">
      <dgm:prSet presAssocID="{CC7AD5BD-71C4-49F1-B8B0-9BEB8E686C17}" presName="thickLine" presStyleLbl="alignNode1" presStyleIdx="2" presStyleCnt="3"/>
      <dgm:spPr/>
    </dgm:pt>
    <dgm:pt modelId="{63F27F73-87B1-4376-A8D1-0E28559B2937}" type="pres">
      <dgm:prSet presAssocID="{CC7AD5BD-71C4-49F1-B8B0-9BEB8E686C17}" presName="horz1" presStyleCnt="0"/>
      <dgm:spPr/>
    </dgm:pt>
    <dgm:pt modelId="{EE952A3C-2F90-471D-9D47-958361463475}" type="pres">
      <dgm:prSet presAssocID="{CC7AD5BD-71C4-49F1-B8B0-9BEB8E686C17}" presName="tx1" presStyleLbl="revTx" presStyleIdx="2" presStyleCnt="3"/>
      <dgm:spPr/>
    </dgm:pt>
    <dgm:pt modelId="{2BA1CA53-C1A8-42AE-A38F-BCE1E9E17732}" type="pres">
      <dgm:prSet presAssocID="{CC7AD5BD-71C4-49F1-B8B0-9BEB8E686C17}" presName="vert1" presStyleCnt="0"/>
      <dgm:spPr/>
    </dgm:pt>
  </dgm:ptLst>
  <dgm:cxnLst>
    <dgm:cxn modelId="{B9997806-5511-4F45-A88F-E56361CC33DB}" srcId="{92A7E7E7-F7D0-401B-BF0D-8760315697C6}" destId="{CC7AD5BD-71C4-49F1-B8B0-9BEB8E686C17}" srcOrd="2" destOrd="0" parTransId="{AA271FDC-3D09-4002-8623-644044A4A441}" sibTransId="{ACA51184-7668-4804-884F-E9224C0558CC}"/>
    <dgm:cxn modelId="{6E93F89A-7872-4EEF-915D-83446910B37D}" srcId="{92A7E7E7-F7D0-401B-BF0D-8760315697C6}" destId="{8A5DB6C3-1935-44D9-8DFE-A2D658A214CF}" srcOrd="1" destOrd="0" parTransId="{4FB387B1-36F3-4FCE-B925-697C4A1CEF95}" sibTransId="{6F3C4538-8259-4861-B580-C326468AFED4}"/>
    <dgm:cxn modelId="{2CCF989C-E694-40EB-9C70-AC012F0764F2}" type="presOf" srcId="{92A7E7E7-F7D0-401B-BF0D-8760315697C6}" destId="{CAAF4FFD-2624-4C39-98CD-450E2DB1927F}" srcOrd="0" destOrd="0" presId="urn:microsoft.com/office/officeart/2008/layout/LinedList"/>
    <dgm:cxn modelId="{E4A31FB4-2F99-491B-AF46-0631ADD8A17C}" type="presOf" srcId="{CC7AD5BD-71C4-49F1-B8B0-9BEB8E686C17}" destId="{EE952A3C-2F90-471D-9D47-958361463475}" srcOrd="0" destOrd="0" presId="urn:microsoft.com/office/officeart/2008/layout/LinedList"/>
    <dgm:cxn modelId="{948E24BE-769F-4722-BD4A-DF961C468DEC}" srcId="{92A7E7E7-F7D0-401B-BF0D-8760315697C6}" destId="{5D528F81-0864-406F-B66A-1F3590AAB272}" srcOrd="0" destOrd="0" parTransId="{86C0B603-7929-48AB-AE67-435DC0B9BDA3}" sibTransId="{22A6E706-4F46-4D40-807B-755BCBA208F1}"/>
    <dgm:cxn modelId="{CD7609CA-9D61-4E1A-AB42-A7CA9B53DE7A}" type="presOf" srcId="{8A5DB6C3-1935-44D9-8DFE-A2D658A214CF}" destId="{48B82362-FA48-4B29-A779-3A4EA9353B06}" srcOrd="0" destOrd="0" presId="urn:microsoft.com/office/officeart/2008/layout/LinedList"/>
    <dgm:cxn modelId="{EA1B13CC-6963-4E23-9B9B-5E0A3F604D92}" type="presOf" srcId="{5D528F81-0864-406F-B66A-1F3590AAB272}" destId="{BD891279-0F0F-4713-BFB7-D55E59ACC97F}" srcOrd="0" destOrd="0" presId="urn:microsoft.com/office/officeart/2008/layout/LinedList"/>
    <dgm:cxn modelId="{DDD7754E-4573-4F4B-8CC7-7A3554495C49}" type="presParOf" srcId="{CAAF4FFD-2624-4C39-98CD-450E2DB1927F}" destId="{B4BCE553-42A0-40FA-B12E-5833489AC78B}" srcOrd="0" destOrd="0" presId="urn:microsoft.com/office/officeart/2008/layout/LinedList"/>
    <dgm:cxn modelId="{5C87B509-E9B8-461D-BCE5-A5C68FC4F838}" type="presParOf" srcId="{CAAF4FFD-2624-4C39-98CD-450E2DB1927F}" destId="{3ED71724-5AAA-41D5-BB00-C5936F1DF1E0}" srcOrd="1" destOrd="0" presId="urn:microsoft.com/office/officeart/2008/layout/LinedList"/>
    <dgm:cxn modelId="{F05B6942-7683-458B-B098-F1F5FAD12893}" type="presParOf" srcId="{3ED71724-5AAA-41D5-BB00-C5936F1DF1E0}" destId="{BD891279-0F0F-4713-BFB7-D55E59ACC97F}" srcOrd="0" destOrd="0" presId="urn:microsoft.com/office/officeart/2008/layout/LinedList"/>
    <dgm:cxn modelId="{F46914D8-8229-4E54-91F9-4D4C768DCC47}" type="presParOf" srcId="{3ED71724-5AAA-41D5-BB00-C5936F1DF1E0}" destId="{823A1D8F-22D3-4644-8D81-DDEB6730F6BF}" srcOrd="1" destOrd="0" presId="urn:microsoft.com/office/officeart/2008/layout/LinedList"/>
    <dgm:cxn modelId="{807B9F3C-FDC7-4028-9A7F-99E01B112D63}" type="presParOf" srcId="{CAAF4FFD-2624-4C39-98CD-450E2DB1927F}" destId="{7A889438-CB59-4A18-8D51-4BE6A3355398}" srcOrd="2" destOrd="0" presId="urn:microsoft.com/office/officeart/2008/layout/LinedList"/>
    <dgm:cxn modelId="{BAE71EFC-ED9C-42E3-90E1-460A97DA0F45}" type="presParOf" srcId="{CAAF4FFD-2624-4C39-98CD-450E2DB1927F}" destId="{88396953-72F9-43FB-A01F-A29E4E69DDD3}" srcOrd="3" destOrd="0" presId="urn:microsoft.com/office/officeart/2008/layout/LinedList"/>
    <dgm:cxn modelId="{A39D7A5F-FEBF-49F3-B56D-AC49411301D5}" type="presParOf" srcId="{88396953-72F9-43FB-A01F-A29E4E69DDD3}" destId="{48B82362-FA48-4B29-A779-3A4EA9353B06}" srcOrd="0" destOrd="0" presId="urn:microsoft.com/office/officeart/2008/layout/LinedList"/>
    <dgm:cxn modelId="{27F6231C-79FB-4839-B8B5-7BC56182AAE1}" type="presParOf" srcId="{88396953-72F9-43FB-A01F-A29E4E69DDD3}" destId="{27691C88-5476-4808-9015-B88B777BF729}" srcOrd="1" destOrd="0" presId="urn:microsoft.com/office/officeart/2008/layout/LinedList"/>
    <dgm:cxn modelId="{7192CA2E-88F9-4FF8-BC2B-DB85A436B5F6}" type="presParOf" srcId="{CAAF4FFD-2624-4C39-98CD-450E2DB1927F}" destId="{D4F771A8-2515-4519-AAC5-FAAF495E0780}" srcOrd="4" destOrd="0" presId="urn:microsoft.com/office/officeart/2008/layout/LinedList"/>
    <dgm:cxn modelId="{7C0EB921-D996-4D80-BBF7-AACD4B82B7FB}" type="presParOf" srcId="{CAAF4FFD-2624-4C39-98CD-450E2DB1927F}" destId="{63F27F73-87B1-4376-A8D1-0E28559B2937}" srcOrd="5" destOrd="0" presId="urn:microsoft.com/office/officeart/2008/layout/LinedList"/>
    <dgm:cxn modelId="{2DA343C3-A904-49F7-A51A-FD477B0640FC}" type="presParOf" srcId="{63F27F73-87B1-4376-A8D1-0E28559B2937}" destId="{EE952A3C-2F90-471D-9D47-958361463475}" srcOrd="0" destOrd="0" presId="urn:microsoft.com/office/officeart/2008/layout/LinedList"/>
    <dgm:cxn modelId="{F8D79100-328E-49C3-8DA1-5EC3E2C49960}" type="presParOf" srcId="{63F27F73-87B1-4376-A8D1-0E28559B2937}" destId="{2BA1CA53-C1A8-42AE-A38F-BCE1E9E1773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E2E71E-D109-0347-90D2-3C87D863C18D}" type="doc">
      <dgm:prSet loTypeId="urn:microsoft.com/office/officeart/2005/8/layout/vProcess5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DBE868-5D39-7D47-8500-13A116CEF415}">
      <dgm:prSet phldrT="[Text]" phldr="1"/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endParaRPr lang="en-US" b="1" i="0" dirty="0">
            <a:latin typeface="Avenir Next Demi Bold" panose="020B0503020202020204" pitchFamily="34" charset="0"/>
          </a:endParaRPr>
        </a:p>
      </dgm:t>
    </dgm:pt>
    <dgm:pt modelId="{D15FB64B-BBA4-664C-B93D-9ACEAB640D04}" type="parTrans" cxnId="{CF8C820F-0FD2-7B4E-8973-292C8E61ECE3}">
      <dgm:prSet/>
      <dgm:spPr/>
      <dgm:t>
        <a:bodyPr/>
        <a:lstStyle/>
        <a:p>
          <a:endParaRPr lang="en-US" b="1" i="0">
            <a:latin typeface="Avenir Next Demi Bold" panose="020B0503020202020204" pitchFamily="34" charset="0"/>
          </a:endParaRPr>
        </a:p>
      </dgm:t>
    </dgm:pt>
    <dgm:pt modelId="{C7DB8521-7088-0340-A956-F11AB42A3EEB}" type="sibTrans" cxnId="{CF8C820F-0FD2-7B4E-8973-292C8E61ECE3}">
      <dgm:prSet/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solidFill>
            <a:schemeClr val="accent2">
              <a:lumMod val="85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b="1" i="0">
            <a:latin typeface="Avenir Next Demi Bold" panose="020B0503020202020204" pitchFamily="34" charset="0"/>
          </a:endParaRPr>
        </a:p>
      </dgm:t>
    </dgm:pt>
    <dgm:pt modelId="{E3D02208-CCAB-6E49-9263-F2D14B8B93EF}">
      <dgm:prSet phldrT="[Text]" phldr="1"/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endParaRPr lang="en-US" b="1" i="0" dirty="0">
            <a:latin typeface="Avenir Next Demi Bold" panose="020B0503020202020204" pitchFamily="34" charset="0"/>
          </a:endParaRPr>
        </a:p>
      </dgm:t>
    </dgm:pt>
    <dgm:pt modelId="{B72950BE-BCB8-4B4C-99B8-C23AD9E20E70}" type="parTrans" cxnId="{54107D4B-D527-6C4B-814D-2CE20760C77F}">
      <dgm:prSet/>
      <dgm:spPr/>
      <dgm:t>
        <a:bodyPr/>
        <a:lstStyle/>
        <a:p>
          <a:endParaRPr lang="en-US" b="1" i="0">
            <a:latin typeface="Avenir Next Demi Bold" panose="020B0503020202020204" pitchFamily="34" charset="0"/>
          </a:endParaRPr>
        </a:p>
      </dgm:t>
    </dgm:pt>
    <dgm:pt modelId="{82873437-A530-7B4F-94BF-729E671391AA}" type="sibTrans" cxnId="{54107D4B-D527-6C4B-814D-2CE20760C77F}">
      <dgm:prSet/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solidFill>
            <a:schemeClr val="accent2">
              <a:lumMod val="85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b="1" i="0">
            <a:latin typeface="Avenir Next Demi Bold" panose="020B0503020202020204" pitchFamily="34" charset="0"/>
          </a:endParaRPr>
        </a:p>
      </dgm:t>
    </dgm:pt>
    <dgm:pt modelId="{0D5D0371-C9A8-914C-9AA7-06E7A4B01675}">
      <dgm:prSet phldrT="[Text]" phldr="1"/>
      <dgm:sp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endParaRPr lang="en-US" b="1" i="0" dirty="0">
            <a:latin typeface="Avenir Next Demi Bold" panose="020B0503020202020204" pitchFamily="34" charset="0"/>
          </a:endParaRPr>
        </a:p>
      </dgm:t>
    </dgm:pt>
    <dgm:pt modelId="{57E49231-F478-904B-8078-CAC8C6AE3FF6}" type="parTrans" cxnId="{11E256CC-D009-2F4F-84D3-99274CB9CD0F}">
      <dgm:prSet/>
      <dgm:spPr/>
      <dgm:t>
        <a:bodyPr/>
        <a:lstStyle/>
        <a:p>
          <a:endParaRPr lang="en-US" b="1" i="0">
            <a:latin typeface="Avenir Next Demi Bold" panose="020B0503020202020204" pitchFamily="34" charset="0"/>
          </a:endParaRPr>
        </a:p>
      </dgm:t>
    </dgm:pt>
    <dgm:pt modelId="{C075C4DA-553E-D749-AEFD-5E9DDEE44ED0}" type="sibTrans" cxnId="{11E256CC-D009-2F4F-84D3-99274CB9CD0F}">
      <dgm:prSet/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solidFill>
            <a:schemeClr val="accent2">
              <a:lumMod val="85000"/>
              <a:alpha val="9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b="1" i="0">
            <a:latin typeface="Avenir Next Demi Bold" panose="020B0503020202020204" pitchFamily="34" charset="0"/>
          </a:endParaRPr>
        </a:p>
      </dgm:t>
    </dgm:pt>
    <dgm:pt modelId="{A30E6CF7-EB9D-E54D-B4E7-2D0BECE507E4}" type="pres">
      <dgm:prSet presAssocID="{46E2E71E-D109-0347-90D2-3C87D863C18D}" presName="outerComposite" presStyleCnt="0">
        <dgm:presLayoutVars>
          <dgm:chMax val="5"/>
          <dgm:dir/>
          <dgm:resizeHandles val="exact"/>
        </dgm:presLayoutVars>
      </dgm:prSet>
      <dgm:spPr/>
    </dgm:pt>
    <dgm:pt modelId="{1B24175E-A47C-DE4C-9D07-0E55625E9E78}" type="pres">
      <dgm:prSet presAssocID="{46E2E71E-D109-0347-90D2-3C87D863C18D}" presName="dummyMaxCanvas" presStyleCnt="0">
        <dgm:presLayoutVars/>
      </dgm:prSet>
      <dgm:spPr/>
    </dgm:pt>
    <dgm:pt modelId="{A611AD95-8DC5-BA4F-8B92-8AED63803C67}" type="pres">
      <dgm:prSet presAssocID="{46E2E71E-D109-0347-90D2-3C87D863C18D}" presName="ThreeNodes_1" presStyleLbl="node1" presStyleIdx="0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2BEF36E5-CE71-7442-AA5B-3F4609D349EA}" type="pres">
      <dgm:prSet presAssocID="{46E2E71E-D109-0347-90D2-3C87D863C18D}" presName="ThreeNodes_2" presStyleLbl="node1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29DBFE4E-F7AA-4740-B1B7-8B20D11F4DC1}" type="pres">
      <dgm:prSet presAssocID="{46E2E71E-D109-0347-90D2-3C87D863C18D}" presName="ThreeNodes_3" presStyleLbl="node1" presStyleIdx="2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10AA695C-F644-DC46-B051-5400DEEB277C}" type="pres">
      <dgm:prSet presAssocID="{46E2E71E-D109-0347-90D2-3C87D863C18D}" presName="ThreeConn_1-2" presStyleLbl="fgAccFollowNode1" presStyleIdx="0" presStyleCnt="2">
        <dgm:presLayoutVars>
          <dgm:bulletEnabled val="1"/>
        </dgm:presLayoutVars>
      </dgm:prSet>
      <dgm:spPr/>
    </dgm:pt>
    <dgm:pt modelId="{6C8B4FCC-1154-F249-8416-C1313F6CE8FF}" type="pres">
      <dgm:prSet presAssocID="{46E2E71E-D109-0347-90D2-3C87D863C18D}" presName="ThreeConn_2-3" presStyleLbl="fgAccFollowNode1" presStyleIdx="1" presStyleCnt="2">
        <dgm:presLayoutVars>
          <dgm:bulletEnabled val="1"/>
        </dgm:presLayoutVars>
      </dgm:prSet>
      <dgm:spPr/>
    </dgm:pt>
    <dgm:pt modelId="{89A0A1E2-C522-AF45-A992-AF8D7C13528B}" type="pres">
      <dgm:prSet presAssocID="{46E2E71E-D109-0347-90D2-3C87D863C18D}" presName="ThreeNodes_1_text" presStyleLbl="node1" presStyleIdx="2" presStyleCnt="3">
        <dgm:presLayoutVars>
          <dgm:bulletEnabled val="1"/>
        </dgm:presLayoutVars>
      </dgm:prSet>
      <dgm:spPr/>
    </dgm:pt>
    <dgm:pt modelId="{8F1EC26C-1795-154E-8A94-35C77F2049C0}" type="pres">
      <dgm:prSet presAssocID="{46E2E71E-D109-0347-90D2-3C87D863C18D}" presName="ThreeNodes_2_text" presStyleLbl="node1" presStyleIdx="2" presStyleCnt="3">
        <dgm:presLayoutVars>
          <dgm:bulletEnabled val="1"/>
        </dgm:presLayoutVars>
      </dgm:prSet>
      <dgm:spPr/>
    </dgm:pt>
    <dgm:pt modelId="{96F6FB10-3B9D-2741-8D0F-8E6A73397CDD}" type="pres">
      <dgm:prSet presAssocID="{46E2E71E-D109-0347-90D2-3C87D863C18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F8C820F-0FD2-7B4E-8973-292C8E61ECE3}" srcId="{46E2E71E-D109-0347-90D2-3C87D863C18D}" destId="{62DBE868-5D39-7D47-8500-13A116CEF415}" srcOrd="0" destOrd="0" parTransId="{D15FB64B-BBA4-664C-B93D-9ACEAB640D04}" sibTransId="{C7DB8521-7088-0340-A956-F11AB42A3EEB}"/>
    <dgm:cxn modelId="{656D8714-9E6C-434A-91E0-8AD15995A87C}" type="presOf" srcId="{0D5D0371-C9A8-914C-9AA7-06E7A4B01675}" destId="{96F6FB10-3B9D-2741-8D0F-8E6A73397CDD}" srcOrd="1" destOrd="0" presId="urn:microsoft.com/office/officeart/2005/8/layout/vProcess5"/>
    <dgm:cxn modelId="{D5D9A326-95B2-2C4F-A486-5C9A470B105F}" type="presOf" srcId="{0D5D0371-C9A8-914C-9AA7-06E7A4B01675}" destId="{29DBFE4E-F7AA-4740-B1B7-8B20D11F4DC1}" srcOrd="0" destOrd="0" presId="urn:microsoft.com/office/officeart/2005/8/layout/vProcess5"/>
    <dgm:cxn modelId="{A533C143-30C8-B943-AB8C-F18430BF3759}" type="presOf" srcId="{62DBE868-5D39-7D47-8500-13A116CEF415}" destId="{A611AD95-8DC5-BA4F-8B92-8AED63803C67}" srcOrd="0" destOrd="0" presId="urn:microsoft.com/office/officeart/2005/8/layout/vProcess5"/>
    <dgm:cxn modelId="{74F0F667-2993-7149-8D17-8531918FF224}" type="presOf" srcId="{C7DB8521-7088-0340-A956-F11AB42A3EEB}" destId="{10AA695C-F644-DC46-B051-5400DEEB277C}" srcOrd="0" destOrd="0" presId="urn:microsoft.com/office/officeart/2005/8/layout/vProcess5"/>
    <dgm:cxn modelId="{54107D4B-D527-6C4B-814D-2CE20760C77F}" srcId="{46E2E71E-D109-0347-90D2-3C87D863C18D}" destId="{E3D02208-CCAB-6E49-9263-F2D14B8B93EF}" srcOrd="1" destOrd="0" parTransId="{B72950BE-BCB8-4B4C-99B8-C23AD9E20E70}" sibTransId="{82873437-A530-7B4F-94BF-729E671391AA}"/>
    <dgm:cxn modelId="{7DC7824D-0E61-9E46-B51F-B19478B53EC5}" type="presOf" srcId="{46E2E71E-D109-0347-90D2-3C87D863C18D}" destId="{A30E6CF7-EB9D-E54D-B4E7-2D0BECE507E4}" srcOrd="0" destOrd="0" presId="urn:microsoft.com/office/officeart/2005/8/layout/vProcess5"/>
    <dgm:cxn modelId="{7669856F-558C-8145-886F-FA1BB0B937FB}" type="presOf" srcId="{E3D02208-CCAB-6E49-9263-F2D14B8B93EF}" destId="{8F1EC26C-1795-154E-8A94-35C77F2049C0}" srcOrd="1" destOrd="0" presId="urn:microsoft.com/office/officeart/2005/8/layout/vProcess5"/>
    <dgm:cxn modelId="{AFCB2C7A-02C6-8443-B075-49E708EFA193}" type="presOf" srcId="{82873437-A530-7B4F-94BF-729E671391AA}" destId="{6C8B4FCC-1154-F249-8416-C1313F6CE8FF}" srcOrd="0" destOrd="0" presId="urn:microsoft.com/office/officeart/2005/8/layout/vProcess5"/>
    <dgm:cxn modelId="{7ADC2499-3C82-1D4F-98D1-2333A477229A}" type="presOf" srcId="{62DBE868-5D39-7D47-8500-13A116CEF415}" destId="{89A0A1E2-C522-AF45-A992-AF8D7C13528B}" srcOrd="1" destOrd="0" presId="urn:microsoft.com/office/officeart/2005/8/layout/vProcess5"/>
    <dgm:cxn modelId="{7C5D6FB4-F3BB-334C-A11F-0725A201BBD4}" type="presOf" srcId="{E3D02208-CCAB-6E49-9263-F2D14B8B93EF}" destId="{2BEF36E5-CE71-7442-AA5B-3F4609D349EA}" srcOrd="0" destOrd="0" presId="urn:microsoft.com/office/officeart/2005/8/layout/vProcess5"/>
    <dgm:cxn modelId="{11E256CC-D009-2F4F-84D3-99274CB9CD0F}" srcId="{46E2E71E-D109-0347-90D2-3C87D863C18D}" destId="{0D5D0371-C9A8-914C-9AA7-06E7A4B01675}" srcOrd="2" destOrd="0" parTransId="{57E49231-F478-904B-8078-CAC8C6AE3FF6}" sibTransId="{C075C4DA-553E-D749-AEFD-5E9DDEE44ED0}"/>
    <dgm:cxn modelId="{9AD4E601-B2D2-6243-B60B-E9E3244AD602}" type="presParOf" srcId="{A30E6CF7-EB9D-E54D-B4E7-2D0BECE507E4}" destId="{1B24175E-A47C-DE4C-9D07-0E55625E9E78}" srcOrd="0" destOrd="0" presId="urn:microsoft.com/office/officeart/2005/8/layout/vProcess5"/>
    <dgm:cxn modelId="{027FA02B-FE54-9E44-8B9F-BA80E30E4EA5}" type="presParOf" srcId="{A30E6CF7-EB9D-E54D-B4E7-2D0BECE507E4}" destId="{A611AD95-8DC5-BA4F-8B92-8AED63803C67}" srcOrd="1" destOrd="0" presId="urn:microsoft.com/office/officeart/2005/8/layout/vProcess5"/>
    <dgm:cxn modelId="{AE876E72-697D-2646-93C8-5138E2443457}" type="presParOf" srcId="{A30E6CF7-EB9D-E54D-B4E7-2D0BECE507E4}" destId="{2BEF36E5-CE71-7442-AA5B-3F4609D349EA}" srcOrd="2" destOrd="0" presId="urn:microsoft.com/office/officeart/2005/8/layout/vProcess5"/>
    <dgm:cxn modelId="{9797191D-E4D6-6C4D-BDB0-81FE05AD9F52}" type="presParOf" srcId="{A30E6CF7-EB9D-E54D-B4E7-2D0BECE507E4}" destId="{29DBFE4E-F7AA-4740-B1B7-8B20D11F4DC1}" srcOrd="3" destOrd="0" presId="urn:microsoft.com/office/officeart/2005/8/layout/vProcess5"/>
    <dgm:cxn modelId="{B4554891-259A-8D4C-84B1-C38691EDB5C8}" type="presParOf" srcId="{A30E6CF7-EB9D-E54D-B4E7-2D0BECE507E4}" destId="{10AA695C-F644-DC46-B051-5400DEEB277C}" srcOrd="4" destOrd="0" presId="urn:microsoft.com/office/officeart/2005/8/layout/vProcess5"/>
    <dgm:cxn modelId="{F7782853-B71D-9A40-9E09-A8D10503638E}" type="presParOf" srcId="{A30E6CF7-EB9D-E54D-B4E7-2D0BECE507E4}" destId="{6C8B4FCC-1154-F249-8416-C1313F6CE8FF}" srcOrd="5" destOrd="0" presId="urn:microsoft.com/office/officeart/2005/8/layout/vProcess5"/>
    <dgm:cxn modelId="{22EFF6B2-8865-5A40-8B21-47264F6BF978}" type="presParOf" srcId="{A30E6CF7-EB9D-E54D-B4E7-2D0BECE507E4}" destId="{89A0A1E2-C522-AF45-A992-AF8D7C13528B}" srcOrd="6" destOrd="0" presId="urn:microsoft.com/office/officeart/2005/8/layout/vProcess5"/>
    <dgm:cxn modelId="{3EBECB98-3C1E-9F4E-8A5A-8D220F779899}" type="presParOf" srcId="{A30E6CF7-EB9D-E54D-B4E7-2D0BECE507E4}" destId="{8F1EC26C-1795-154E-8A94-35C77F2049C0}" srcOrd="7" destOrd="0" presId="urn:microsoft.com/office/officeart/2005/8/layout/vProcess5"/>
    <dgm:cxn modelId="{78E08033-4C53-0048-B75F-EA3EC5423056}" type="presParOf" srcId="{A30E6CF7-EB9D-E54D-B4E7-2D0BECE507E4}" destId="{96F6FB10-3B9D-2741-8D0F-8E6A73397CD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E2E71E-D109-0347-90D2-3C87D863C18D}" type="doc">
      <dgm:prSet loTypeId="urn:microsoft.com/office/officeart/2005/8/layout/venn3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DBE868-5D39-7D47-8500-13A116CEF415}">
      <dgm:prSet phldrT="[Text]" phldr="1"/>
      <dgm:spPr>
        <a:gradFill flip="none"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endParaRPr lang="en-US" b="0" i="0" dirty="0">
            <a:latin typeface="Avenir Next" panose="020B0503020202020204" pitchFamily="34" charset="0"/>
          </a:endParaRPr>
        </a:p>
      </dgm:t>
    </dgm:pt>
    <dgm:pt modelId="{D15FB64B-BBA4-664C-B93D-9ACEAB640D04}" type="parTrans" cxnId="{CF8C820F-0FD2-7B4E-8973-292C8E61ECE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7DB8521-7088-0340-A956-F11AB42A3EEB}" type="sibTrans" cxnId="{CF8C820F-0FD2-7B4E-8973-292C8E61ECE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3D02208-CCAB-6E49-9263-F2D14B8B93EF}">
      <dgm:prSet phldrT="[Text]" phldr="1"/>
      <dgm:spPr>
        <a:gradFill flip="none" rotWithShape="0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endParaRPr lang="en-US" b="0" i="0" dirty="0">
            <a:latin typeface="Avenir Next" panose="020B0503020202020204" pitchFamily="34" charset="0"/>
          </a:endParaRPr>
        </a:p>
      </dgm:t>
    </dgm:pt>
    <dgm:pt modelId="{B72950BE-BCB8-4B4C-99B8-C23AD9E20E70}" type="parTrans" cxnId="{54107D4B-D527-6C4B-814D-2CE20760C77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2873437-A530-7B4F-94BF-729E671391AA}" type="sibTrans" cxnId="{54107D4B-D527-6C4B-814D-2CE20760C77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D5D0371-C9A8-914C-9AA7-06E7A4B01675}">
      <dgm:prSet phldrT="[Text]" phldr="1"/>
      <dgm:spPr>
        <a:gradFill flip="none"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en-US" b="0" i="0" dirty="0">
            <a:latin typeface="Avenir Next" panose="020B0503020202020204" pitchFamily="34" charset="0"/>
          </a:endParaRPr>
        </a:p>
      </dgm:t>
    </dgm:pt>
    <dgm:pt modelId="{57E49231-F478-904B-8078-CAC8C6AE3FF6}" type="parTrans" cxnId="{11E256CC-D009-2F4F-84D3-99274CB9CD0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075C4DA-553E-D749-AEFD-5E9DDEE44ED0}" type="sibTrans" cxnId="{11E256CC-D009-2F4F-84D3-99274CB9CD0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5903031-A585-234E-9A47-260AA8EB0ABF}">
      <dgm:prSet phldrT="[Text]" phldr="1"/>
      <dgm:sp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endParaRPr lang="en-US" b="0" i="0" dirty="0">
            <a:latin typeface="Avenir Next" panose="020B0503020202020204" pitchFamily="34" charset="0"/>
          </a:endParaRPr>
        </a:p>
      </dgm:t>
    </dgm:pt>
    <dgm:pt modelId="{A72F5659-E9FD-F843-9778-6E2B8C81CA61}" type="parTrans" cxnId="{478C65BD-DB2D-114F-916F-9BB46E6F88D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E86860C-1B0D-FC4D-91B0-DFCE69766C10}" type="sibTrans" cxnId="{478C65BD-DB2D-114F-916F-9BB46E6F88D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4A9C282-9C0E-0748-93A7-DB313859ECAE}" type="pres">
      <dgm:prSet presAssocID="{46E2E71E-D109-0347-90D2-3C87D863C18D}" presName="Name0" presStyleCnt="0">
        <dgm:presLayoutVars>
          <dgm:dir/>
          <dgm:resizeHandles val="exact"/>
        </dgm:presLayoutVars>
      </dgm:prSet>
      <dgm:spPr/>
    </dgm:pt>
    <dgm:pt modelId="{AA84E10C-840F-9C4F-B9B3-FE437D305AAB}" type="pres">
      <dgm:prSet presAssocID="{62DBE868-5D39-7D47-8500-13A116CEF415}" presName="Name5" presStyleLbl="vennNode1" presStyleIdx="0" presStyleCnt="4">
        <dgm:presLayoutVars>
          <dgm:bulletEnabled val="1"/>
        </dgm:presLayoutVars>
      </dgm:prSet>
      <dgm:spPr/>
    </dgm:pt>
    <dgm:pt modelId="{9DE7FB49-CC92-7144-BEA7-D1C0B37E3E8B}" type="pres">
      <dgm:prSet presAssocID="{C7DB8521-7088-0340-A956-F11AB42A3EEB}" presName="space" presStyleCnt="0"/>
      <dgm:spPr/>
    </dgm:pt>
    <dgm:pt modelId="{6C133A9A-65A8-D74F-B67D-176199120121}" type="pres">
      <dgm:prSet presAssocID="{E3D02208-CCAB-6E49-9263-F2D14B8B93EF}" presName="Name5" presStyleLbl="vennNode1" presStyleIdx="1" presStyleCnt="4">
        <dgm:presLayoutVars>
          <dgm:bulletEnabled val="1"/>
        </dgm:presLayoutVars>
      </dgm:prSet>
      <dgm:spPr/>
    </dgm:pt>
    <dgm:pt modelId="{0266889B-5FFB-0348-8348-265B5B18ACC6}" type="pres">
      <dgm:prSet presAssocID="{82873437-A530-7B4F-94BF-729E671391AA}" presName="space" presStyleCnt="0"/>
      <dgm:spPr/>
    </dgm:pt>
    <dgm:pt modelId="{151EA625-DD32-9449-90E7-841CF5D3693F}" type="pres">
      <dgm:prSet presAssocID="{0D5D0371-C9A8-914C-9AA7-06E7A4B01675}" presName="Name5" presStyleLbl="vennNode1" presStyleIdx="2" presStyleCnt="4">
        <dgm:presLayoutVars>
          <dgm:bulletEnabled val="1"/>
        </dgm:presLayoutVars>
      </dgm:prSet>
      <dgm:spPr/>
    </dgm:pt>
    <dgm:pt modelId="{B3D7CA31-16FA-7543-8C61-11168A2BDF34}" type="pres">
      <dgm:prSet presAssocID="{C075C4DA-553E-D749-AEFD-5E9DDEE44ED0}" presName="space" presStyleCnt="0"/>
      <dgm:spPr/>
    </dgm:pt>
    <dgm:pt modelId="{9920A8F7-9AAF-0148-ADE4-2269B4A78BD4}" type="pres">
      <dgm:prSet presAssocID="{C5903031-A585-234E-9A47-260AA8EB0ABF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CF8C820F-0FD2-7B4E-8973-292C8E61ECE3}" srcId="{46E2E71E-D109-0347-90D2-3C87D863C18D}" destId="{62DBE868-5D39-7D47-8500-13A116CEF415}" srcOrd="0" destOrd="0" parTransId="{D15FB64B-BBA4-664C-B93D-9ACEAB640D04}" sibTransId="{C7DB8521-7088-0340-A956-F11AB42A3EEB}"/>
    <dgm:cxn modelId="{44BB4D1D-D958-B045-B98C-E50A12A4DF08}" type="presOf" srcId="{62DBE868-5D39-7D47-8500-13A116CEF415}" destId="{AA84E10C-840F-9C4F-B9B3-FE437D305AAB}" srcOrd="0" destOrd="0" presId="urn:microsoft.com/office/officeart/2005/8/layout/venn3"/>
    <dgm:cxn modelId="{D6C2A829-3B1E-724D-BC4A-BC921831171B}" type="presOf" srcId="{46E2E71E-D109-0347-90D2-3C87D863C18D}" destId="{74A9C282-9C0E-0748-93A7-DB313859ECAE}" srcOrd="0" destOrd="0" presId="urn:microsoft.com/office/officeart/2005/8/layout/venn3"/>
    <dgm:cxn modelId="{3F809044-B31E-F24E-AE40-E2910BF9015B}" type="presOf" srcId="{C5903031-A585-234E-9A47-260AA8EB0ABF}" destId="{9920A8F7-9AAF-0148-ADE4-2269B4A78BD4}" srcOrd="0" destOrd="0" presId="urn:microsoft.com/office/officeart/2005/8/layout/venn3"/>
    <dgm:cxn modelId="{54107D4B-D527-6C4B-814D-2CE20760C77F}" srcId="{46E2E71E-D109-0347-90D2-3C87D863C18D}" destId="{E3D02208-CCAB-6E49-9263-F2D14B8B93EF}" srcOrd="1" destOrd="0" parTransId="{B72950BE-BCB8-4B4C-99B8-C23AD9E20E70}" sibTransId="{82873437-A530-7B4F-94BF-729E671391AA}"/>
    <dgm:cxn modelId="{92131D6D-29D9-A942-8503-5F87FDCF6444}" type="presOf" srcId="{E3D02208-CCAB-6E49-9263-F2D14B8B93EF}" destId="{6C133A9A-65A8-D74F-B67D-176199120121}" srcOrd="0" destOrd="0" presId="urn:microsoft.com/office/officeart/2005/8/layout/venn3"/>
    <dgm:cxn modelId="{478C65BD-DB2D-114F-916F-9BB46E6F88D7}" srcId="{46E2E71E-D109-0347-90D2-3C87D863C18D}" destId="{C5903031-A585-234E-9A47-260AA8EB0ABF}" srcOrd="3" destOrd="0" parTransId="{A72F5659-E9FD-F843-9778-6E2B8C81CA61}" sibTransId="{9E86860C-1B0D-FC4D-91B0-DFCE69766C10}"/>
    <dgm:cxn modelId="{11E256CC-D009-2F4F-84D3-99274CB9CD0F}" srcId="{46E2E71E-D109-0347-90D2-3C87D863C18D}" destId="{0D5D0371-C9A8-914C-9AA7-06E7A4B01675}" srcOrd="2" destOrd="0" parTransId="{57E49231-F478-904B-8078-CAC8C6AE3FF6}" sibTransId="{C075C4DA-553E-D749-AEFD-5E9DDEE44ED0}"/>
    <dgm:cxn modelId="{3D76C8DF-AC94-DF44-B337-168C3F0E009A}" type="presOf" srcId="{0D5D0371-C9A8-914C-9AA7-06E7A4B01675}" destId="{151EA625-DD32-9449-90E7-841CF5D3693F}" srcOrd="0" destOrd="0" presId="urn:microsoft.com/office/officeart/2005/8/layout/venn3"/>
    <dgm:cxn modelId="{774AF5A8-FD70-E34F-A9C8-E43E6B6EC888}" type="presParOf" srcId="{74A9C282-9C0E-0748-93A7-DB313859ECAE}" destId="{AA84E10C-840F-9C4F-B9B3-FE437D305AAB}" srcOrd="0" destOrd="0" presId="urn:microsoft.com/office/officeart/2005/8/layout/venn3"/>
    <dgm:cxn modelId="{64D9D5FF-2F4E-1F43-A404-6C609A4AD789}" type="presParOf" srcId="{74A9C282-9C0E-0748-93A7-DB313859ECAE}" destId="{9DE7FB49-CC92-7144-BEA7-D1C0B37E3E8B}" srcOrd="1" destOrd="0" presId="urn:microsoft.com/office/officeart/2005/8/layout/venn3"/>
    <dgm:cxn modelId="{35718F13-6576-654E-B4A1-F0D20FCF38EC}" type="presParOf" srcId="{74A9C282-9C0E-0748-93A7-DB313859ECAE}" destId="{6C133A9A-65A8-D74F-B67D-176199120121}" srcOrd="2" destOrd="0" presId="urn:microsoft.com/office/officeart/2005/8/layout/venn3"/>
    <dgm:cxn modelId="{FB0AFFE8-607B-A94E-9F81-C0A7635D6AE6}" type="presParOf" srcId="{74A9C282-9C0E-0748-93A7-DB313859ECAE}" destId="{0266889B-5FFB-0348-8348-265B5B18ACC6}" srcOrd="3" destOrd="0" presId="urn:microsoft.com/office/officeart/2005/8/layout/venn3"/>
    <dgm:cxn modelId="{D707B907-1F47-D347-B29C-FD9BC9A7229F}" type="presParOf" srcId="{74A9C282-9C0E-0748-93A7-DB313859ECAE}" destId="{151EA625-DD32-9449-90E7-841CF5D3693F}" srcOrd="4" destOrd="0" presId="urn:microsoft.com/office/officeart/2005/8/layout/venn3"/>
    <dgm:cxn modelId="{BC1A2900-BE87-0444-9A1A-DB32E079453F}" type="presParOf" srcId="{74A9C282-9C0E-0748-93A7-DB313859ECAE}" destId="{B3D7CA31-16FA-7543-8C61-11168A2BDF34}" srcOrd="5" destOrd="0" presId="urn:microsoft.com/office/officeart/2005/8/layout/venn3"/>
    <dgm:cxn modelId="{BB9F29C0-D9B1-4243-A93D-8C8EEBF36A1D}" type="presParOf" srcId="{74A9C282-9C0E-0748-93A7-DB313859ECAE}" destId="{9920A8F7-9AAF-0148-ADE4-2269B4A78BD4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B46D71-2596-42BA-91D2-A1665AE4BFC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709FB34-AD90-4F67-8B1D-0FD47208B4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Learn the role of 'Whereas' clauses</a:t>
          </a:r>
        </a:p>
      </dgm:t>
    </dgm:pt>
    <dgm:pt modelId="{F64D7745-85F0-4277-83FB-E59CADAA0BA8}" type="parTrans" cxnId="{F020F2F8-7F1C-4578-A9ED-0B5E90900274}">
      <dgm:prSet/>
      <dgm:spPr/>
      <dgm:t>
        <a:bodyPr/>
        <a:lstStyle/>
        <a:p>
          <a:endParaRPr lang="en-US"/>
        </a:p>
      </dgm:t>
    </dgm:pt>
    <dgm:pt modelId="{4CA68054-31FB-44CF-9CAC-1D1F34C168CE}" type="sibTrans" cxnId="{F020F2F8-7F1C-4578-A9ED-0B5E90900274}">
      <dgm:prSet/>
      <dgm:spPr/>
      <dgm:t>
        <a:bodyPr/>
        <a:lstStyle/>
        <a:p>
          <a:endParaRPr lang="en-US"/>
        </a:p>
      </dgm:t>
    </dgm:pt>
    <dgm:pt modelId="{8694AD9F-4CDE-4AAC-9B16-5B579BD6AF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Understand correct format and style</a:t>
          </a:r>
        </a:p>
      </dgm:t>
    </dgm:pt>
    <dgm:pt modelId="{4B42AC72-D8B5-42B8-B980-A479979E9906}" type="parTrans" cxnId="{06A53651-079D-4D27-B623-9A3393698EDF}">
      <dgm:prSet/>
      <dgm:spPr/>
      <dgm:t>
        <a:bodyPr/>
        <a:lstStyle/>
        <a:p>
          <a:endParaRPr lang="en-US"/>
        </a:p>
      </dgm:t>
    </dgm:pt>
    <dgm:pt modelId="{271A908A-C26C-43E6-BC60-5EDB4F9AA3E8}" type="sibTrans" cxnId="{06A53651-079D-4D27-B623-9A3393698EDF}">
      <dgm:prSet/>
      <dgm:spPr/>
      <dgm:t>
        <a:bodyPr/>
        <a:lstStyle/>
        <a:p>
          <a:endParaRPr lang="en-US"/>
        </a:p>
      </dgm:t>
    </dgm:pt>
    <dgm:pt modelId="{C006F55E-9FE3-4EB4-B0CB-96760E1E6B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Practice writing clear and effective clauses</a:t>
          </a:r>
        </a:p>
      </dgm:t>
    </dgm:pt>
    <dgm:pt modelId="{9ADC95D7-BE78-4064-83EB-82954286CF3A}" type="parTrans" cxnId="{1C874FCE-E230-4F54-8640-6A21760A33A2}">
      <dgm:prSet/>
      <dgm:spPr/>
      <dgm:t>
        <a:bodyPr/>
        <a:lstStyle/>
        <a:p>
          <a:endParaRPr lang="en-US"/>
        </a:p>
      </dgm:t>
    </dgm:pt>
    <dgm:pt modelId="{720E20B1-CA8C-42B0-8CCE-03359794A6F3}" type="sibTrans" cxnId="{1C874FCE-E230-4F54-8640-6A21760A33A2}">
      <dgm:prSet/>
      <dgm:spPr/>
      <dgm:t>
        <a:bodyPr/>
        <a:lstStyle/>
        <a:p>
          <a:endParaRPr lang="en-US"/>
        </a:p>
      </dgm:t>
    </dgm:pt>
    <dgm:pt modelId="{DA4EE0E4-0018-4B03-A857-F5DA42B24348}" type="pres">
      <dgm:prSet presAssocID="{36B46D71-2596-42BA-91D2-A1665AE4BFCA}" presName="root" presStyleCnt="0">
        <dgm:presLayoutVars>
          <dgm:dir/>
          <dgm:resizeHandles val="exact"/>
        </dgm:presLayoutVars>
      </dgm:prSet>
      <dgm:spPr/>
    </dgm:pt>
    <dgm:pt modelId="{5673C5CF-6F45-4A26-BE94-03C27DD1E4A9}" type="pres">
      <dgm:prSet presAssocID="{6709FB34-AD90-4F67-8B1D-0FD47208B4F8}" presName="compNode" presStyleCnt="0"/>
      <dgm:spPr/>
    </dgm:pt>
    <dgm:pt modelId="{233142D3-E8C0-4521-8B3B-30B7B20946C1}" type="pres">
      <dgm:prSet presAssocID="{6709FB34-AD90-4F67-8B1D-0FD47208B4F8}" presName="bgRect" presStyleLbl="bgShp" presStyleIdx="0" presStyleCnt="3"/>
      <dgm:spPr/>
    </dgm:pt>
    <dgm:pt modelId="{A9C750D2-92BC-471E-AA85-5C0ADEC6B3C6}" type="pres">
      <dgm:prSet presAssocID="{6709FB34-AD90-4F67-8B1D-0FD47208B4F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B67B67BA-D9E4-4D30-A3DD-0FD489F516AD}" type="pres">
      <dgm:prSet presAssocID="{6709FB34-AD90-4F67-8B1D-0FD47208B4F8}" presName="spaceRect" presStyleCnt="0"/>
      <dgm:spPr/>
    </dgm:pt>
    <dgm:pt modelId="{0C607972-45D3-4D22-B8FC-3E0EBE7970DB}" type="pres">
      <dgm:prSet presAssocID="{6709FB34-AD90-4F67-8B1D-0FD47208B4F8}" presName="parTx" presStyleLbl="revTx" presStyleIdx="0" presStyleCnt="3">
        <dgm:presLayoutVars>
          <dgm:chMax val="0"/>
          <dgm:chPref val="0"/>
        </dgm:presLayoutVars>
      </dgm:prSet>
      <dgm:spPr/>
    </dgm:pt>
    <dgm:pt modelId="{41C16249-78AD-4579-9DB4-B55C3FCF4DDD}" type="pres">
      <dgm:prSet presAssocID="{4CA68054-31FB-44CF-9CAC-1D1F34C168CE}" presName="sibTrans" presStyleCnt="0"/>
      <dgm:spPr/>
    </dgm:pt>
    <dgm:pt modelId="{EF3E0143-2101-49B2-BE12-2D583E00CFF2}" type="pres">
      <dgm:prSet presAssocID="{8694AD9F-4CDE-4AAC-9B16-5B579BD6AF29}" presName="compNode" presStyleCnt="0"/>
      <dgm:spPr/>
    </dgm:pt>
    <dgm:pt modelId="{83C9BEFA-F072-43CF-88F3-FB808396901D}" type="pres">
      <dgm:prSet presAssocID="{8694AD9F-4CDE-4AAC-9B16-5B579BD6AF29}" presName="bgRect" presStyleLbl="bgShp" presStyleIdx="1" presStyleCnt="3"/>
      <dgm:spPr/>
    </dgm:pt>
    <dgm:pt modelId="{98BAA454-13F4-4025-A954-7A42B501000B}" type="pres">
      <dgm:prSet presAssocID="{8694AD9F-4CDE-4AAC-9B16-5B579BD6AF2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ackboard"/>
        </a:ext>
      </dgm:extLst>
    </dgm:pt>
    <dgm:pt modelId="{A125E41B-CA55-468D-8049-3CB7CFDC1744}" type="pres">
      <dgm:prSet presAssocID="{8694AD9F-4CDE-4AAC-9B16-5B579BD6AF29}" presName="spaceRect" presStyleCnt="0"/>
      <dgm:spPr/>
    </dgm:pt>
    <dgm:pt modelId="{A0E3C030-9AA9-4927-9760-99407BE56B64}" type="pres">
      <dgm:prSet presAssocID="{8694AD9F-4CDE-4AAC-9B16-5B579BD6AF29}" presName="parTx" presStyleLbl="revTx" presStyleIdx="1" presStyleCnt="3">
        <dgm:presLayoutVars>
          <dgm:chMax val="0"/>
          <dgm:chPref val="0"/>
        </dgm:presLayoutVars>
      </dgm:prSet>
      <dgm:spPr/>
    </dgm:pt>
    <dgm:pt modelId="{06BA08F0-3991-42C9-8B4A-ED9D04F3597B}" type="pres">
      <dgm:prSet presAssocID="{271A908A-C26C-43E6-BC60-5EDB4F9AA3E8}" presName="sibTrans" presStyleCnt="0"/>
      <dgm:spPr/>
    </dgm:pt>
    <dgm:pt modelId="{D7CA9E28-CD0A-4037-ADAB-60A8B64F00AE}" type="pres">
      <dgm:prSet presAssocID="{C006F55E-9FE3-4EB4-B0CB-96760E1E6BC6}" presName="compNode" presStyleCnt="0"/>
      <dgm:spPr/>
    </dgm:pt>
    <dgm:pt modelId="{1D4D326D-BCB1-4FF6-9223-D0D51914C3F5}" type="pres">
      <dgm:prSet presAssocID="{C006F55E-9FE3-4EB4-B0CB-96760E1E6BC6}" presName="bgRect" presStyleLbl="bgShp" presStyleIdx="2" presStyleCnt="3"/>
      <dgm:spPr/>
    </dgm:pt>
    <dgm:pt modelId="{2690DF74-3CC3-47C5-B8A7-A7FA195D40DC}" type="pres">
      <dgm:prSet presAssocID="{C006F55E-9FE3-4EB4-B0CB-96760E1E6BC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3614C476-1555-48FF-B5F8-8D4A3E313595}" type="pres">
      <dgm:prSet presAssocID="{C006F55E-9FE3-4EB4-B0CB-96760E1E6BC6}" presName="spaceRect" presStyleCnt="0"/>
      <dgm:spPr/>
    </dgm:pt>
    <dgm:pt modelId="{2B9EFD39-D15B-4735-B01C-BF9C67841A3B}" type="pres">
      <dgm:prSet presAssocID="{C006F55E-9FE3-4EB4-B0CB-96760E1E6BC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112FC08-ABF0-4FDD-AB23-D93500CA7A9D}" type="presOf" srcId="{6709FB34-AD90-4F67-8B1D-0FD47208B4F8}" destId="{0C607972-45D3-4D22-B8FC-3E0EBE7970DB}" srcOrd="0" destOrd="0" presId="urn:microsoft.com/office/officeart/2018/2/layout/IconVerticalSolidList"/>
    <dgm:cxn modelId="{25AF0918-E77F-4B9F-B0CB-915C5978D61E}" type="presOf" srcId="{36B46D71-2596-42BA-91D2-A1665AE4BFCA}" destId="{DA4EE0E4-0018-4B03-A857-F5DA42B24348}" srcOrd="0" destOrd="0" presId="urn:microsoft.com/office/officeart/2018/2/layout/IconVerticalSolidList"/>
    <dgm:cxn modelId="{A26AA046-BDBE-4C75-8608-402451E2D16A}" type="presOf" srcId="{C006F55E-9FE3-4EB4-B0CB-96760E1E6BC6}" destId="{2B9EFD39-D15B-4735-B01C-BF9C67841A3B}" srcOrd="0" destOrd="0" presId="urn:microsoft.com/office/officeart/2018/2/layout/IconVerticalSolidList"/>
    <dgm:cxn modelId="{D968CA68-4379-4C4D-A9B1-4F360E04E9CF}" type="presOf" srcId="{8694AD9F-4CDE-4AAC-9B16-5B579BD6AF29}" destId="{A0E3C030-9AA9-4927-9760-99407BE56B64}" srcOrd="0" destOrd="0" presId="urn:microsoft.com/office/officeart/2018/2/layout/IconVerticalSolidList"/>
    <dgm:cxn modelId="{06A53651-079D-4D27-B623-9A3393698EDF}" srcId="{36B46D71-2596-42BA-91D2-A1665AE4BFCA}" destId="{8694AD9F-4CDE-4AAC-9B16-5B579BD6AF29}" srcOrd="1" destOrd="0" parTransId="{4B42AC72-D8B5-42B8-B980-A479979E9906}" sibTransId="{271A908A-C26C-43E6-BC60-5EDB4F9AA3E8}"/>
    <dgm:cxn modelId="{1C874FCE-E230-4F54-8640-6A21760A33A2}" srcId="{36B46D71-2596-42BA-91D2-A1665AE4BFCA}" destId="{C006F55E-9FE3-4EB4-B0CB-96760E1E6BC6}" srcOrd="2" destOrd="0" parTransId="{9ADC95D7-BE78-4064-83EB-82954286CF3A}" sibTransId="{720E20B1-CA8C-42B0-8CCE-03359794A6F3}"/>
    <dgm:cxn modelId="{F020F2F8-7F1C-4578-A9ED-0B5E90900274}" srcId="{36B46D71-2596-42BA-91D2-A1665AE4BFCA}" destId="{6709FB34-AD90-4F67-8B1D-0FD47208B4F8}" srcOrd="0" destOrd="0" parTransId="{F64D7745-85F0-4277-83FB-E59CADAA0BA8}" sibTransId="{4CA68054-31FB-44CF-9CAC-1D1F34C168CE}"/>
    <dgm:cxn modelId="{136550E6-1D35-4FBB-AF30-6104D156A34A}" type="presParOf" srcId="{DA4EE0E4-0018-4B03-A857-F5DA42B24348}" destId="{5673C5CF-6F45-4A26-BE94-03C27DD1E4A9}" srcOrd="0" destOrd="0" presId="urn:microsoft.com/office/officeart/2018/2/layout/IconVerticalSolidList"/>
    <dgm:cxn modelId="{6E8B2D7C-88E4-4662-8A8F-241EAC8431F5}" type="presParOf" srcId="{5673C5CF-6F45-4A26-BE94-03C27DD1E4A9}" destId="{233142D3-E8C0-4521-8B3B-30B7B20946C1}" srcOrd="0" destOrd="0" presId="urn:microsoft.com/office/officeart/2018/2/layout/IconVerticalSolidList"/>
    <dgm:cxn modelId="{F392C824-24FF-49B2-BA71-FCB5A0077EEF}" type="presParOf" srcId="{5673C5CF-6F45-4A26-BE94-03C27DD1E4A9}" destId="{A9C750D2-92BC-471E-AA85-5C0ADEC6B3C6}" srcOrd="1" destOrd="0" presId="urn:microsoft.com/office/officeart/2018/2/layout/IconVerticalSolidList"/>
    <dgm:cxn modelId="{739AB552-D4BF-4F10-8C54-F0DEB9C2C66D}" type="presParOf" srcId="{5673C5CF-6F45-4A26-BE94-03C27DD1E4A9}" destId="{B67B67BA-D9E4-4D30-A3DD-0FD489F516AD}" srcOrd="2" destOrd="0" presId="urn:microsoft.com/office/officeart/2018/2/layout/IconVerticalSolidList"/>
    <dgm:cxn modelId="{0933E15C-EC3B-4012-8610-17A7123979B4}" type="presParOf" srcId="{5673C5CF-6F45-4A26-BE94-03C27DD1E4A9}" destId="{0C607972-45D3-4D22-B8FC-3E0EBE7970DB}" srcOrd="3" destOrd="0" presId="urn:microsoft.com/office/officeart/2018/2/layout/IconVerticalSolidList"/>
    <dgm:cxn modelId="{6B0C3C57-7BF7-4C1C-AE6C-D5213F98F2E0}" type="presParOf" srcId="{DA4EE0E4-0018-4B03-A857-F5DA42B24348}" destId="{41C16249-78AD-4579-9DB4-B55C3FCF4DDD}" srcOrd="1" destOrd="0" presId="urn:microsoft.com/office/officeart/2018/2/layout/IconVerticalSolidList"/>
    <dgm:cxn modelId="{43930152-1945-4773-B67D-4A9AA919EAB0}" type="presParOf" srcId="{DA4EE0E4-0018-4B03-A857-F5DA42B24348}" destId="{EF3E0143-2101-49B2-BE12-2D583E00CFF2}" srcOrd="2" destOrd="0" presId="urn:microsoft.com/office/officeart/2018/2/layout/IconVerticalSolidList"/>
    <dgm:cxn modelId="{11715D21-09ED-4226-B1B8-1376037CF19F}" type="presParOf" srcId="{EF3E0143-2101-49B2-BE12-2D583E00CFF2}" destId="{83C9BEFA-F072-43CF-88F3-FB808396901D}" srcOrd="0" destOrd="0" presId="urn:microsoft.com/office/officeart/2018/2/layout/IconVerticalSolidList"/>
    <dgm:cxn modelId="{FD098157-0604-48F1-BD70-C5B49379DB80}" type="presParOf" srcId="{EF3E0143-2101-49B2-BE12-2D583E00CFF2}" destId="{98BAA454-13F4-4025-A954-7A42B501000B}" srcOrd="1" destOrd="0" presId="urn:microsoft.com/office/officeart/2018/2/layout/IconVerticalSolidList"/>
    <dgm:cxn modelId="{3AAF620F-A7A3-457F-BC42-A4C0779A6A85}" type="presParOf" srcId="{EF3E0143-2101-49B2-BE12-2D583E00CFF2}" destId="{A125E41B-CA55-468D-8049-3CB7CFDC1744}" srcOrd="2" destOrd="0" presId="urn:microsoft.com/office/officeart/2018/2/layout/IconVerticalSolidList"/>
    <dgm:cxn modelId="{C544B947-F3A7-48F6-870D-187E7C5A65E7}" type="presParOf" srcId="{EF3E0143-2101-49B2-BE12-2D583E00CFF2}" destId="{A0E3C030-9AA9-4927-9760-99407BE56B64}" srcOrd="3" destOrd="0" presId="urn:microsoft.com/office/officeart/2018/2/layout/IconVerticalSolidList"/>
    <dgm:cxn modelId="{73B4FB56-B301-411C-92C6-3F3E08CCACA1}" type="presParOf" srcId="{DA4EE0E4-0018-4B03-A857-F5DA42B24348}" destId="{06BA08F0-3991-42C9-8B4A-ED9D04F3597B}" srcOrd="3" destOrd="0" presId="urn:microsoft.com/office/officeart/2018/2/layout/IconVerticalSolidList"/>
    <dgm:cxn modelId="{DD9914EA-09D8-41A3-A789-EEEB47BDD994}" type="presParOf" srcId="{DA4EE0E4-0018-4B03-A857-F5DA42B24348}" destId="{D7CA9E28-CD0A-4037-ADAB-60A8B64F00AE}" srcOrd="4" destOrd="0" presId="urn:microsoft.com/office/officeart/2018/2/layout/IconVerticalSolidList"/>
    <dgm:cxn modelId="{0860AB54-60A9-4936-B65A-F9C90BA44DA2}" type="presParOf" srcId="{D7CA9E28-CD0A-4037-ADAB-60A8B64F00AE}" destId="{1D4D326D-BCB1-4FF6-9223-D0D51914C3F5}" srcOrd="0" destOrd="0" presId="urn:microsoft.com/office/officeart/2018/2/layout/IconVerticalSolidList"/>
    <dgm:cxn modelId="{1ACA72CC-A245-4942-814D-6BD3D950C02D}" type="presParOf" srcId="{D7CA9E28-CD0A-4037-ADAB-60A8B64F00AE}" destId="{2690DF74-3CC3-47C5-B8A7-A7FA195D40DC}" srcOrd="1" destOrd="0" presId="urn:microsoft.com/office/officeart/2018/2/layout/IconVerticalSolidList"/>
    <dgm:cxn modelId="{82D36607-34A5-4A1E-8954-FEAB0667568A}" type="presParOf" srcId="{D7CA9E28-CD0A-4037-ADAB-60A8B64F00AE}" destId="{3614C476-1555-48FF-B5F8-8D4A3E313595}" srcOrd="2" destOrd="0" presId="urn:microsoft.com/office/officeart/2018/2/layout/IconVerticalSolidList"/>
    <dgm:cxn modelId="{6A231E81-916A-4A9C-A191-9AE7E713BD43}" type="presParOf" srcId="{D7CA9E28-CD0A-4037-ADAB-60A8B64F00AE}" destId="{2B9EFD39-D15B-4735-B01C-BF9C67841A3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8C34B1-1270-4DDD-B4CA-D1E5CD017103}" type="doc">
      <dgm:prSet loTypeId="urn:microsoft.com/office/officeart/2005/8/layout/hierarchy2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B846DE5-C0D9-48CE-8740-765865371E5A}">
      <dgm:prSet/>
      <dgm:spPr/>
      <dgm:t>
        <a:bodyPr/>
        <a:lstStyle/>
        <a:p>
          <a:r>
            <a:rPr lang="en-US" dirty="0"/>
            <a:t> A formal expression of opinion or will of the organization</a:t>
          </a:r>
        </a:p>
      </dgm:t>
    </dgm:pt>
    <dgm:pt modelId="{A116BDE3-CFE8-41A3-B4F1-425222784B47}" type="parTrans" cxnId="{795735B6-57AE-45C4-A9FF-07693B48C8B5}">
      <dgm:prSet/>
      <dgm:spPr/>
      <dgm:t>
        <a:bodyPr/>
        <a:lstStyle/>
        <a:p>
          <a:endParaRPr lang="en-US"/>
        </a:p>
      </dgm:t>
    </dgm:pt>
    <dgm:pt modelId="{D4B94FF8-50B2-4E48-8BE5-29B5110E9CC3}" type="sibTrans" cxnId="{795735B6-57AE-45C4-A9FF-07693B48C8B5}">
      <dgm:prSet/>
      <dgm:spPr/>
      <dgm:t>
        <a:bodyPr/>
        <a:lstStyle/>
        <a:p>
          <a:endParaRPr lang="en-US"/>
        </a:p>
      </dgm:t>
    </dgm:pt>
    <dgm:pt modelId="{2E0D129E-6454-4DDE-8BCA-F3A781657045}">
      <dgm:prSet/>
      <dgm:spPr/>
      <dgm:t>
        <a:bodyPr/>
        <a:lstStyle/>
        <a:p>
          <a:r>
            <a:rPr lang="en-US" dirty="0"/>
            <a:t>•Used to set policy, request action, or express positions</a:t>
          </a:r>
        </a:p>
      </dgm:t>
    </dgm:pt>
    <dgm:pt modelId="{0EC4A535-F3D5-401A-A59B-2A2D6160049D}" type="parTrans" cxnId="{2C23A44D-7076-4B4B-AE9C-D21DF0C2221C}">
      <dgm:prSet/>
      <dgm:spPr/>
      <dgm:t>
        <a:bodyPr/>
        <a:lstStyle/>
        <a:p>
          <a:endParaRPr lang="en-US"/>
        </a:p>
      </dgm:t>
    </dgm:pt>
    <dgm:pt modelId="{C5D24CFD-2116-44F3-A8A7-A6B742C5D24F}" type="sibTrans" cxnId="{2C23A44D-7076-4B4B-AE9C-D21DF0C2221C}">
      <dgm:prSet/>
      <dgm:spPr/>
      <dgm:t>
        <a:bodyPr/>
        <a:lstStyle/>
        <a:p>
          <a:endParaRPr lang="en-US"/>
        </a:p>
      </dgm:t>
    </dgm:pt>
    <dgm:pt modelId="{794A104E-9E37-4CE3-A9DC-D1970A68C1DA}">
      <dgm:prSet/>
      <dgm:spPr/>
      <dgm:t>
        <a:bodyPr/>
        <a:lstStyle/>
        <a:p>
          <a:r>
            <a:rPr lang="en-US" dirty="0"/>
            <a:t>Consists of:</a:t>
          </a:r>
        </a:p>
      </dgm:t>
    </dgm:pt>
    <dgm:pt modelId="{A21EF03E-0671-4DCD-B754-6299461B9A74}" type="parTrans" cxnId="{460B8816-80C9-4651-AA8A-EA62C57D17E4}">
      <dgm:prSet/>
      <dgm:spPr/>
      <dgm:t>
        <a:bodyPr/>
        <a:lstStyle/>
        <a:p>
          <a:endParaRPr lang="en-US"/>
        </a:p>
      </dgm:t>
    </dgm:pt>
    <dgm:pt modelId="{FFA8485C-655C-45DF-A2DD-536759A9F923}" type="sibTrans" cxnId="{460B8816-80C9-4651-AA8A-EA62C57D17E4}">
      <dgm:prSet/>
      <dgm:spPr/>
      <dgm:t>
        <a:bodyPr/>
        <a:lstStyle/>
        <a:p>
          <a:endParaRPr lang="en-US"/>
        </a:p>
      </dgm:t>
    </dgm:pt>
    <dgm:pt modelId="{AD319C95-CA16-4642-9755-34F7E34A630C}">
      <dgm:prSet/>
      <dgm:spPr/>
      <dgm:t>
        <a:bodyPr/>
        <a:lstStyle/>
        <a:p>
          <a:r>
            <a:rPr lang="en-US"/>
            <a:t>- Whereas clauses (background &amp; reasons)</a:t>
          </a:r>
        </a:p>
      </dgm:t>
    </dgm:pt>
    <dgm:pt modelId="{EF0F452B-4092-456C-AFFD-5F95D20BB842}" type="sibTrans" cxnId="{35499AE1-F0EF-40DC-9BED-13E7E5877903}">
      <dgm:prSet/>
      <dgm:spPr/>
      <dgm:t>
        <a:bodyPr/>
        <a:lstStyle/>
        <a:p>
          <a:endParaRPr lang="en-US"/>
        </a:p>
      </dgm:t>
    </dgm:pt>
    <dgm:pt modelId="{7ACBEB9A-CC66-4C1C-A485-E0C493C60E83}" type="parTrans" cxnId="{35499AE1-F0EF-40DC-9BED-13E7E5877903}">
      <dgm:prSet/>
      <dgm:spPr/>
      <dgm:t>
        <a:bodyPr/>
        <a:lstStyle/>
        <a:p>
          <a:endParaRPr lang="en-US"/>
        </a:p>
      </dgm:t>
    </dgm:pt>
    <dgm:pt modelId="{7B625599-74BB-4761-BBC3-BB1EA3A4EE4C}">
      <dgm:prSet/>
      <dgm:spPr/>
      <dgm:t>
        <a:bodyPr/>
        <a:lstStyle/>
        <a:p>
          <a:r>
            <a:rPr lang="en-US" dirty="0"/>
            <a:t>- Resolved clauses (action to be taken)</a:t>
          </a:r>
        </a:p>
      </dgm:t>
    </dgm:pt>
    <dgm:pt modelId="{D88AA29F-B5EB-4884-80C1-16DC60E92E63}" type="sibTrans" cxnId="{446753F9-B2A8-4499-B35A-0CE99C71207B}">
      <dgm:prSet/>
      <dgm:spPr/>
      <dgm:t>
        <a:bodyPr/>
        <a:lstStyle/>
        <a:p>
          <a:endParaRPr lang="en-US"/>
        </a:p>
      </dgm:t>
    </dgm:pt>
    <dgm:pt modelId="{117121F2-75EE-4BD3-BE6E-CB779A91FF19}" type="parTrans" cxnId="{446753F9-B2A8-4499-B35A-0CE99C71207B}">
      <dgm:prSet/>
      <dgm:spPr/>
      <dgm:t>
        <a:bodyPr/>
        <a:lstStyle/>
        <a:p>
          <a:endParaRPr lang="en-US"/>
        </a:p>
      </dgm:t>
    </dgm:pt>
    <dgm:pt modelId="{976BEAAA-FE1D-48FE-97C3-D0498A9987A6}" type="pres">
      <dgm:prSet presAssocID="{6F8C34B1-1270-4DDD-B4CA-D1E5CD01710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CE765EE-6CB7-4C1B-A8DF-0E0C01B4ED22}" type="pres">
      <dgm:prSet presAssocID="{FB846DE5-C0D9-48CE-8740-765865371E5A}" presName="root1" presStyleCnt="0"/>
      <dgm:spPr/>
    </dgm:pt>
    <dgm:pt modelId="{74FFC564-7306-4115-911F-6327653E1DA3}" type="pres">
      <dgm:prSet presAssocID="{FB846DE5-C0D9-48CE-8740-765865371E5A}" presName="LevelOneTextNode" presStyleLbl="node0" presStyleIdx="0" presStyleCnt="3">
        <dgm:presLayoutVars>
          <dgm:chPref val="3"/>
        </dgm:presLayoutVars>
      </dgm:prSet>
      <dgm:spPr/>
    </dgm:pt>
    <dgm:pt modelId="{79536B5A-C81A-4F72-BAFB-C805F3DEEA16}" type="pres">
      <dgm:prSet presAssocID="{FB846DE5-C0D9-48CE-8740-765865371E5A}" presName="level2hierChild" presStyleCnt="0"/>
      <dgm:spPr/>
    </dgm:pt>
    <dgm:pt modelId="{C1460CE9-A007-462E-B733-0ACB9A71DE19}" type="pres">
      <dgm:prSet presAssocID="{2E0D129E-6454-4DDE-8BCA-F3A781657045}" presName="root1" presStyleCnt="0"/>
      <dgm:spPr/>
    </dgm:pt>
    <dgm:pt modelId="{395B7E28-7151-4F68-97E6-4909923F8C06}" type="pres">
      <dgm:prSet presAssocID="{2E0D129E-6454-4DDE-8BCA-F3A781657045}" presName="LevelOneTextNode" presStyleLbl="node0" presStyleIdx="1" presStyleCnt="3">
        <dgm:presLayoutVars>
          <dgm:chPref val="3"/>
        </dgm:presLayoutVars>
      </dgm:prSet>
      <dgm:spPr/>
    </dgm:pt>
    <dgm:pt modelId="{C89880DC-85EE-4522-AF2E-C7A3A3ADA59B}" type="pres">
      <dgm:prSet presAssocID="{2E0D129E-6454-4DDE-8BCA-F3A781657045}" presName="level2hierChild" presStyleCnt="0"/>
      <dgm:spPr/>
    </dgm:pt>
    <dgm:pt modelId="{9707687A-F71A-4EF9-A4CC-F68A2D3FD34C}" type="pres">
      <dgm:prSet presAssocID="{794A104E-9E37-4CE3-A9DC-D1970A68C1DA}" presName="root1" presStyleCnt="0"/>
      <dgm:spPr/>
    </dgm:pt>
    <dgm:pt modelId="{E7C2D83D-1E15-4611-8555-F386411FAFFE}" type="pres">
      <dgm:prSet presAssocID="{794A104E-9E37-4CE3-A9DC-D1970A68C1DA}" presName="LevelOneTextNode" presStyleLbl="node0" presStyleIdx="2" presStyleCnt="3">
        <dgm:presLayoutVars>
          <dgm:chPref val="3"/>
        </dgm:presLayoutVars>
      </dgm:prSet>
      <dgm:spPr/>
    </dgm:pt>
    <dgm:pt modelId="{8D730BC3-F05E-47C4-BA06-E476019CEF11}" type="pres">
      <dgm:prSet presAssocID="{794A104E-9E37-4CE3-A9DC-D1970A68C1DA}" presName="level2hierChild" presStyleCnt="0"/>
      <dgm:spPr/>
    </dgm:pt>
    <dgm:pt modelId="{F29D8E21-B678-4F39-BC0F-DDFDA4DFC3A8}" type="pres">
      <dgm:prSet presAssocID="{7ACBEB9A-CC66-4C1C-A485-E0C493C60E83}" presName="conn2-1" presStyleLbl="parChTrans1D2" presStyleIdx="0" presStyleCnt="2"/>
      <dgm:spPr/>
    </dgm:pt>
    <dgm:pt modelId="{FD961C04-3C66-48C7-99E3-CEB2BF3F7160}" type="pres">
      <dgm:prSet presAssocID="{7ACBEB9A-CC66-4C1C-A485-E0C493C60E83}" presName="connTx" presStyleLbl="parChTrans1D2" presStyleIdx="0" presStyleCnt="2"/>
      <dgm:spPr/>
    </dgm:pt>
    <dgm:pt modelId="{0170A62D-B7C4-40CB-8C7E-89DC4CEDB80A}" type="pres">
      <dgm:prSet presAssocID="{AD319C95-CA16-4642-9755-34F7E34A630C}" presName="root2" presStyleCnt="0"/>
      <dgm:spPr/>
    </dgm:pt>
    <dgm:pt modelId="{7BFFC25F-06B0-43BA-A037-5E05640C341C}" type="pres">
      <dgm:prSet presAssocID="{AD319C95-CA16-4642-9755-34F7E34A630C}" presName="LevelTwoTextNode" presStyleLbl="node2" presStyleIdx="0" presStyleCnt="2">
        <dgm:presLayoutVars>
          <dgm:chPref val="3"/>
        </dgm:presLayoutVars>
      </dgm:prSet>
      <dgm:spPr/>
    </dgm:pt>
    <dgm:pt modelId="{C37CA2A7-4A8B-4FC4-9406-4D840DA79A26}" type="pres">
      <dgm:prSet presAssocID="{AD319C95-CA16-4642-9755-34F7E34A630C}" presName="level3hierChild" presStyleCnt="0"/>
      <dgm:spPr/>
    </dgm:pt>
    <dgm:pt modelId="{DEE7FFAC-9BFD-4D59-BBD8-BE4443828D6B}" type="pres">
      <dgm:prSet presAssocID="{117121F2-75EE-4BD3-BE6E-CB779A91FF19}" presName="conn2-1" presStyleLbl="parChTrans1D2" presStyleIdx="1" presStyleCnt="2"/>
      <dgm:spPr/>
    </dgm:pt>
    <dgm:pt modelId="{E38FCD02-13FC-4FEB-B547-5C248D9B45DA}" type="pres">
      <dgm:prSet presAssocID="{117121F2-75EE-4BD3-BE6E-CB779A91FF19}" presName="connTx" presStyleLbl="parChTrans1D2" presStyleIdx="1" presStyleCnt="2"/>
      <dgm:spPr/>
    </dgm:pt>
    <dgm:pt modelId="{B706CDF4-DCB8-40C4-B440-7065613723E7}" type="pres">
      <dgm:prSet presAssocID="{7B625599-74BB-4761-BBC3-BB1EA3A4EE4C}" presName="root2" presStyleCnt="0"/>
      <dgm:spPr/>
    </dgm:pt>
    <dgm:pt modelId="{BB70FDF1-344D-455C-992A-15D6CDCD7D65}" type="pres">
      <dgm:prSet presAssocID="{7B625599-74BB-4761-BBC3-BB1EA3A4EE4C}" presName="LevelTwoTextNode" presStyleLbl="node2" presStyleIdx="1" presStyleCnt="2">
        <dgm:presLayoutVars>
          <dgm:chPref val="3"/>
        </dgm:presLayoutVars>
      </dgm:prSet>
      <dgm:spPr/>
    </dgm:pt>
    <dgm:pt modelId="{BF6100D4-57CA-42C5-8D3E-541D79E4C019}" type="pres">
      <dgm:prSet presAssocID="{7B625599-74BB-4761-BBC3-BB1EA3A4EE4C}" presName="level3hierChild" presStyleCnt="0"/>
      <dgm:spPr/>
    </dgm:pt>
  </dgm:ptLst>
  <dgm:cxnLst>
    <dgm:cxn modelId="{460B8816-80C9-4651-AA8A-EA62C57D17E4}" srcId="{6F8C34B1-1270-4DDD-B4CA-D1E5CD017103}" destId="{794A104E-9E37-4CE3-A9DC-D1970A68C1DA}" srcOrd="2" destOrd="0" parTransId="{A21EF03E-0671-4DCD-B754-6299461B9A74}" sibTransId="{FFA8485C-655C-45DF-A2DD-536759A9F923}"/>
    <dgm:cxn modelId="{B2022721-28CB-4EDD-8766-37E682EE77CF}" type="presOf" srcId="{7ACBEB9A-CC66-4C1C-A485-E0C493C60E83}" destId="{F29D8E21-B678-4F39-BC0F-DDFDA4DFC3A8}" srcOrd="0" destOrd="0" presId="urn:microsoft.com/office/officeart/2005/8/layout/hierarchy2"/>
    <dgm:cxn modelId="{A8105246-F917-4164-A256-C5F08A8EF89A}" type="presOf" srcId="{FB846DE5-C0D9-48CE-8740-765865371E5A}" destId="{74FFC564-7306-4115-911F-6327653E1DA3}" srcOrd="0" destOrd="0" presId="urn:microsoft.com/office/officeart/2005/8/layout/hierarchy2"/>
    <dgm:cxn modelId="{2C23A44D-7076-4B4B-AE9C-D21DF0C2221C}" srcId="{6F8C34B1-1270-4DDD-B4CA-D1E5CD017103}" destId="{2E0D129E-6454-4DDE-8BCA-F3A781657045}" srcOrd="1" destOrd="0" parTransId="{0EC4A535-F3D5-401A-A59B-2A2D6160049D}" sibTransId="{C5D24CFD-2116-44F3-A8A7-A6B742C5D24F}"/>
    <dgm:cxn modelId="{2BB7A555-B2B0-45AF-A54C-FEC8F84D9751}" type="presOf" srcId="{117121F2-75EE-4BD3-BE6E-CB779A91FF19}" destId="{DEE7FFAC-9BFD-4D59-BBD8-BE4443828D6B}" srcOrd="0" destOrd="0" presId="urn:microsoft.com/office/officeart/2005/8/layout/hierarchy2"/>
    <dgm:cxn modelId="{0537DB79-D0C5-419D-B5BC-2BFE61EB7946}" type="presOf" srcId="{AD319C95-CA16-4642-9755-34F7E34A630C}" destId="{7BFFC25F-06B0-43BA-A037-5E05640C341C}" srcOrd="0" destOrd="0" presId="urn:microsoft.com/office/officeart/2005/8/layout/hierarchy2"/>
    <dgm:cxn modelId="{BE38537D-DBBB-4BA9-AA46-8994CF638352}" type="presOf" srcId="{6F8C34B1-1270-4DDD-B4CA-D1E5CD017103}" destId="{976BEAAA-FE1D-48FE-97C3-D0498A9987A6}" srcOrd="0" destOrd="0" presId="urn:microsoft.com/office/officeart/2005/8/layout/hierarchy2"/>
    <dgm:cxn modelId="{7E6AEC8C-3E2E-4D99-AD20-3835B6980021}" type="presOf" srcId="{794A104E-9E37-4CE3-A9DC-D1970A68C1DA}" destId="{E7C2D83D-1E15-4611-8555-F386411FAFFE}" srcOrd="0" destOrd="0" presId="urn:microsoft.com/office/officeart/2005/8/layout/hierarchy2"/>
    <dgm:cxn modelId="{629FED8E-9C10-4F9B-A132-5BC7F36BFCDD}" type="presOf" srcId="{7B625599-74BB-4761-BBC3-BB1EA3A4EE4C}" destId="{BB70FDF1-344D-455C-992A-15D6CDCD7D65}" srcOrd="0" destOrd="0" presId="urn:microsoft.com/office/officeart/2005/8/layout/hierarchy2"/>
    <dgm:cxn modelId="{4EAB64AC-D6DA-48E1-B781-46333BFC9105}" type="presOf" srcId="{117121F2-75EE-4BD3-BE6E-CB779A91FF19}" destId="{E38FCD02-13FC-4FEB-B547-5C248D9B45DA}" srcOrd="1" destOrd="0" presId="urn:microsoft.com/office/officeart/2005/8/layout/hierarchy2"/>
    <dgm:cxn modelId="{795735B6-57AE-45C4-A9FF-07693B48C8B5}" srcId="{6F8C34B1-1270-4DDD-B4CA-D1E5CD017103}" destId="{FB846DE5-C0D9-48CE-8740-765865371E5A}" srcOrd="0" destOrd="0" parTransId="{A116BDE3-CFE8-41A3-B4F1-425222784B47}" sibTransId="{D4B94FF8-50B2-4E48-8BE5-29B5110E9CC3}"/>
    <dgm:cxn modelId="{4E9C6DB7-D1D7-40C1-8616-685EA7A0F2AE}" type="presOf" srcId="{7ACBEB9A-CC66-4C1C-A485-E0C493C60E83}" destId="{FD961C04-3C66-48C7-99E3-CEB2BF3F7160}" srcOrd="1" destOrd="0" presId="urn:microsoft.com/office/officeart/2005/8/layout/hierarchy2"/>
    <dgm:cxn modelId="{35499AE1-F0EF-40DC-9BED-13E7E5877903}" srcId="{794A104E-9E37-4CE3-A9DC-D1970A68C1DA}" destId="{AD319C95-CA16-4642-9755-34F7E34A630C}" srcOrd="0" destOrd="0" parTransId="{7ACBEB9A-CC66-4C1C-A485-E0C493C60E83}" sibTransId="{EF0F452B-4092-456C-AFFD-5F95D20BB842}"/>
    <dgm:cxn modelId="{DA595DF8-7499-4637-A64F-FCE9CDFA4492}" type="presOf" srcId="{2E0D129E-6454-4DDE-8BCA-F3A781657045}" destId="{395B7E28-7151-4F68-97E6-4909923F8C06}" srcOrd="0" destOrd="0" presId="urn:microsoft.com/office/officeart/2005/8/layout/hierarchy2"/>
    <dgm:cxn modelId="{446753F9-B2A8-4499-B35A-0CE99C71207B}" srcId="{794A104E-9E37-4CE3-A9DC-D1970A68C1DA}" destId="{7B625599-74BB-4761-BBC3-BB1EA3A4EE4C}" srcOrd="1" destOrd="0" parTransId="{117121F2-75EE-4BD3-BE6E-CB779A91FF19}" sibTransId="{D88AA29F-B5EB-4884-80C1-16DC60E92E63}"/>
    <dgm:cxn modelId="{528E95CC-DB4F-49C1-A42A-F9C443A079F6}" type="presParOf" srcId="{976BEAAA-FE1D-48FE-97C3-D0498A9987A6}" destId="{3CE765EE-6CB7-4C1B-A8DF-0E0C01B4ED22}" srcOrd="0" destOrd="0" presId="urn:microsoft.com/office/officeart/2005/8/layout/hierarchy2"/>
    <dgm:cxn modelId="{3F31C0F7-F0B4-4EC3-AD35-897E49FC203A}" type="presParOf" srcId="{3CE765EE-6CB7-4C1B-A8DF-0E0C01B4ED22}" destId="{74FFC564-7306-4115-911F-6327653E1DA3}" srcOrd="0" destOrd="0" presId="urn:microsoft.com/office/officeart/2005/8/layout/hierarchy2"/>
    <dgm:cxn modelId="{B7054D0E-0E08-403A-809F-325A41A6EB7A}" type="presParOf" srcId="{3CE765EE-6CB7-4C1B-A8DF-0E0C01B4ED22}" destId="{79536B5A-C81A-4F72-BAFB-C805F3DEEA16}" srcOrd="1" destOrd="0" presId="urn:microsoft.com/office/officeart/2005/8/layout/hierarchy2"/>
    <dgm:cxn modelId="{9F722298-70D0-4034-8534-7C38F7DA1B92}" type="presParOf" srcId="{976BEAAA-FE1D-48FE-97C3-D0498A9987A6}" destId="{C1460CE9-A007-462E-B733-0ACB9A71DE19}" srcOrd="1" destOrd="0" presId="urn:microsoft.com/office/officeart/2005/8/layout/hierarchy2"/>
    <dgm:cxn modelId="{7E6E9411-6C21-4D35-8DC8-1906D894473B}" type="presParOf" srcId="{C1460CE9-A007-462E-B733-0ACB9A71DE19}" destId="{395B7E28-7151-4F68-97E6-4909923F8C06}" srcOrd="0" destOrd="0" presId="urn:microsoft.com/office/officeart/2005/8/layout/hierarchy2"/>
    <dgm:cxn modelId="{065DB3CD-BE13-4EF1-9EA5-EFC9EAE0361F}" type="presParOf" srcId="{C1460CE9-A007-462E-B733-0ACB9A71DE19}" destId="{C89880DC-85EE-4522-AF2E-C7A3A3ADA59B}" srcOrd="1" destOrd="0" presId="urn:microsoft.com/office/officeart/2005/8/layout/hierarchy2"/>
    <dgm:cxn modelId="{AD3A70BA-8551-4FEC-84F2-6906895C00B5}" type="presParOf" srcId="{976BEAAA-FE1D-48FE-97C3-D0498A9987A6}" destId="{9707687A-F71A-4EF9-A4CC-F68A2D3FD34C}" srcOrd="2" destOrd="0" presId="urn:microsoft.com/office/officeart/2005/8/layout/hierarchy2"/>
    <dgm:cxn modelId="{40B3BE60-E94B-4DB1-9296-A16557D883F7}" type="presParOf" srcId="{9707687A-F71A-4EF9-A4CC-F68A2D3FD34C}" destId="{E7C2D83D-1E15-4611-8555-F386411FAFFE}" srcOrd="0" destOrd="0" presId="urn:microsoft.com/office/officeart/2005/8/layout/hierarchy2"/>
    <dgm:cxn modelId="{B2B112B0-27EA-425D-963C-9199067897EA}" type="presParOf" srcId="{9707687A-F71A-4EF9-A4CC-F68A2D3FD34C}" destId="{8D730BC3-F05E-47C4-BA06-E476019CEF11}" srcOrd="1" destOrd="0" presId="urn:microsoft.com/office/officeart/2005/8/layout/hierarchy2"/>
    <dgm:cxn modelId="{19209B95-C173-4CEB-B484-80AFB151B21E}" type="presParOf" srcId="{8D730BC3-F05E-47C4-BA06-E476019CEF11}" destId="{F29D8E21-B678-4F39-BC0F-DDFDA4DFC3A8}" srcOrd="0" destOrd="0" presId="urn:microsoft.com/office/officeart/2005/8/layout/hierarchy2"/>
    <dgm:cxn modelId="{00F70D3F-0846-44FE-9A48-278B5270D7FC}" type="presParOf" srcId="{F29D8E21-B678-4F39-BC0F-DDFDA4DFC3A8}" destId="{FD961C04-3C66-48C7-99E3-CEB2BF3F7160}" srcOrd="0" destOrd="0" presId="urn:microsoft.com/office/officeart/2005/8/layout/hierarchy2"/>
    <dgm:cxn modelId="{9C564A1A-795B-4D91-A9B6-6C1CE60C80D3}" type="presParOf" srcId="{8D730BC3-F05E-47C4-BA06-E476019CEF11}" destId="{0170A62D-B7C4-40CB-8C7E-89DC4CEDB80A}" srcOrd="1" destOrd="0" presId="urn:microsoft.com/office/officeart/2005/8/layout/hierarchy2"/>
    <dgm:cxn modelId="{2F49459F-199D-4D97-BFF2-9748D6CA58A5}" type="presParOf" srcId="{0170A62D-B7C4-40CB-8C7E-89DC4CEDB80A}" destId="{7BFFC25F-06B0-43BA-A037-5E05640C341C}" srcOrd="0" destOrd="0" presId="urn:microsoft.com/office/officeart/2005/8/layout/hierarchy2"/>
    <dgm:cxn modelId="{6E847C0A-369F-4192-A1B1-122CBD0B9931}" type="presParOf" srcId="{0170A62D-B7C4-40CB-8C7E-89DC4CEDB80A}" destId="{C37CA2A7-4A8B-4FC4-9406-4D840DA79A26}" srcOrd="1" destOrd="0" presId="urn:microsoft.com/office/officeart/2005/8/layout/hierarchy2"/>
    <dgm:cxn modelId="{374E315A-C8D3-4CD2-B000-9AD07FF81785}" type="presParOf" srcId="{8D730BC3-F05E-47C4-BA06-E476019CEF11}" destId="{DEE7FFAC-9BFD-4D59-BBD8-BE4443828D6B}" srcOrd="2" destOrd="0" presId="urn:microsoft.com/office/officeart/2005/8/layout/hierarchy2"/>
    <dgm:cxn modelId="{3DDB0FEA-BF29-4855-9EE9-F75C91C2A443}" type="presParOf" srcId="{DEE7FFAC-9BFD-4D59-BBD8-BE4443828D6B}" destId="{E38FCD02-13FC-4FEB-B547-5C248D9B45DA}" srcOrd="0" destOrd="0" presId="urn:microsoft.com/office/officeart/2005/8/layout/hierarchy2"/>
    <dgm:cxn modelId="{498C4EDC-21FE-4AE7-BBE8-A8478D206A7A}" type="presParOf" srcId="{8D730BC3-F05E-47C4-BA06-E476019CEF11}" destId="{B706CDF4-DCB8-40C4-B440-7065613723E7}" srcOrd="3" destOrd="0" presId="urn:microsoft.com/office/officeart/2005/8/layout/hierarchy2"/>
    <dgm:cxn modelId="{75FDB975-9FEB-47DB-A594-C2C483EA68F3}" type="presParOf" srcId="{B706CDF4-DCB8-40C4-B440-7065613723E7}" destId="{BB70FDF1-344D-455C-992A-15D6CDCD7D65}" srcOrd="0" destOrd="0" presId="urn:microsoft.com/office/officeart/2005/8/layout/hierarchy2"/>
    <dgm:cxn modelId="{0AAAF10F-0C70-426C-B164-47AA6D53ADBA}" type="presParOf" srcId="{B706CDF4-DCB8-40C4-B440-7065613723E7}" destId="{BF6100D4-57CA-42C5-8D3E-541D79E4C01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39FFB9-0B42-4C8C-94D0-E4EA5F5A58A4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8192B3C-923C-46F5-8D7A-53A5649FA7D5}">
      <dgm:prSet/>
      <dgm:spPr/>
      <dgm:t>
        <a:bodyPr/>
        <a:lstStyle/>
        <a:p>
          <a:r>
            <a:rPr lang="en-US"/>
            <a:t>• States the background, reasons, and justification</a:t>
          </a:r>
        </a:p>
      </dgm:t>
    </dgm:pt>
    <dgm:pt modelId="{9D52A5FE-83A1-4013-A5BD-192975D18FFD}" type="parTrans" cxnId="{3B03068F-2A68-4EFC-A20B-C8EECB63C2D2}">
      <dgm:prSet/>
      <dgm:spPr/>
      <dgm:t>
        <a:bodyPr/>
        <a:lstStyle/>
        <a:p>
          <a:endParaRPr lang="en-US"/>
        </a:p>
      </dgm:t>
    </dgm:pt>
    <dgm:pt modelId="{3EA954A7-8B1B-405F-9FFA-8A529F94A570}" type="sibTrans" cxnId="{3B03068F-2A68-4EFC-A20B-C8EECB63C2D2}">
      <dgm:prSet/>
      <dgm:spPr/>
      <dgm:t>
        <a:bodyPr/>
        <a:lstStyle/>
        <a:p>
          <a:endParaRPr lang="en-US"/>
        </a:p>
      </dgm:t>
    </dgm:pt>
    <dgm:pt modelId="{19AF8F65-9E0E-431F-B2DA-91BA79222164}">
      <dgm:prSet/>
      <dgm:spPr/>
      <dgm:t>
        <a:bodyPr/>
        <a:lstStyle/>
        <a:p>
          <a:r>
            <a:rPr lang="en-US"/>
            <a:t>• Provides facts that support the 'Resolved' section</a:t>
          </a:r>
        </a:p>
      </dgm:t>
    </dgm:pt>
    <dgm:pt modelId="{C9C04346-AACB-4C3B-A7FC-B0E51B54B20E}" type="parTrans" cxnId="{EB88C444-DBF2-46AA-93F3-5303734E39D9}">
      <dgm:prSet/>
      <dgm:spPr/>
      <dgm:t>
        <a:bodyPr/>
        <a:lstStyle/>
        <a:p>
          <a:endParaRPr lang="en-US"/>
        </a:p>
      </dgm:t>
    </dgm:pt>
    <dgm:pt modelId="{2BBACAEA-AB84-4091-A4F1-EB8D53BDD7FC}" type="sibTrans" cxnId="{EB88C444-DBF2-46AA-93F3-5303734E39D9}">
      <dgm:prSet/>
      <dgm:spPr/>
      <dgm:t>
        <a:bodyPr/>
        <a:lstStyle/>
        <a:p>
          <a:endParaRPr lang="en-US"/>
        </a:p>
      </dgm:t>
    </dgm:pt>
    <dgm:pt modelId="{3675CFBA-283C-4E14-8C44-D49F9DFF168A}">
      <dgm:prSet/>
      <dgm:spPr/>
      <dgm:t>
        <a:bodyPr/>
        <a:lstStyle/>
        <a:p>
          <a:r>
            <a:rPr lang="en-US"/>
            <a:t>• Should lead logically to the action requested</a:t>
          </a:r>
        </a:p>
      </dgm:t>
    </dgm:pt>
    <dgm:pt modelId="{AEC1313A-0CFA-4BC6-82BA-7AFA1A90886A}" type="parTrans" cxnId="{FD606954-19FF-4BF1-B566-B65278CEFDE9}">
      <dgm:prSet/>
      <dgm:spPr/>
      <dgm:t>
        <a:bodyPr/>
        <a:lstStyle/>
        <a:p>
          <a:endParaRPr lang="en-US"/>
        </a:p>
      </dgm:t>
    </dgm:pt>
    <dgm:pt modelId="{4D9FBDF0-2AD8-4945-84B8-DD82D3ACC1A7}" type="sibTrans" cxnId="{FD606954-19FF-4BF1-B566-B65278CEFDE9}">
      <dgm:prSet/>
      <dgm:spPr/>
      <dgm:t>
        <a:bodyPr/>
        <a:lstStyle/>
        <a:p>
          <a:endParaRPr lang="en-US"/>
        </a:p>
      </dgm:t>
    </dgm:pt>
    <dgm:pt modelId="{1DD2B71E-7DB0-485B-B5D2-6BD90135FAF4}" type="pres">
      <dgm:prSet presAssocID="{FB39FFB9-0B42-4C8C-94D0-E4EA5F5A58A4}" presName="vert0" presStyleCnt="0">
        <dgm:presLayoutVars>
          <dgm:dir/>
          <dgm:animOne val="branch"/>
          <dgm:animLvl val="lvl"/>
        </dgm:presLayoutVars>
      </dgm:prSet>
      <dgm:spPr/>
    </dgm:pt>
    <dgm:pt modelId="{C969CBF9-4C67-4BC6-A444-9EB8BC2AF6E0}" type="pres">
      <dgm:prSet presAssocID="{68192B3C-923C-46F5-8D7A-53A5649FA7D5}" presName="thickLine" presStyleLbl="alignNode1" presStyleIdx="0" presStyleCnt="3"/>
      <dgm:spPr/>
    </dgm:pt>
    <dgm:pt modelId="{D4B3D7D7-3822-4FEA-BD76-B0F84A70423D}" type="pres">
      <dgm:prSet presAssocID="{68192B3C-923C-46F5-8D7A-53A5649FA7D5}" presName="horz1" presStyleCnt="0"/>
      <dgm:spPr/>
    </dgm:pt>
    <dgm:pt modelId="{ED799ADA-31C8-4EC6-8146-1D9EFD7EF662}" type="pres">
      <dgm:prSet presAssocID="{68192B3C-923C-46F5-8D7A-53A5649FA7D5}" presName="tx1" presStyleLbl="revTx" presStyleIdx="0" presStyleCnt="3"/>
      <dgm:spPr/>
    </dgm:pt>
    <dgm:pt modelId="{BD8A1CBF-59AB-4A84-B720-88ADB580D576}" type="pres">
      <dgm:prSet presAssocID="{68192B3C-923C-46F5-8D7A-53A5649FA7D5}" presName="vert1" presStyleCnt="0"/>
      <dgm:spPr/>
    </dgm:pt>
    <dgm:pt modelId="{29A70C02-ABCC-4875-BFDD-21E83A21B2CF}" type="pres">
      <dgm:prSet presAssocID="{19AF8F65-9E0E-431F-B2DA-91BA79222164}" presName="thickLine" presStyleLbl="alignNode1" presStyleIdx="1" presStyleCnt="3"/>
      <dgm:spPr/>
    </dgm:pt>
    <dgm:pt modelId="{7904283B-6E43-4F5A-9D39-DFBB3276F7EC}" type="pres">
      <dgm:prSet presAssocID="{19AF8F65-9E0E-431F-B2DA-91BA79222164}" presName="horz1" presStyleCnt="0"/>
      <dgm:spPr/>
    </dgm:pt>
    <dgm:pt modelId="{4C3A4983-845B-4953-8333-C772E2DDFF2A}" type="pres">
      <dgm:prSet presAssocID="{19AF8F65-9E0E-431F-B2DA-91BA79222164}" presName="tx1" presStyleLbl="revTx" presStyleIdx="1" presStyleCnt="3"/>
      <dgm:spPr/>
    </dgm:pt>
    <dgm:pt modelId="{65DE5082-F3E9-4B9C-B060-46F8C29BD7AF}" type="pres">
      <dgm:prSet presAssocID="{19AF8F65-9E0E-431F-B2DA-91BA79222164}" presName="vert1" presStyleCnt="0"/>
      <dgm:spPr/>
    </dgm:pt>
    <dgm:pt modelId="{502FEA54-3F28-493F-BA1B-BEA1CBF171A7}" type="pres">
      <dgm:prSet presAssocID="{3675CFBA-283C-4E14-8C44-D49F9DFF168A}" presName="thickLine" presStyleLbl="alignNode1" presStyleIdx="2" presStyleCnt="3"/>
      <dgm:spPr/>
    </dgm:pt>
    <dgm:pt modelId="{D0B57687-D6BF-4561-B491-11098AE9046C}" type="pres">
      <dgm:prSet presAssocID="{3675CFBA-283C-4E14-8C44-D49F9DFF168A}" presName="horz1" presStyleCnt="0"/>
      <dgm:spPr/>
    </dgm:pt>
    <dgm:pt modelId="{4043A898-E652-4185-9057-12C19897A501}" type="pres">
      <dgm:prSet presAssocID="{3675CFBA-283C-4E14-8C44-D49F9DFF168A}" presName="tx1" presStyleLbl="revTx" presStyleIdx="2" presStyleCnt="3"/>
      <dgm:spPr/>
    </dgm:pt>
    <dgm:pt modelId="{927DEBA0-356E-45E8-AACC-B783F42E7776}" type="pres">
      <dgm:prSet presAssocID="{3675CFBA-283C-4E14-8C44-D49F9DFF168A}" presName="vert1" presStyleCnt="0"/>
      <dgm:spPr/>
    </dgm:pt>
  </dgm:ptLst>
  <dgm:cxnLst>
    <dgm:cxn modelId="{C8714017-9CE6-45EB-9374-6C40B1EA8363}" type="presOf" srcId="{68192B3C-923C-46F5-8D7A-53A5649FA7D5}" destId="{ED799ADA-31C8-4EC6-8146-1D9EFD7EF662}" srcOrd="0" destOrd="0" presId="urn:microsoft.com/office/officeart/2008/layout/LinedList"/>
    <dgm:cxn modelId="{7632CC26-EF8B-4820-B256-2D5118A93C3D}" type="presOf" srcId="{3675CFBA-283C-4E14-8C44-D49F9DFF168A}" destId="{4043A898-E652-4185-9057-12C19897A501}" srcOrd="0" destOrd="0" presId="urn:microsoft.com/office/officeart/2008/layout/LinedList"/>
    <dgm:cxn modelId="{EB88C444-DBF2-46AA-93F3-5303734E39D9}" srcId="{FB39FFB9-0B42-4C8C-94D0-E4EA5F5A58A4}" destId="{19AF8F65-9E0E-431F-B2DA-91BA79222164}" srcOrd="1" destOrd="0" parTransId="{C9C04346-AACB-4C3B-A7FC-B0E51B54B20E}" sibTransId="{2BBACAEA-AB84-4091-A4F1-EB8D53BDD7FC}"/>
    <dgm:cxn modelId="{048A9D73-DB3D-4C2B-95E3-6D92B7B67E3C}" type="presOf" srcId="{19AF8F65-9E0E-431F-B2DA-91BA79222164}" destId="{4C3A4983-845B-4953-8333-C772E2DDFF2A}" srcOrd="0" destOrd="0" presId="urn:microsoft.com/office/officeart/2008/layout/LinedList"/>
    <dgm:cxn modelId="{FD606954-19FF-4BF1-B566-B65278CEFDE9}" srcId="{FB39FFB9-0B42-4C8C-94D0-E4EA5F5A58A4}" destId="{3675CFBA-283C-4E14-8C44-D49F9DFF168A}" srcOrd="2" destOrd="0" parTransId="{AEC1313A-0CFA-4BC6-82BA-7AFA1A90886A}" sibTransId="{4D9FBDF0-2AD8-4945-84B8-DD82D3ACC1A7}"/>
    <dgm:cxn modelId="{26CC0A7D-37A2-404F-A804-81C1B355A5D4}" type="presOf" srcId="{FB39FFB9-0B42-4C8C-94D0-E4EA5F5A58A4}" destId="{1DD2B71E-7DB0-485B-B5D2-6BD90135FAF4}" srcOrd="0" destOrd="0" presId="urn:microsoft.com/office/officeart/2008/layout/LinedList"/>
    <dgm:cxn modelId="{3B03068F-2A68-4EFC-A20B-C8EECB63C2D2}" srcId="{FB39FFB9-0B42-4C8C-94D0-E4EA5F5A58A4}" destId="{68192B3C-923C-46F5-8D7A-53A5649FA7D5}" srcOrd="0" destOrd="0" parTransId="{9D52A5FE-83A1-4013-A5BD-192975D18FFD}" sibTransId="{3EA954A7-8B1B-405F-9FFA-8A529F94A570}"/>
    <dgm:cxn modelId="{0418717B-989E-4A01-9A81-3E535D042EF3}" type="presParOf" srcId="{1DD2B71E-7DB0-485B-B5D2-6BD90135FAF4}" destId="{C969CBF9-4C67-4BC6-A444-9EB8BC2AF6E0}" srcOrd="0" destOrd="0" presId="urn:microsoft.com/office/officeart/2008/layout/LinedList"/>
    <dgm:cxn modelId="{CB22034F-F4A4-447B-AF6B-D25EA1BA4E09}" type="presParOf" srcId="{1DD2B71E-7DB0-485B-B5D2-6BD90135FAF4}" destId="{D4B3D7D7-3822-4FEA-BD76-B0F84A70423D}" srcOrd="1" destOrd="0" presId="urn:microsoft.com/office/officeart/2008/layout/LinedList"/>
    <dgm:cxn modelId="{2F38810D-5999-4A69-9709-7BD69A6D69CF}" type="presParOf" srcId="{D4B3D7D7-3822-4FEA-BD76-B0F84A70423D}" destId="{ED799ADA-31C8-4EC6-8146-1D9EFD7EF662}" srcOrd="0" destOrd="0" presId="urn:microsoft.com/office/officeart/2008/layout/LinedList"/>
    <dgm:cxn modelId="{46FED1AA-C98E-438C-AA58-F0690698CF4A}" type="presParOf" srcId="{D4B3D7D7-3822-4FEA-BD76-B0F84A70423D}" destId="{BD8A1CBF-59AB-4A84-B720-88ADB580D576}" srcOrd="1" destOrd="0" presId="urn:microsoft.com/office/officeart/2008/layout/LinedList"/>
    <dgm:cxn modelId="{12F54686-A102-49DC-8FD0-356CE0DCC758}" type="presParOf" srcId="{1DD2B71E-7DB0-485B-B5D2-6BD90135FAF4}" destId="{29A70C02-ABCC-4875-BFDD-21E83A21B2CF}" srcOrd="2" destOrd="0" presId="urn:microsoft.com/office/officeart/2008/layout/LinedList"/>
    <dgm:cxn modelId="{B1F7E8F4-FE3D-4D26-98C9-3DACEC9EB5B9}" type="presParOf" srcId="{1DD2B71E-7DB0-485B-B5D2-6BD90135FAF4}" destId="{7904283B-6E43-4F5A-9D39-DFBB3276F7EC}" srcOrd="3" destOrd="0" presId="urn:microsoft.com/office/officeart/2008/layout/LinedList"/>
    <dgm:cxn modelId="{F4545BF4-B9D4-4366-8BDF-A11BA328341B}" type="presParOf" srcId="{7904283B-6E43-4F5A-9D39-DFBB3276F7EC}" destId="{4C3A4983-845B-4953-8333-C772E2DDFF2A}" srcOrd="0" destOrd="0" presId="urn:microsoft.com/office/officeart/2008/layout/LinedList"/>
    <dgm:cxn modelId="{74E6BA75-83D2-4B7E-BAA6-CB4C4F437BB8}" type="presParOf" srcId="{7904283B-6E43-4F5A-9D39-DFBB3276F7EC}" destId="{65DE5082-F3E9-4B9C-B060-46F8C29BD7AF}" srcOrd="1" destOrd="0" presId="urn:microsoft.com/office/officeart/2008/layout/LinedList"/>
    <dgm:cxn modelId="{DCDA9A3B-2F64-4A54-A372-492EC76B7478}" type="presParOf" srcId="{1DD2B71E-7DB0-485B-B5D2-6BD90135FAF4}" destId="{502FEA54-3F28-493F-BA1B-BEA1CBF171A7}" srcOrd="4" destOrd="0" presId="urn:microsoft.com/office/officeart/2008/layout/LinedList"/>
    <dgm:cxn modelId="{390C5FAF-E333-498D-89EB-E904284B5470}" type="presParOf" srcId="{1DD2B71E-7DB0-485B-B5D2-6BD90135FAF4}" destId="{D0B57687-D6BF-4561-B491-11098AE9046C}" srcOrd="5" destOrd="0" presId="urn:microsoft.com/office/officeart/2008/layout/LinedList"/>
    <dgm:cxn modelId="{281D207D-93CE-4E0B-82FE-6C8067C31707}" type="presParOf" srcId="{D0B57687-D6BF-4561-B491-11098AE9046C}" destId="{4043A898-E652-4185-9057-12C19897A501}" srcOrd="0" destOrd="0" presId="urn:microsoft.com/office/officeart/2008/layout/LinedList"/>
    <dgm:cxn modelId="{680D6F4C-9F60-4638-B05C-8DE0C38508F6}" type="presParOf" srcId="{D0B57687-D6BF-4561-B491-11098AE9046C}" destId="{927DEBA0-356E-45E8-AACC-B783F42E777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9EA8410-430A-405E-8901-5BB2C29E612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3DC0CA0-A18C-4F15-9989-28B9DF2BF573}">
      <dgm:prSet/>
      <dgm:spPr/>
      <dgm:t>
        <a:bodyPr/>
        <a:lstStyle/>
        <a:p>
          <a:r>
            <a:rPr lang="en-US" dirty="0"/>
            <a:t>Begins with the word </a:t>
          </a:r>
          <a:r>
            <a:rPr lang="en-US" b="1" dirty="0"/>
            <a:t>“Whereas,”</a:t>
          </a:r>
          <a:r>
            <a:rPr lang="en-US" dirty="0"/>
            <a:t> (capital W, comma after)</a:t>
          </a:r>
        </a:p>
      </dgm:t>
    </dgm:pt>
    <dgm:pt modelId="{FA280D1D-FE26-449F-8BCD-8A664DFC4642}" type="parTrans" cxnId="{C882804E-E6A2-4B72-B76A-037B8AD8D14F}">
      <dgm:prSet/>
      <dgm:spPr/>
      <dgm:t>
        <a:bodyPr/>
        <a:lstStyle/>
        <a:p>
          <a:endParaRPr lang="en-US"/>
        </a:p>
      </dgm:t>
    </dgm:pt>
    <dgm:pt modelId="{F7EE1AD5-4342-4534-AE05-9C8C7C3C757A}" type="sibTrans" cxnId="{C882804E-E6A2-4B72-B76A-037B8AD8D14F}">
      <dgm:prSet/>
      <dgm:spPr/>
      <dgm:t>
        <a:bodyPr/>
        <a:lstStyle/>
        <a:p>
          <a:endParaRPr lang="en-US"/>
        </a:p>
      </dgm:t>
    </dgm:pt>
    <dgm:pt modelId="{C9FC3FF8-3C04-4E98-A3AA-99D1F45DA736}">
      <dgm:prSet/>
      <dgm:spPr/>
      <dgm:t>
        <a:bodyPr/>
        <a:lstStyle/>
        <a:p>
          <a:r>
            <a:rPr lang="en-US"/>
            <a:t>Written as </a:t>
          </a:r>
          <a:r>
            <a:rPr lang="en-US" b="1"/>
            <a:t>a complete sentence</a:t>
          </a:r>
          <a:endParaRPr lang="en-US"/>
        </a:p>
      </dgm:t>
    </dgm:pt>
    <dgm:pt modelId="{B6BB938B-D524-43F8-9C9D-288D4C8378A0}" type="parTrans" cxnId="{9ED71D87-32A5-45FC-AB64-3D529E752152}">
      <dgm:prSet/>
      <dgm:spPr/>
      <dgm:t>
        <a:bodyPr/>
        <a:lstStyle/>
        <a:p>
          <a:endParaRPr lang="en-US"/>
        </a:p>
      </dgm:t>
    </dgm:pt>
    <dgm:pt modelId="{78D11836-96B8-4CE3-94DB-3ADC49A2E565}" type="sibTrans" cxnId="{9ED71D87-32A5-45FC-AB64-3D529E752152}">
      <dgm:prSet/>
      <dgm:spPr/>
      <dgm:t>
        <a:bodyPr/>
        <a:lstStyle/>
        <a:p>
          <a:endParaRPr lang="en-US"/>
        </a:p>
      </dgm:t>
    </dgm:pt>
    <dgm:pt modelId="{F1E0DF32-245D-4AA2-BDA1-1F4D5872DF55}">
      <dgm:prSet/>
      <dgm:spPr/>
      <dgm:t>
        <a:bodyPr/>
        <a:lstStyle/>
        <a:p>
          <a:r>
            <a:rPr lang="en-US"/>
            <a:t>Ends with a </a:t>
          </a:r>
          <a:r>
            <a:rPr lang="en-US" b="1"/>
            <a:t>semicolon (;)</a:t>
          </a:r>
          <a:r>
            <a:rPr lang="en-US"/>
            <a:t> — except the last one, which ends with a </a:t>
          </a:r>
          <a:r>
            <a:rPr lang="en-US" b="1"/>
            <a:t>comma (,) and the phrase “now, therefore, be it”</a:t>
          </a:r>
          <a:endParaRPr lang="en-US"/>
        </a:p>
      </dgm:t>
    </dgm:pt>
    <dgm:pt modelId="{92403A2A-987B-4F52-8D57-295B17A58AB0}" type="parTrans" cxnId="{3D6A8064-9391-4F48-A707-7C5D6CF10CA2}">
      <dgm:prSet/>
      <dgm:spPr/>
      <dgm:t>
        <a:bodyPr/>
        <a:lstStyle/>
        <a:p>
          <a:endParaRPr lang="en-US"/>
        </a:p>
      </dgm:t>
    </dgm:pt>
    <dgm:pt modelId="{E58EE6E5-76F4-4A32-9330-8E584EAD7F03}" type="sibTrans" cxnId="{3D6A8064-9391-4F48-A707-7C5D6CF10CA2}">
      <dgm:prSet/>
      <dgm:spPr/>
      <dgm:t>
        <a:bodyPr/>
        <a:lstStyle/>
        <a:p>
          <a:endParaRPr lang="en-US"/>
        </a:p>
      </dgm:t>
    </dgm:pt>
    <dgm:pt modelId="{8FE88A38-7EBE-4DE1-A3B6-4ACFB24508B7}">
      <dgm:prSet/>
      <dgm:spPr/>
      <dgm:t>
        <a:bodyPr/>
        <a:lstStyle/>
        <a:p>
          <a:r>
            <a:rPr lang="en-US"/>
            <a:t>Each clause = </a:t>
          </a:r>
          <a:r>
            <a:rPr lang="en-US" b="1"/>
            <a:t>one thought / reason</a:t>
          </a:r>
          <a:endParaRPr lang="en-US"/>
        </a:p>
      </dgm:t>
    </dgm:pt>
    <dgm:pt modelId="{D70269AD-CCB8-4F42-82FE-21F285B4C2B9}" type="parTrans" cxnId="{B5F685E8-E2AC-48F6-B69A-E2F5CA4B7A98}">
      <dgm:prSet/>
      <dgm:spPr/>
      <dgm:t>
        <a:bodyPr/>
        <a:lstStyle/>
        <a:p>
          <a:endParaRPr lang="en-US"/>
        </a:p>
      </dgm:t>
    </dgm:pt>
    <dgm:pt modelId="{3E7480AD-757E-4DAA-8FED-1B33B8A15241}" type="sibTrans" cxnId="{B5F685E8-E2AC-48F6-B69A-E2F5CA4B7A98}">
      <dgm:prSet/>
      <dgm:spPr/>
      <dgm:t>
        <a:bodyPr/>
        <a:lstStyle/>
        <a:p>
          <a:endParaRPr lang="en-US"/>
        </a:p>
      </dgm:t>
    </dgm:pt>
    <dgm:pt modelId="{9B967DF3-285A-44FC-88AC-998B0E31E951}" type="pres">
      <dgm:prSet presAssocID="{19EA8410-430A-405E-8901-5BB2C29E6122}" presName="root" presStyleCnt="0">
        <dgm:presLayoutVars>
          <dgm:dir/>
          <dgm:resizeHandles val="exact"/>
        </dgm:presLayoutVars>
      </dgm:prSet>
      <dgm:spPr/>
    </dgm:pt>
    <dgm:pt modelId="{BE7E93BC-26A7-4C15-950D-B7AF470CB24C}" type="pres">
      <dgm:prSet presAssocID="{F3DC0CA0-A18C-4F15-9989-28B9DF2BF573}" presName="compNode" presStyleCnt="0"/>
      <dgm:spPr/>
    </dgm:pt>
    <dgm:pt modelId="{02C6E61C-5870-4689-B76D-AC74A97B557F}" type="pres">
      <dgm:prSet presAssocID="{F3DC0CA0-A18C-4F15-9989-28B9DF2BF573}" presName="bgRect" presStyleLbl="bgShp" presStyleIdx="0" presStyleCnt="4"/>
      <dgm:spPr/>
    </dgm:pt>
    <dgm:pt modelId="{05835683-F692-4E7C-9B33-2A91F6D77233}" type="pres">
      <dgm:prSet presAssocID="{F3DC0CA0-A18C-4F15-9989-28B9DF2BF57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prints"/>
        </a:ext>
      </dgm:extLst>
    </dgm:pt>
    <dgm:pt modelId="{7DCD6554-691A-44D5-8497-26D2D01418B4}" type="pres">
      <dgm:prSet presAssocID="{F3DC0CA0-A18C-4F15-9989-28B9DF2BF573}" presName="spaceRect" presStyleCnt="0"/>
      <dgm:spPr/>
    </dgm:pt>
    <dgm:pt modelId="{C3DB2CA4-1688-4329-B4C8-BBFB9776806C}" type="pres">
      <dgm:prSet presAssocID="{F3DC0CA0-A18C-4F15-9989-28B9DF2BF573}" presName="parTx" presStyleLbl="revTx" presStyleIdx="0" presStyleCnt="4">
        <dgm:presLayoutVars>
          <dgm:chMax val="0"/>
          <dgm:chPref val="0"/>
        </dgm:presLayoutVars>
      </dgm:prSet>
      <dgm:spPr/>
    </dgm:pt>
    <dgm:pt modelId="{C1E5AA19-121F-461F-BB57-0BDA76B7D023}" type="pres">
      <dgm:prSet presAssocID="{F7EE1AD5-4342-4534-AE05-9C8C7C3C757A}" presName="sibTrans" presStyleCnt="0"/>
      <dgm:spPr/>
    </dgm:pt>
    <dgm:pt modelId="{631B9281-A6D0-4B86-8113-C956D7E6E2F3}" type="pres">
      <dgm:prSet presAssocID="{C9FC3FF8-3C04-4E98-A3AA-99D1F45DA736}" presName="compNode" presStyleCnt="0"/>
      <dgm:spPr/>
    </dgm:pt>
    <dgm:pt modelId="{36B2D09E-1376-4A24-B99D-512A78D0B921}" type="pres">
      <dgm:prSet presAssocID="{C9FC3FF8-3C04-4E98-A3AA-99D1F45DA736}" presName="bgRect" presStyleLbl="bgShp" presStyleIdx="1" presStyleCnt="4"/>
      <dgm:spPr/>
    </dgm:pt>
    <dgm:pt modelId="{3BC8751C-B5E0-4C43-BFCA-8357E58F2594}" type="pres">
      <dgm:prSet presAssocID="{C9FC3FF8-3C04-4E98-A3AA-99D1F45DA73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83654F76-1732-4289-8E80-A0144F9CEB15}" type="pres">
      <dgm:prSet presAssocID="{C9FC3FF8-3C04-4E98-A3AA-99D1F45DA736}" presName="spaceRect" presStyleCnt="0"/>
      <dgm:spPr/>
    </dgm:pt>
    <dgm:pt modelId="{1DEA79F2-8F29-4B60-B66D-DDC8B82301CD}" type="pres">
      <dgm:prSet presAssocID="{C9FC3FF8-3C04-4E98-A3AA-99D1F45DA736}" presName="parTx" presStyleLbl="revTx" presStyleIdx="1" presStyleCnt="4">
        <dgm:presLayoutVars>
          <dgm:chMax val="0"/>
          <dgm:chPref val="0"/>
        </dgm:presLayoutVars>
      </dgm:prSet>
      <dgm:spPr/>
    </dgm:pt>
    <dgm:pt modelId="{ED67D69F-93AA-4278-A624-0415548A4ECA}" type="pres">
      <dgm:prSet presAssocID="{78D11836-96B8-4CE3-94DB-3ADC49A2E565}" presName="sibTrans" presStyleCnt="0"/>
      <dgm:spPr/>
    </dgm:pt>
    <dgm:pt modelId="{12F0CAA5-EEC8-415D-A540-CDA78CD813AC}" type="pres">
      <dgm:prSet presAssocID="{F1E0DF32-245D-4AA2-BDA1-1F4D5872DF55}" presName="compNode" presStyleCnt="0"/>
      <dgm:spPr/>
    </dgm:pt>
    <dgm:pt modelId="{71395457-2879-4E37-850F-D1FE8A24CA1B}" type="pres">
      <dgm:prSet presAssocID="{F1E0DF32-245D-4AA2-BDA1-1F4D5872DF55}" presName="bgRect" presStyleLbl="bgShp" presStyleIdx="2" presStyleCnt="4"/>
      <dgm:spPr/>
    </dgm:pt>
    <dgm:pt modelId="{06BAEB5C-C311-478D-8B83-B84805F2690C}" type="pres">
      <dgm:prSet presAssocID="{F1E0DF32-245D-4AA2-BDA1-1F4D5872DF5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ass"/>
        </a:ext>
      </dgm:extLst>
    </dgm:pt>
    <dgm:pt modelId="{983452F3-1D83-40AD-9D03-9D3E3702B0E3}" type="pres">
      <dgm:prSet presAssocID="{F1E0DF32-245D-4AA2-BDA1-1F4D5872DF55}" presName="spaceRect" presStyleCnt="0"/>
      <dgm:spPr/>
    </dgm:pt>
    <dgm:pt modelId="{F301DD5E-74AD-4C64-8BD6-BA65A3CDF1A7}" type="pres">
      <dgm:prSet presAssocID="{F1E0DF32-245D-4AA2-BDA1-1F4D5872DF55}" presName="parTx" presStyleLbl="revTx" presStyleIdx="2" presStyleCnt="4">
        <dgm:presLayoutVars>
          <dgm:chMax val="0"/>
          <dgm:chPref val="0"/>
        </dgm:presLayoutVars>
      </dgm:prSet>
      <dgm:spPr/>
    </dgm:pt>
    <dgm:pt modelId="{6154DE19-C21F-48D0-A17D-DD396FD9BAB1}" type="pres">
      <dgm:prSet presAssocID="{E58EE6E5-76F4-4A32-9330-8E584EAD7F03}" presName="sibTrans" presStyleCnt="0"/>
      <dgm:spPr/>
    </dgm:pt>
    <dgm:pt modelId="{AB626864-C5AF-42C9-9102-28894B38B1DC}" type="pres">
      <dgm:prSet presAssocID="{8FE88A38-7EBE-4DE1-A3B6-4ACFB24508B7}" presName="compNode" presStyleCnt="0"/>
      <dgm:spPr/>
    </dgm:pt>
    <dgm:pt modelId="{9A8B84E8-36CB-4566-A43E-B9B34974A8E3}" type="pres">
      <dgm:prSet presAssocID="{8FE88A38-7EBE-4DE1-A3B6-4ACFB24508B7}" presName="bgRect" presStyleLbl="bgShp" presStyleIdx="3" presStyleCnt="4"/>
      <dgm:spPr/>
    </dgm:pt>
    <dgm:pt modelId="{A4BF9201-6F92-47AC-9F99-61A6092C6CC4}" type="pres">
      <dgm:prSet presAssocID="{8FE88A38-7EBE-4DE1-A3B6-4ACFB24508B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5EF4B2F8-9BF4-4C74-A648-69DFACA9E11D}" type="pres">
      <dgm:prSet presAssocID="{8FE88A38-7EBE-4DE1-A3B6-4ACFB24508B7}" presName="spaceRect" presStyleCnt="0"/>
      <dgm:spPr/>
    </dgm:pt>
    <dgm:pt modelId="{94A74CB8-CE91-4070-901C-0B871C251DD9}" type="pres">
      <dgm:prSet presAssocID="{8FE88A38-7EBE-4DE1-A3B6-4ACFB24508B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4ECEB5D-5F9F-443F-B518-7B7ABCF805FB}" type="presOf" srcId="{C9FC3FF8-3C04-4E98-A3AA-99D1F45DA736}" destId="{1DEA79F2-8F29-4B60-B66D-DDC8B82301CD}" srcOrd="0" destOrd="0" presId="urn:microsoft.com/office/officeart/2018/2/layout/IconVerticalSolidList"/>
    <dgm:cxn modelId="{3D6A8064-9391-4F48-A707-7C5D6CF10CA2}" srcId="{19EA8410-430A-405E-8901-5BB2C29E6122}" destId="{F1E0DF32-245D-4AA2-BDA1-1F4D5872DF55}" srcOrd="2" destOrd="0" parTransId="{92403A2A-987B-4F52-8D57-295B17A58AB0}" sibTransId="{E58EE6E5-76F4-4A32-9330-8E584EAD7F03}"/>
    <dgm:cxn modelId="{4DAA394C-B199-47C8-AE90-21FFC21A0DF4}" type="presOf" srcId="{F3DC0CA0-A18C-4F15-9989-28B9DF2BF573}" destId="{C3DB2CA4-1688-4329-B4C8-BBFB9776806C}" srcOrd="0" destOrd="0" presId="urn:microsoft.com/office/officeart/2018/2/layout/IconVerticalSolidList"/>
    <dgm:cxn modelId="{C882804E-E6A2-4B72-B76A-037B8AD8D14F}" srcId="{19EA8410-430A-405E-8901-5BB2C29E6122}" destId="{F3DC0CA0-A18C-4F15-9989-28B9DF2BF573}" srcOrd="0" destOrd="0" parTransId="{FA280D1D-FE26-449F-8BCD-8A664DFC4642}" sibTransId="{F7EE1AD5-4342-4534-AE05-9C8C7C3C757A}"/>
    <dgm:cxn modelId="{2BE2F076-5996-4253-82BD-C6DD30C78357}" type="presOf" srcId="{F1E0DF32-245D-4AA2-BDA1-1F4D5872DF55}" destId="{F301DD5E-74AD-4C64-8BD6-BA65A3CDF1A7}" srcOrd="0" destOrd="0" presId="urn:microsoft.com/office/officeart/2018/2/layout/IconVerticalSolidList"/>
    <dgm:cxn modelId="{9ED71D87-32A5-45FC-AB64-3D529E752152}" srcId="{19EA8410-430A-405E-8901-5BB2C29E6122}" destId="{C9FC3FF8-3C04-4E98-A3AA-99D1F45DA736}" srcOrd="1" destOrd="0" parTransId="{B6BB938B-D524-43F8-9C9D-288D4C8378A0}" sibTransId="{78D11836-96B8-4CE3-94DB-3ADC49A2E565}"/>
    <dgm:cxn modelId="{5D15E0A1-AEE7-4ABC-9217-B3B6A9924EC9}" type="presOf" srcId="{8FE88A38-7EBE-4DE1-A3B6-4ACFB24508B7}" destId="{94A74CB8-CE91-4070-901C-0B871C251DD9}" srcOrd="0" destOrd="0" presId="urn:microsoft.com/office/officeart/2018/2/layout/IconVerticalSolidList"/>
    <dgm:cxn modelId="{3AAB7DD6-C250-40F4-B0ED-AA397A7C1C50}" type="presOf" srcId="{19EA8410-430A-405E-8901-5BB2C29E6122}" destId="{9B967DF3-285A-44FC-88AC-998B0E31E951}" srcOrd="0" destOrd="0" presId="urn:microsoft.com/office/officeart/2018/2/layout/IconVerticalSolidList"/>
    <dgm:cxn modelId="{B5F685E8-E2AC-48F6-B69A-E2F5CA4B7A98}" srcId="{19EA8410-430A-405E-8901-5BB2C29E6122}" destId="{8FE88A38-7EBE-4DE1-A3B6-4ACFB24508B7}" srcOrd="3" destOrd="0" parTransId="{D70269AD-CCB8-4F42-82FE-21F285B4C2B9}" sibTransId="{3E7480AD-757E-4DAA-8FED-1B33B8A15241}"/>
    <dgm:cxn modelId="{87473525-2A51-439B-AF1A-54C8E5872411}" type="presParOf" srcId="{9B967DF3-285A-44FC-88AC-998B0E31E951}" destId="{BE7E93BC-26A7-4C15-950D-B7AF470CB24C}" srcOrd="0" destOrd="0" presId="urn:microsoft.com/office/officeart/2018/2/layout/IconVerticalSolidList"/>
    <dgm:cxn modelId="{5D47FB2D-6611-4FFD-A4D4-A6453F352CA1}" type="presParOf" srcId="{BE7E93BC-26A7-4C15-950D-B7AF470CB24C}" destId="{02C6E61C-5870-4689-B76D-AC74A97B557F}" srcOrd="0" destOrd="0" presId="urn:microsoft.com/office/officeart/2018/2/layout/IconVerticalSolidList"/>
    <dgm:cxn modelId="{ED53FB77-5D06-4F99-9B72-4A58381D55C7}" type="presParOf" srcId="{BE7E93BC-26A7-4C15-950D-B7AF470CB24C}" destId="{05835683-F692-4E7C-9B33-2A91F6D77233}" srcOrd="1" destOrd="0" presId="urn:microsoft.com/office/officeart/2018/2/layout/IconVerticalSolidList"/>
    <dgm:cxn modelId="{A30FFFF5-6767-4316-86E6-454A88DB19F3}" type="presParOf" srcId="{BE7E93BC-26A7-4C15-950D-B7AF470CB24C}" destId="{7DCD6554-691A-44D5-8497-26D2D01418B4}" srcOrd="2" destOrd="0" presId="urn:microsoft.com/office/officeart/2018/2/layout/IconVerticalSolidList"/>
    <dgm:cxn modelId="{6411734E-DF43-4198-89F2-7392D0A722AB}" type="presParOf" srcId="{BE7E93BC-26A7-4C15-950D-B7AF470CB24C}" destId="{C3DB2CA4-1688-4329-B4C8-BBFB9776806C}" srcOrd="3" destOrd="0" presId="urn:microsoft.com/office/officeart/2018/2/layout/IconVerticalSolidList"/>
    <dgm:cxn modelId="{63BC6A27-B651-47C7-B9E0-9093A355B7C0}" type="presParOf" srcId="{9B967DF3-285A-44FC-88AC-998B0E31E951}" destId="{C1E5AA19-121F-461F-BB57-0BDA76B7D023}" srcOrd="1" destOrd="0" presId="urn:microsoft.com/office/officeart/2018/2/layout/IconVerticalSolidList"/>
    <dgm:cxn modelId="{C0AC624F-7432-4909-88DC-DED4E0530BB3}" type="presParOf" srcId="{9B967DF3-285A-44FC-88AC-998B0E31E951}" destId="{631B9281-A6D0-4B86-8113-C956D7E6E2F3}" srcOrd="2" destOrd="0" presId="urn:microsoft.com/office/officeart/2018/2/layout/IconVerticalSolidList"/>
    <dgm:cxn modelId="{D7C86293-C348-4B37-A3FD-5D5B37B53690}" type="presParOf" srcId="{631B9281-A6D0-4B86-8113-C956D7E6E2F3}" destId="{36B2D09E-1376-4A24-B99D-512A78D0B921}" srcOrd="0" destOrd="0" presId="urn:microsoft.com/office/officeart/2018/2/layout/IconVerticalSolidList"/>
    <dgm:cxn modelId="{0793018D-FE83-46C8-B67D-7C9C3719B776}" type="presParOf" srcId="{631B9281-A6D0-4B86-8113-C956D7E6E2F3}" destId="{3BC8751C-B5E0-4C43-BFCA-8357E58F2594}" srcOrd="1" destOrd="0" presId="urn:microsoft.com/office/officeart/2018/2/layout/IconVerticalSolidList"/>
    <dgm:cxn modelId="{24B09B5E-B365-42CA-8674-2F4D53987E94}" type="presParOf" srcId="{631B9281-A6D0-4B86-8113-C956D7E6E2F3}" destId="{83654F76-1732-4289-8E80-A0144F9CEB15}" srcOrd="2" destOrd="0" presId="urn:microsoft.com/office/officeart/2018/2/layout/IconVerticalSolidList"/>
    <dgm:cxn modelId="{CE628BCC-5310-4CB7-9FAC-0E52540941A5}" type="presParOf" srcId="{631B9281-A6D0-4B86-8113-C956D7E6E2F3}" destId="{1DEA79F2-8F29-4B60-B66D-DDC8B82301CD}" srcOrd="3" destOrd="0" presId="urn:microsoft.com/office/officeart/2018/2/layout/IconVerticalSolidList"/>
    <dgm:cxn modelId="{3FB3FDA5-701E-4B35-AA2B-5C6D37DDF61A}" type="presParOf" srcId="{9B967DF3-285A-44FC-88AC-998B0E31E951}" destId="{ED67D69F-93AA-4278-A624-0415548A4ECA}" srcOrd="3" destOrd="0" presId="urn:microsoft.com/office/officeart/2018/2/layout/IconVerticalSolidList"/>
    <dgm:cxn modelId="{B4AF6D98-B1C0-4A87-88E1-D149066A7D12}" type="presParOf" srcId="{9B967DF3-285A-44FC-88AC-998B0E31E951}" destId="{12F0CAA5-EEC8-415D-A540-CDA78CD813AC}" srcOrd="4" destOrd="0" presId="urn:microsoft.com/office/officeart/2018/2/layout/IconVerticalSolidList"/>
    <dgm:cxn modelId="{5A3AD74E-A0A2-4609-AB27-83909217E6DB}" type="presParOf" srcId="{12F0CAA5-EEC8-415D-A540-CDA78CD813AC}" destId="{71395457-2879-4E37-850F-D1FE8A24CA1B}" srcOrd="0" destOrd="0" presId="urn:microsoft.com/office/officeart/2018/2/layout/IconVerticalSolidList"/>
    <dgm:cxn modelId="{BD0F0424-4C4E-443F-BD7B-A0C87148F90B}" type="presParOf" srcId="{12F0CAA5-EEC8-415D-A540-CDA78CD813AC}" destId="{06BAEB5C-C311-478D-8B83-B84805F2690C}" srcOrd="1" destOrd="0" presId="urn:microsoft.com/office/officeart/2018/2/layout/IconVerticalSolidList"/>
    <dgm:cxn modelId="{08CB9A4A-68EC-4FC4-A1B5-92E08242ED27}" type="presParOf" srcId="{12F0CAA5-EEC8-415D-A540-CDA78CD813AC}" destId="{983452F3-1D83-40AD-9D03-9D3E3702B0E3}" srcOrd="2" destOrd="0" presId="urn:microsoft.com/office/officeart/2018/2/layout/IconVerticalSolidList"/>
    <dgm:cxn modelId="{AA95ABF7-6258-42C2-B7FD-E65660C78AA6}" type="presParOf" srcId="{12F0CAA5-EEC8-415D-A540-CDA78CD813AC}" destId="{F301DD5E-74AD-4C64-8BD6-BA65A3CDF1A7}" srcOrd="3" destOrd="0" presId="urn:microsoft.com/office/officeart/2018/2/layout/IconVerticalSolidList"/>
    <dgm:cxn modelId="{9D6DBB0D-02CC-4437-B431-75002D398894}" type="presParOf" srcId="{9B967DF3-285A-44FC-88AC-998B0E31E951}" destId="{6154DE19-C21F-48D0-A17D-DD396FD9BAB1}" srcOrd="5" destOrd="0" presId="urn:microsoft.com/office/officeart/2018/2/layout/IconVerticalSolidList"/>
    <dgm:cxn modelId="{EFDB1983-B29D-42EA-910D-AF8A5F7A7C21}" type="presParOf" srcId="{9B967DF3-285A-44FC-88AC-998B0E31E951}" destId="{AB626864-C5AF-42C9-9102-28894B38B1DC}" srcOrd="6" destOrd="0" presId="urn:microsoft.com/office/officeart/2018/2/layout/IconVerticalSolidList"/>
    <dgm:cxn modelId="{D4E1E26F-6663-4DA1-AA18-DE350814BB48}" type="presParOf" srcId="{AB626864-C5AF-42C9-9102-28894B38B1DC}" destId="{9A8B84E8-36CB-4566-A43E-B9B34974A8E3}" srcOrd="0" destOrd="0" presId="urn:microsoft.com/office/officeart/2018/2/layout/IconVerticalSolidList"/>
    <dgm:cxn modelId="{4C197B7F-BC44-4475-BBA1-378B9008BF44}" type="presParOf" srcId="{AB626864-C5AF-42C9-9102-28894B38B1DC}" destId="{A4BF9201-6F92-47AC-9F99-61A6092C6CC4}" srcOrd="1" destOrd="0" presId="urn:microsoft.com/office/officeart/2018/2/layout/IconVerticalSolidList"/>
    <dgm:cxn modelId="{8014180D-C310-406B-A0D2-DF9A78128148}" type="presParOf" srcId="{AB626864-C5AF-42C9-9102-28894B38B1DC}" destId="{5EF4B2F8-9BF4-4C74-A648-69DFACA9E11D}" srcOrd="2" destOrd="0" presId="urn:microsoft.com/office/officeart/2018/2/layout/IconVerticalSolidList"/>
    <dgm:cxn modelId="{21BCF752-9403-4145-8FFF-477E7D063E39}" type="presParOf" srcId="{AB626864-C5AF-42C9-9102-28894B38B1DC}" destId="{94A74CB8-CE91-4070-901C-0B871C251D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147B92-D493-4346-A164-842E4974F70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8B09B3A-35B5-4282-9812-DF06A1B5A7FC}">
      <dgm:prSet phldrT="[Text]"/>
      <dgm:spPr/>
      <dgm:t>
        <a:bodyPr/>
        <a:lstStyle/>
        <a:p>
          <a:r>
            <a:rPr lang="en-US" dirty="0"/>
            <a:t>❌ Whereas veterans need help.</a:t>
          </a:r>
          <a:br>
            <a:rPr lang="en-US" dirty="0"/>
          </a:br>
          <a:r>
            <a:rPr lang="en-US" dirty="0"/>
            <a:t>❌ Whereas we should support them.</a:t>
          </a:r>
        </a:p>
      </dgm:t>
    </dgm:pt>
    <dgm:pt modelId="{AC631404-E809-438F-883B-90D7687F0C51}" type="parTrans" cxnId="{A1A5E634-2B69-4BA0-8105-7FECFCC2D466}">
      <dgm:prSet/>
      <dgm:spPr/>
      <dgm:t>
        <a:bodyPr/>
        <a:lstStyle/>
        <a:p>
          <a:endParaRPr lang="en-US"/>
        </a:p>
      </dgm:t>
    </dgm:pt>
    <dgm:pt modelId="{9E1C0425-0D72-4FBD-9C6F-493C1D61260E}" type="sibTrans" cxnId="{A1A5E634-2B69-4BA0-8105-7FECFCC2D466}">
      <dgm:prSet/>
      <dgm:spPr/>
      <dgm:t>
        <a:bodyPr/>
        <a:lstStyle/>
        <a:p>
          <a:endParaRPr lang="en-US"/>
        </a:p>
      </dgm:t>
    </dgm:pt>
    <dgm:pt modelId="{10D63CFF-6480-4052-B195-CB004EF7CA2D}">
      <dgm:prSet/>
      <dgm:spPr/>
      <dgm:t>
        <a:bodyPr/>
        <a:lstStyle/>
        <a:p>
          <a:r>
            <a:rPr lang="en-US"/>
            <a:t>Too vague</a:t>
          </a:r>
          <a:endParaRPr lang="en-US" dirty="0"/>
        </a:p>
      </dgm:t>
    </dgm:pt>
    <dgm:pt modelId="{8973CBCB-1E93-479F-8352-FA5A0C296D6C}" type="parTrans" cxnId="{ACBD455F-E80F-4233-9E6F-26C3E5106A4D}">
      <dgm:prSet/>
      <dgm:spPr/>
      <dgm:t>
        <a:bodyPr/>
        <a:lstStyle/>
        <a:p>
          <a:endParaRPr lang="en-US"/>
        </a:p>
      </dgm:t>
    </dgm:pt>
    <dgm:pt modelId="{1FE5906B-8FB5-4E75-A184-289471866D33}" type="sibTrans" cxnId="{ACBD455F-E80F-4233-9E6F-26C3E5106A4D}">
      <dgm:prSet/>
      <dgm:spPr/>
      <dgm:t>
        <a:bodyPr/>
        <a:lstStyle/>
        <a:p>
          <a:endParaRPr lang="en-US"/>
        </a:p>
      </dgm:t>
    </dgm:pt>
    <dgm:pt modelId="{BEB1C592-4EB4-4DB8-8F93-78085A73ACB9}">
      <dgm:prSet/>
      <dgm:spPr/>
      <dgm:t>
        <a:bodyPr/>
        <a:lstStyle/>
        <a:p>
          <a:r>
            <a:rPr lang="en-US"/>
            <a:t>Not factual</a:t>
          </a:r>
          <a:endParaRPr lang="en-US" dirty="0"/>
        </a:p>
      </dgm:t>
    </dgm:pt>
    <dgm:pt modelId="{D6207CE4-9A9B-4B88-BF7B-4EF2B185F9EF}" type="parTrans" cxnId="{E0AF782E-593D-435F-B7DB-95CE4CEC6827}">
      <dgm:prSet/>
      <dgm:spPr/>
      <dgm:t>
        <a:bodyPr/>
        <a:lstStyle/>
        <a:p>
          <a:endParaRPr lang="en-US"/>
        </a:p>
      </dgm:t>
    </dgm:pt>
    <dgm:pt modelId="{248D86A3-C6A6-4EBB-9E42-FAEBEE375664}" type="sibTrans" cxnId="{E0AF782E-593D-435F-B7DB-95CE4CEC6827}">
      <dgm:prSet/>
      <dgm:spPr/>
      <dgm:t>
        <a:bodyPr/>
        <a:lstStyle/>
        <a:p>
          <a:endParaRPr lang="en-US"/>
        </a:p>
      </dgm:t>
    </dgm:pt>
    <dgm:pt modelId="{7E0BA79F-7174-4C2A-AAD0-6811C2E95D18}">
      <dgm:prSet/>
      <dgm:spPr/>
      <dgm:t>
        <a:bodyPr/>
        <a:lstStyle/>
        <a:p>
          <a:r>
            <a:rPr lang="en-US"/>
            <a:t>Lacks specifics</a:t>
          </a:r>
          <a:endParaRPr lang="en-US" dirty="0"/>
        </a:p>
      </dgm:t>
    </dgm:pt>
    <dgm:pt modelId="{409D2C9F-9F5C-4F7F-BBD6-7EDC806F7F28}" type="parTrans" cxnId="{FCC03E8D-F593-4CBA-B3B4-4614152E877E}">
      <dgm:prSet/>
      <dgm:spPr/>
      <dgm:t>
        <a:bodyPr/>
        <a:lstStyle/>
        <a:p>
          <a:endParaRPr lang="en-US"/>
        </a:p>
      </dgm:t>
    </dgm:pt>
    <dgm:pt modelId="{757DB724-436A-42F3-9008-1361BCD89F33}" type="sibTrans" cxnId="{FCC03E8D-F593-4CBA-B3B4-4614152E877E}">
      <dgm:prSet/>
      <dgm:spPr/>
      <dgm:t>
        <a:bodyPr/>
        <a:lstStyle/>
        <a:p>
          <a:endParaRPr lang="en-US"/>
        </a:p>
      </dgm:t>
    </dgm:pt>
    <dgm:pt modelId="{FB5C6B2D-FA78-415A-9AD9-B25EB4490C0B}" type="pres">
      <dgm:prSet presAssocID="{72147B92-D493-4346-A164-842E4974F70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E4550BD-912F-486E-823E-502814CCFA6C}" type="pres">
      <dgm:prSet presAssocID="{E8B09B3A-35B5-4282-9812-DF06A1B5A7FC}" presName="root1" presStyleCnt="0"/>
      <dgm:spPr/>
    </dgm:pt>
    <dgm:pt modelId="{B264EFE6-41F8-4C1D-93CE-A09BDD6DC344}" type="pres">
      <dgm:prSet presAssocID="{E8B09B3A-35B5-4282-9812-DF06A1B5A7FC}" presName="LevelOneTextNode" presStyleLbl="node0" presStyleIdx="0" presStyleCnt="1" custLinFactX="-88825" custLinFactNeighborX="-100000" custLinFactNeighborY="0">
        <dgm:presLayoutVars>
          <dgm:chPref val="3"/>
        </dgm:presLayoutVars>
      </dgm:prSet>
      <dgm:spPr/>
    </dgm:pt>
    <dgm:pt modelId="{6DB2992D-A1C7-4ACD-ABA1-EF7B89888EEC}" type="pres">
      <dgm:prSet presAssocID="{E8B09B3A-35B5-4282-9812-DF06A1B5A7FC}" presName="level2hierChild" presStyleCnt="0"/>
      <dgm:spPr/>
    </dgm:pt>
    <dgm:pt modelId="{4B0FE54C-9A0F-4B44-B53E-4641C6757870}" type="pres">
      <dgm:prSet presAssocID="{8973CBCB-1E93-479F-8352-FA5A0C296D6C}" presName="conn2-1" presStyleLbl="parChTrans1D2" presStyleIdx="0" presStyleCnt="3"/>
      <dgm:spPr/>
    </dgm:pt>
    <dgm:pt modelId="{18DB7B6A-B8A5-40D0-8938-0C060FB9D60B}" type="pres">
      <dgm:prSet presAssocID="{8973CBCB-1E93-479F-8352-FA5A0C296D6C}" presName="connTx" presStyleLbl="parChTrans1D2" presStyleIdx="0" presStyleCnt="3"/>
      <dgm:spPr/>
    </dgm:pt>
    <dgm:pt modelId="{373560C4-8C01-4EB1-B986-94BD1C3906B5}" type="pres">
      <dgm:prSet presAssocID="{10D63CFF-6480-4052-B195-CB004EF7CA2D}" presName="root2" presStyleCnt="0"/>
      <dgm:spPr/>
    </dgm:pt>
    <dgm:pt modelId="{4B1D31B5-D0C9-4FAB-9CEB-2E47B85B6109}" type="pres">
      <dgm:prSet presAssocID="{10D63CFF-6480-4052-B195-CB004EF7CA2D}" presName="LevelTwoTextNode" presStyleLbl="node2" presStyleIdx="0" presStyleCnt="3">
        <dgm:presLayoutVars>
          <dgm:chPref val="3"/>
        </dgm:presLayoutVars>
      </dgm:prSet>
      <dgm:spPr/>
    </dgm:pt>
    <dgm:pt modelId="{0DF6BC7D-4C3B-499F-AB30-EFF4AE917CEE}" type="pres">
      <dgm:prSet presAssocID="{10D63CFF-6480-4052-B195-CB004EF7CA2D}" presName="level3hierChild" presStyleCnt="0"/>
      <dgm:spPr/>
    </dgm:pt>
    <dgm:pt modelId="{B8EA4CD7-A9A9-477D-AB9F-0A3AC670D01C}" type="pres">
      <dgm:prSet presAssocID="{D6207CE4-9A9B-4B88-BF7B-4EF2B185F9EF}" presName="conn2-1" presStyleLbl="parChTrans1D2" presStyleIdx="1" presStyleCnt="3"/>
      <dgm:spPr/>
    </dgm:pt>
    <dgm:pt modelId="{84379DB5-9DA5-476B-B4B9-46F80BFE2B4A}" type="pres">
      <dgm:prSet presAssocID="{D6207CE4-9A9B-4B88-BF7B-4EF2B185F9EF}" presName="connTx" presStyleLbl="parChTrans1D2" presStyleIdx="1" presStyleCnt="3"/>
      <dgm:spPr/>
    </dgm:pt>
    <dgm:pt modelId="{35D8CC20-F3E3-4003-B76E-4C025F43EB5F}" type="pres">
      <dgm:prSet presAssocID="{BEB1C592-4EB4-4DB8-8F93-78085A73ACB9}" presName="root2" presStyleCnt="0"/>
      <dgm:spPr/>
    </dgm:pt>
    <dgm:pt modelId="{1876A594-CBFB-4E8A-B0AE-5F6779D68583}" type="pres">
      <dgm:prSet presAssocID="{BEB1C592-4EB4-4DB8-8F93-78085A73ACB9}" presName="LevelTwoTextNode" presStyleLbl="node2" presStyleIdx="1" presStyleCnt="3">
        <dgm:presLayoutVars>
          <dgm:chPref val="3"/>
        </dgm:presLayoutVars>
      </dgm:prSet>
      <dgm:spPr/>
    </dgm:pt>
    <dgm:pt modelId="{2B34815C-C143-48DF-A2D9-989DFC5C17C0}" type="pres">
      <dgm:prSet presAssocID="{BEB1C592-4EB4-4DB8-8F93-78085A73ACB9}" presName="level3hierChild" presStyleCnt="0"/>
      <dgm:spPr/>
    </dgm:pt>
    <dgm:pt modelId="{FA4E6011-DFE1-41E9-8B1F-8A08090264D7}" type="pres">
      <dgm:prSet presAssocID="{409D2C9F-9F5C-4F7F-BBD6-7EDC806F7F28}" presName="conn2-1" presStyleLbl="parChTrans1D2" presStyleIdx="2" presStyleCnt="3"/>
      <dgm:spPr/>
    </dgm:pt>
    <dgm:pt modelId="{6570E551-4802-40E3-98F8-C6D1853DA848}" type="pres">
      <dgm:prSet presAssocID="{409D2C9F-9F5C-4F7F-BBD6-7EDC806F7F28}" presName="connTx" presStyleLbl="parChTrans1D2" presStyleIdx="2" presStyleCnt="3"/>
      <dgm:spPr/>
    </dgm:pt>
    <dgm:pt modelId="{5BDCCDDB-BEA6-48EF-A662-A82C26BFEA18}" type="pres">
      <dgm:prSet presAssocID="{7E0BA79F-7174-4C2A-AAD0-6811C2E95D18}" presName="root2" presStyleCnt="0"/>
      <dgm:spPr/>
    </dgm:pt>
    <dgm:pt modelId="{C67F4AF8-35C8-413D-B599-4E522E7AD40A}" type="pres">
      <dgm:prSet presAssocID="{7E0BA79F-7174-4C2A-AAD0-6811C2E95D18}" presName="LevelTwoTextNode" presStyleLbl="node2" presStyleIdx="2" presStyleCnt="3">
        <dgm:presLayoutVars>
          <dgm:chPref val="3"/>
        </dgm:presLayoutVars>
      </dgm:prSet>
      <dgm:spPr/>
    </dgm:pt>
    <dgm:pt modelId="{FCC47964-42E6-48EB-A89F-0C9F4DDF52AB}" type="pres">
      <dgm:prSet presAssocID="{7E0BA79F-7174-4C2A-AAD0-6811C2E95D18}" presName="level3hierChild" presStyleCnt="0"/>
      <dgm:spPr/>
    </dgm:pt>
  </dgm:ptLst>
  <dgm:cxnLst>
    <dgm:cxn modelId="{8636CB1B-FEA1-45CB-A133-0267631FC41D}" type="presOf" srcId="{409D2C9F-9F5C-4F7F-BBD6-7EDC806F7F28}" destId="{FA4E6011-DFE1-41E9-8B1F-8A08090264D7}" srcOrd="0" destOrd="0" presId="urn:microsoft.com/office/officeart/2008/layout/HorizontalMultiLevelHierarchy"/>
    <dgm:cxn modelId="{E0AF782E-593D-435F-B7DB-95CE4CEC6827}" srcId="{E8B09B3A-35B5-4282-9812-DF06A1B5A7FC}" destId="{BEB1C592-4EB4-4DB8-8F93-78085A73ACB9}" srcOrd="1" destOrd="0" parTransId="{D6207CE4-9A9B-4B88-BF7B-4EF2B185F9EF}" sibTransId="{248D86A3-C6A6-4EBB-9E42-FAEBEE375664}"/>
    <dgm:cxn modelId="{A1A5E634-2B69-4BA0-8105-7FECFCC2D466}" srcId="{72147B92-D493-4346-A164-842E4974F705}" destId="{E8B09B3A-35B5-4282-9812-DF06A1B5A7FC}" srcOrd="0" destOrd="0" parTransId="{AC631404-E809-438F-883B-90D7687F0C51}" sibTransId="{9E1C0425-0D72-4FBD-9C6F-493C1D61260E}"/>
    <dgm:cxn modelId="{ACBD455F-E80F-4233-9E6F-26C3E5106A4D}" srcId="{E8B09B3A-35B5-4282-9812-DF06A1B5A7FC}" destId="{10D63CFF-6480-4052-B195-CB004EF7CA2D}" srcOrd="0" destOrd="0" parTransId="{8973CBCB-1E93-479F-8352-FA5A0C296D6C}" sibTransId="{1FE5906B-8FB5-4E75-A184-289471866D33}"/>
    <dgm:cxn modelId="{F597E945-D640-4DF2-ABAC-8518B21830DB}" type="presOf" srcId="{D6207CE4-9A9B-4B88-BF7B-4EF2B185F9EF}" destId="{84379DB5-9DA5-476B-B4B9-46F80BFE2B4A}" srcOrd="1" destOrd="0" presId="urn:microsoft.com/office/officeart/2008/layout/HorizontalMultiLevelHierarchy"/>
    <dgm:cxn modelId="{EC388850-60D9-4DD0-ADC4-FD3CE9D29507}" type="presOf" srcId="{E8B09B3A-35B5-4282-9812-DF06A1B5A7FC}" destId="{B264EFE6-41F8-4C1D-93CE-A09BDD6DC344}" srcOrd="0" destOrd="0" presId="urn:microsoft.com/office/officeart/2008/layout/HorizontalMultiLevelHierarchy"/>
    <dgm:cxn modelId="{85BA4D52-CDFE-4F3A-A8DB-41259AB6BD94}" type="presOf" srcId="{D6207CE4-9A9B-4B88-BF7B-4EF2B185F9EF}" destId="{B8EA4CD7-A9A9-477D-AB9F-0A3AC670D01C}" srcOrd="0" destOrd="0" presId="urn:microsoft.com/office/officeart/2008/layout/HorizontalMultiLevelHierarchy"/>
    <dgm:cxn modelId="{86C56777-2F4E-45FD-8320-29EFFDBDCE39}" type="presOf" srcId="{10D63CFF-6480-4052-B195-CB004EF7CA2D}" destId="{4B1D31B5-D0C9-4FAB-9CEB-2E47B85B6109}" srcOrd="0" destOrd="0" presId="urn:microsoft.com/office/officeart/2008/layout/HorizontalMultiLevelHierarchy"/>
    <dgm:cxn modelId="{9DC98177-F219-4CBA-813A-47D050ECB017}" type="presOf" srcId="{BEB1C592-4EB4-4DB8-8F93-78085A73ACB9}" destId="{1876A594-CBFB-4E8A-B0AE-5F6779D68583}" srcOrd="0" destOrd="0" presId="urn:microsoft.com/office/officeart/2008/layout/HorizontalMultiLevelHierarchy"/>
    <dgm:cxn modelId="{8DE8748B-DB0A-42BD-959B-FDFE69DE8B53}" type="presOf" srcId="{8973CBCB-1E93-479F-8352-FA5A0C296D6C}" destId="{18DB7B6A-B8A5-40D0-8938-0C060FB9D60B}" srcOrd="1" destOrd="0" presId="urn:microsoft.com/office/officeart/2008/layout/HorizontalMultiLevelHierarchy"/>
    <dgm:cxn modelId="{C0BEE78B-56FD-4A5A-9C42-E09FE796F19E}" type="presOf" srcId="{7E0BA79F-7174-4C2A-AAD0-6811C2E95D18}" destId="{C67F4AF8-35C8-413D-B599-4E522E7AD40A}" srcOrd="0" destOrd="0" presId="urn:microsoft.com/office/officeart/2008/layout/HorizontalMultiLevelHierarchy"/>
    <dgm:cxn modelId="{FCC03E8D-F593-4CBA-B3B4-4614152E877E}" srcId="{E8B09B3A-35B5-4282-9812-DF06A1B5A7FC}" destId="{7E0BA79F-7174-4C2A-AAD0-6811C2E95D18}" srcOrd="2" destOrd="0" parTransId="{409D2C9F-9F5C-4F7F-BBD6-7EDC806F7F28}" sibTransId="{757DB724-436A-42F3-9008-1361BCD89F33}"/>
    <dgm:cxn modelId="{088CC8AD-8E11-425F-904E-AC28E6CC57BA}" type="presOf" srcId="{409D2C9F-9F5C-4F7F-BBD6-7EDC806F7F28}" destId="{6570E551-4802-40E3-98F8-C6D1853DA848}" srcOrd="1" destOrd="0" presId="urn:microsoft.com/office/officeart/2008/layout/HorizontalMultiLevelHierarchy"/>
    <dgm:cxn modelId="{0A6985C6-26C6-4F40-8C99-DB6F3EE8CCD3}" type="presOf" srcId="{8973CBCB-1E93-479F-8352-FA5A0C296D6C}" destId="{4B0FE54C-9A0F-4B44-B53E-4641C6757870}" srcOrd="0" destOrd="0" presId="urn:microsoft.com/office/officeart/2008/layout/HorizontalMultiLevelHierarchy"/>
    <dgm:cxn modelId="{1C4F9AD4-6455-4508-8E5B-71DF9AEDCAED}" type="presOf" srcId="{72147B92-D493-4346-A164-842E4974F705}" destId="{FB5C6B2D-FA78-415A-9AD9-B25EB4490C0B}" srcOrd="0" destOrd="0" presId="urn:microsoft.com/office/officeart/2008/layout/HorizontalMultiLevelHierarchy"/>
    <dgm:cxn modelId="{938706FA-5571-464A-A2F6-5376D64E6682}" type="presParOf" srcId="{FB5C6B2D-FA78-415A-9AD9-B25EB4490C0B}" destId="{7E4550BD-912F-486E-823E-502814CCFA6C}" srcOrd="0" destOrd="0" presId="urn:microsoft.com/office/officeart/2008/layout/HorizontalMultiLevelHierarchy"/>
    <dgm:cxn modelId="{7D1539BE-8ADD-46D8-BE43-8F91978D4A37}" type="presParOf" srcId="{7E4550BD-912F-486E-823E-502814CCFA6C}" destId="{B264EFE6-41F8-4C1D-93CE-A09BDD6DC344}" srcOrd="0" destOrd="0" presId="urn:microsoft.com/office/officeart/2008/layout/HorizontalMultiLevelHierarchy"/>
    <dgm:cxn modelId="{B54BED63-E794-4E2E-9F86-D2EB4C38AB62}" type="presParOf" srcId="{7E4550BD-912F-486E-823E-502814CCFA6C}" destId="{6DB2992D-A1C7-4ACD-ABA1-EF7B89888EEC}" srcOrd="1" destOrd="0" presId="urn:microsoft.com/office/officeart/2008/layout/HorizontalMultiLevelHierarchy"/>
    <dgm:cxn modelId="{B15D292C-E588-48F5-8480-8E99BE0AB99F}" type="presParOf" srcId="{6DB2992D-A1C7-4ACD-ABA1-EF7B89888EEC}" destId="{4B0FE54C-9A0F-4B44-B53E-4641C6757870}" srcOrd="0" destOrd="0" presId="urn:microsoft.com/office/officeart/2008/layout/HorizontalMultiLevelHierarchy"/>
    <dgm:cxn modelId="{2C83C2B0-4C6C-4DCE-8CF6-439F0470239B}" type="presParOf" srcId="{4B0FE54C-9A0F-4B44-B53E-4641C6757870}" destId="{18DB7B6A-B8A5-40D0-8938-0C060FB9D60B}" srcOrd="0" destOrd="0" presId="urn:microsoft.com/office/officeart/2008/layout/HorizontalMultiLevelHierarchy"/>
    <dgm:cxn modelId="{A0E06E48-D23D-4363-9171-A989B8F46DC3}" type="presParOf" srcId="{6DB2992D-A1C7-4ACD-ABA1-EF7B89888EEC}" destId="{373560C4-8C01-4EB1-B986-94BD1C3906B5}" srcOrd="1" destOrd="0" presId="urn:microsoft.com/office/officeart/2008/layout/HorizontalMultiLevelHierarchy"/>
    <dgm:cxn modelId="{6AA8EBF8-AE42-4A8A-987D-2B208716A30F}" type="presParOf" srcId="{373560C4-8C01-4EB1-B986-94BD1C3906B5}" destId="{4B1D31B5-D0C9-4FAB-9CEB-2E47B85B6109}" srcOrd="0" destOrd="0" presId="urn:microsoft.com/office/officeart/2008/layout/HorizontalMultiLevelHierarchy"/>
    <dgm:cxn modelId="{A53F130D-C7AA-4488-852B-F71D05B0E101}" type="presParOf" srcId="{373560C4-8C01-4EB1-B986-94BD1C3906B5}" destId="{0DF6BC7D-4C3B-499F-AB30-EFF4AE917CEE}" srcOrd="1" destOrd="0" presId="urn:microsoft.com/office/officeart/2008/layout/HorizontalMultiLevelHierarchy"/>
    <dgm:cxn modelId="{38A861D3-BADE-4EFD-855C-4AD5A59A18FA}" type="presParOf" srcId="{6DB2992D-A1C7-4ACD-ABA1-EF7B89888EEC}" destId="{B8EA4CD7-A9A9-477D-AB9F-0A3AC670D01C}" srcOrd="2" destOrd="0" presId="urn:microsoft.com/office/officeart/2008/layout/HorizontalMultiLevelHierarchy"/>
    <dgm:cxn modelId="{3DD0B612-DE69-455B-9350-C04E839B86F5}" type="presParOf" srcId="{B8EA4CD7-A9A9-477D-AB9F-0A3AC670D01C}" destId="{84379DB5-9DA5-476B-B4B9-46F80BFE2B4A}" srcOrd="0" destOrd="0" presId="urn:microsoft.com/office/officeart/2008/layout/HorizontalMultiLevelHierarchy"/>
    <dgm:cxn modelId="{1FB3A273-0434-497B-B2E3-8D652FC5F7AC}" type="presParOf" srcId="{6DB2992D-A1C7-4ACD-ABA1-EF7B89888EEC}" destId="{35D8CC20-F3E3-4003-B76E-4C025F43EB5F}" srcOrd="3" destOrd="0" presId="urn:microsoft.com/office/officeart/2008/layout/HorizontalMultiLevelHierarchy"/>
    <dgm:cxn modelId="{8310EF63-0104-4AD8-A9B5-865B4D4249B7}" type="presParOf" srcId="{35D8CC20-F3E3-4003-B76E-4C025F43EB5F}" destId="{1876A594-CBFB-4E8A-B0AE-5F6779D68583}" srcOrd="0" destOrd="0" presId="urn:microsoft.com/office/officeart/2008/layout/HorizontalMultiLevelHierarchy"/>
    <dgm:cxn modelId="{188B2E55-4916-4D07-81BE-9027DEFEC722}" type="presParOf" srcId="{35D8CC20-F3E3-4003-B76E-4C025F43EB5F}" destId="{2B34815C-C143-48DF-A2D9-989DFC5C17C0}" srcOrd="1" destOrd="0" presId="urn:microsoft.com/office/officeart/2008/layout/HorizontalMultiLevelHierarchy"/>
    <dgm:cxn modelId="{ADD49EF9-83E2-4AF1-9F80-BB0AE9E43777}" type="presParOf" srcId="{6DB2992D-A1C7-4ACD-ABA1-EF7B89888EEC}" destId="{FA4E6011-DFE1-41E9-8B1F-8A08090264D7}" srcOrd="4" destOrd="0" presId="urn:microsoft.com/office/officeart/2008/layout/HorizontalMultiLevelHierarchy"/>
    <dgm:cxn modelId="{D6A438DB-1440-494D-8C59-D8677AC12DFF}" type="presParOf" srcId="{FA4E6011-DFE1-41E9-8B1F-8A08090264D7}" destId="{6570E551-4802-40E3-98F8-C6D1853DA848}" srcOrd="0" destOrd="0" presId="urn:microsoft.com/office/officeart/2008/layout/HorizontalMultiLevelHierarchy"/>
    <dgm:cxn modelId="{B8385991-3812-43E4-BFFC-3CCC4844D344}" type="presParOf" srcId="{6DB2992D-A1C7-4ACD-ABA1-EF7B89888EEC}" destId="{5BDCCDDB-BEA6-48EF-A662-A82C26BFEA18}" srcOrd="5" destOrd="0" presId="urn:microsoft.com/office/officeart/2008/layout/HorizontalMultiLevelHierarchy"/>
    <dgm:cxn modelId="{9F7DAC51-F180-41EB-BD3E-060EB1FE8D8D}" type="presParOf" srcId="{5BDCCDDB-BEA6-48EF-A662-A82C26BFEA18}" destId="{C67F4AF8-35C8-413D-B599-4E522E7AD40A}" srcOrd="0" destOrd="0" presId="urn:microsoft.com/office/officeart/2008/layout/HorizontalMultiLevelHierarchy"/>
    <dgm:cxn modelId="{7147AA55-2C00-4CDF-B688-4539F4350703}" type="presParOf" srcId="{5BDCCDDB-BEA6-48EF-A662-A82C26BFEA18}" destId="{FCC47964-42E6-48EB-A89F-0C9F4DDF52A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E9F4E2-0CE9-4B18-9C98-066A819E8FF3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111FD03-DE11-4729-900A-7695BE21A933}">
      <dgm:prSet/>
      <dgm:spPr/>
      <dgm:t>
        <a:bodyPr/>
        <a:lstStyle/>
        <a:p>
          <a:r>
            <a:rPr lang="en-US"/>
            <a:t>✔ Whereas more than 30% of veterans report difficulty accessing timely health care;</a:t>
          </a:r>
        </a:p>
      </dgm:t>
    </dgm:pt>
    <dgm:pt modelId="{964A65BF-9414-49E3-B529-4E88637FC2B6}" type="parTrans" cxnId="{D027B5CD-3BAD-4EF2-9A43-8F960ECC4791}">
      <dgm:prSet/>
      <dgm:spPr/>
      <dgm:t>
        <a:bodyPr/>
        <a:lstStyle/>
        <a:p>
          <a:endParaRPr lang="en-US"/>
        </a:p>
      </dgm:t>
    </dgm:pt>
    <dgm:pt modelId="{4A345ECB-34E0-4CFE-AF10-C09AF184B0AE}" type="sibTrans" cxnId="{D027B5CD-3BAD-4EF2-9A43-8F960ECC4791}">
      <dgm:prSet/>
      <dgm:spPr/>
      <dgm:t>
        <a:bodyPr/>
        <a:lstStyle/>
        <a:p>
          <a:endParaRPr lang="en-US"/>
        </a:p>
      </dgm:t>
    </dgm:pt>
    <dgm:pt modelId="{5AD47AE5-0C3F-45E1-AFED-C5C4D9A0B72F}">
      <dgm:prSet/>
      <dgm:spPr/>
      <dgm:t>
        <a:bodyPr/>
        <a:lstStyle/>
        <a:p>
          <a:r>
            <a:rPr lang="en-US"/>
            <a:t>✔ Whereas the Department of Veterans Affairs has reduced local clinic hours, limiting access for rural veterans;</a:t>
          </a:r>
        </a:p>
      </dgm:t>
    </dgm:pt>
    <dgm:pt modelId="{9F759FFD-7849-4C95-878B-0684943E134B}" type="parTrans" cxnId="{9AD3E14A-E640-4BFF-8A9C-2F07FFFF59AE}">
      <dgm:prSet/>
      <dgm:spPr/>
      <dgm:t>
        <a:bodyPr/>
        <a:lstStyle/>
        <a:p>
          <a:endParaRPr lang="en-US"/>
        </a:p>
      </dgm:t>
    </dgm:pt>
    <dgm:pt modelId="{76B4C096-EA2F-4147-8308-2B6BB3AAB07B}" type="sibTrans" cxnId="{9AD3E14A-E640-4BFF-8A9C-2F07FFFF59AE}">
      <dgm:prSet/>
      <dgm:spPr/>
      <dgm:t>
        <a:bodyPr/>
        <a:lstStyle/>
        <a:p>
          <a:endParaRPr lang="en-US"/>
        </a:p>
      </dgm:t>
    </dgm:pt>
    <dgm:pt modelId="{8E851192-E8C5-480E-8C4C-518380D476DE}">
      <dgm:prSet/>
      <dgm:spPr/>
      <dgm:t>
        <a:bodyPr/>
        <a:lstStyle/>
        <a:p>
          <a:r>
            <a:rPr lang="en-US"/>
            <a:t>✔ Whereas the American Legion is committed to ensuring adequate health care for all veterans, </a:t>
          </a:r>
          <a:r>
            <a:rPr lang="en-US" b="1"/>
            <a:t>now, therefore, be it</a:t>
          </a:r>
          <a:endParaRPr lang="en-US"/>
        </a:p>
      </dgm:t>
    </dgm:pt>
    <dgm:pt modelId="{0A208789-38E8-4E3F-B36D-E6E850AAFE10}" type="parTrans" cxnId="{37BEFDB8-E3FD-4920-9C39-88A0EC72B06C}">
      <dgm:prSet/>
      <dgm:spPr/>
      <dgm:t>
        <a:bodyPr/>
        <a:lstStyle/>
        <a:p>
          <a:endParaRPr lang="en-US"/>
        </a:p>
      </dgm:t>
    </dgm:pt>
    <dgm:pt modelId="{99800004-676A-4076-A6A0-E7BDD707107A}" type="sibTrans" cxnId="{37BEFDB8-E3FD-4920-9C39-88A0EC72B06C}">
      <dgm:prSet/>
      <dgm:spPr/>
      <dgm:t>
        <a:bodyPr/>
        <a:lstStyle/>
        <a:p>
          <a:endParaRPr lang="en-US"/>
        </a:p>
      </dgm:t>
    </dgm:pt>
    <dgm:pt modelId="{DB8661F6-E17E-4C9C-A022-C918A0B57AA8}" type="pres">
      <dgm:prSet presAssocID="{CEE9F4E2-0CE9-4B18-9C98-066A819E8FF3}" presName="vert0" presStyleCnt="0">
        <dgm:presLayoutVars>
          <dgm:dir/>
          <dgm:animOne val="branch"/>
          <dgm:animLvl val="lvl"/>
        </dgm:presLayoutVars>
      </dgm:prSet>
      <dgm:spPr/>
    </dgm:pt>
    <dgm:pt modelId="{3B04EEE7-28AD-4484-845F-66E32353E71B}" type="pres">
      <dgm:prSet presAssocID="{1111FD03-DE11-4729-900A-7695BE21A933}" presName="thickLine" presStyleLbl="alignNode1" presStyleIdx="0" presStyleCnt="3"/>
      <dgm:spPr/>
    </dgm:pt>
    <dgm:pt modelId="{A15B23D6-1625-444A-9AA0-A89470C680E2}" type="pres">
      <dgm:prSet presAssocID="{1111FD03-DE11-4729-900A-7695BE21A933}" presName="horz1" presStyleCnt="0"/>
      <dgm:spPr/>
    </dgm:pt>
    <dgm:pt modelId="{44DFF154-5A1E-4D16-B64A-A810EAEDD883}" type="pres">
      <dgm:prSet presAssocID="{1111FD03-DE11-4729-900A-7695BE21A933}" presName="tx1" presStyleLbl="revTx" presStyleIdx="0" presStyleCnt="3"/>
      <dgm:spPr/>
    </dgm:pt>
    <dgm:pt modelId="{3D2D528B-A63D-4075-84F8-920136360475}" type="pres">
      <dgm:prSet presAssocID="{1111FD03-DE11-4729-900A-7695BE21A933}" presName="vert1" presStyleCnt="0"/>
      <dgm:spPr/>
    </dgm:pt>
    <dgm:pt modelId="{90535F4E-E36F-42C7-93D6-39DD0E88A5FA}" type="pres">
      <dgm:prSet presAssocID="{5AD47AE5-0C3F-45E1-AFED-C5C4D9A0B72F}" presName="thickLine" presStyleLbl="alignNode1" presStyleIdx="1" presStyleCnt="3"/>
      <dgm:spPr/>
    </dgm:pt>
    <dgm:pt modelId="{85890FD0-06AE-44F3-A4EE-75BA548C67A4}" type="pres">
      <dgm:prSet presAssocID="{5AD47AE5-0C3F-45E1-AFED-C5C4D9A0B72F}" presName="horz1" presStyleCnt="0"/>
      <dgm:spPr/>
    </dgm:pt>
    <dgm:pt modelId="{118B2085-EF37-4FFF-9C3F-4B228AD0754C}" type="pres">
      <dgm:prSet presAssocID="{5AD47AE5-0C3F-45E1-AFED-C5C4D9A0B72F}" presName="tx1" presStyleLbl="revTx" presStyleIdx="1" presStyleCnt="3"/>
      <dgm:spPr/>
    </dgm:pt>
    <dgm:pt modelId="{CF5746E2-7171-43AE-AAA8-CF959976833D}" type="pres">
      <dgm:prSet presAssocID="{5AD47AE5-0C3F-45E1-AFED-C5C4D9A0B72F}" presName="vert1" presStyleCnt="0"/>
      <dgm:spPr/>
    </dgm:pt>
    <dgm:pt modelId="{590D4238-26BC-4029-BFA5-8486BF906540}" type="pres">
      <dgm:prSet presAssocID="{8E851192-E8C5-480E-8C4C-518380D476DE}" presName="thickLine" presStyleLbl="alignNode1" presStyleIdx="2" presStyleCnt="3"/>
      <dgm:spPr/>
    </dgm:pt>
    <dgm:pt modelId="{DE7FBDA2-1C65-4067-8206-A97EE488F283}" type="pres">
      <dgm:prSet presAssocID="{8E851192-E8C5-480E-8C4C-518380D476DE}" presName="horz1" presStyleCnt="0"/>
      <dgm:spPr/>
    </dgm:pt>
    <dgm:pt modelId="{59CC24ED-192D-417F-B83A-9960D38134A4}" type="pres">
      <dgm:prSet presAssocID="{8E851192-E8C5-480E-8C4C-518380D476DE}" presName="tx1" presStyleLbl="revTx" presStyleIdx="2" presStyleCnt="3"/>
      <dgm:spPr/>
    </dgm:pt>
    <dgm:pt modelId="{BE08744F-F0A3-4129-BF9E-0331FF9FE8EF}" type="pres">
      <dgm:prSet presAssocID="{8E851192-E8C5-480E-8C4C-518380D476DE}" presName="vert1" presStyleCnt="0"/>
      <dgm:spPr/>
    </dgm:pt>
  </dgm:ptLst>
  <dgm:cxnLst>
    <dgm:cxn modelId="{ECF0E72E-E10B-461E-B9BD-9AF5D2DD7CB0}" type="presOf" srcId="{5AD47AE5-0C3F-45E1-AFED-C5C4D9A0B72F}" destId="{118B2085-EF37-4FFF-9C3F-4B228AD0754C}" srcOrd="0" destOrd="0" presId="urn:microsoft.com/office/officeart/2008/layout/LinedList"/>
    <dgm:cxn modelId="{9AD3E14A-E640-4BFF-8A9C-2F07FFFF59AE}" srcId="{CEE9F4E2-0CE9-4B18-9C98-066A819E8FF3}" destId="{5AD47AE5-0C3F-45E1-AFED-C5C4D9A0B72F}" srcOrd="1" destOrd="0" parTransId="{9F759FFD-7849-4C95-878B-0684943E134B}" sibTransId="{76B4C096-EA2F-4147-8308-2B6BB3AAB07B}"/>
    <dgm:cxn modelId="{A62B776E-99C4-4916-8928-18F871869297}" type="presOf" srcId="{1111FD03-DE11-4729-900A-7695BE21A933}" destId="{44DFF154-5A1E-4D16-B64A-A810EAEDD883}" srcOrd="0" destOrd="0" presId="urn:microsoft.com/office/officeart/2008/layout/LinedList"/>
    <dgm:cxn modelId="{5AB8ACA8-E447-4ABA-BAEB-ACBD46EE8C18}" type="presOf" srcId="{8E851192-E8C5-480E-8C4C-518380D476DE}" destId="{59CC24ED-192D-417F-B83A-9960D38134A4}" srcOrd="0" destOrd="0" presId="urn:microsoft.com/office/officeart/2008/layout/LinedList"/>
    <dgm:cxn modelId="{37BEFDB8-E3FD-4920-9C39-88A0EC72B06C}" srcId="{CEE9F4E2-0CE9-4B18-9C98-066A819E8FF3}" destId="{8E851192-E8C5-480E-8C4C-518380D476DE}" srcOrd="2" destOrd="0" parTransId="{0A208789-38E8-4E3F-B36D-E6E850AAFE10}" sibTransId="{99800004-676A-4076-A6A0-E7BDD707107A}"/>
    <dgm:cxn modelId="{D027B5CD-3BAD-4EF2-9A43-8F960ECC4791}" srcId="{CEE9F4E2-0CE9-4B18-9C98-066A819E8FF3}" destId="{1111FD03-DE11-4729-900A-7695BE21A933}" srcOrd="0" destOrd="0" parTransId="{964A65BF-9414-49E3-B529-4E88637FC2B6}" sibTransId="{4A345ECB-34E0-4CFE-AF10-C09AF184B0AE}"/>
    <dgm:cxn modelId="{8546EDED-FBAE-499D-B39D-C18F89A2D6FB}" type="presOf" srcId="{CEE9F4E2-0CE9-4B18-9C98-066A819E8FF3}" destId="{DB8661F6-E17E-4C9C-A022-C918A0B57AA8}" srcOrd="0" destOrd="0" presId="urn:microsoft.com/office/officeart/2008/layout/LinedList"/>
    <dgm:cxn modelId="{3081A8A7-EDEA-483D-A410-60EC9F6830ED}" type="presParOf" srcId="{DB8661F6-E17E-4C9C-A022-C918A0B57AA8}" destId="{3B04EEE7-28AD-4484-845F-66E32353E71B}" srcOrd="0" destOrd="0" presId="urn:microsoft.com/office/officeart/2008/layout/LinedList"/>
    <dgm:cxn modelId="{1374CF6E-809D-4CD5-8F4D-C5693126B6A2}" type="presParOf" srcId="{DB8661F6-E17E-4C9C-A022-C918A0B57AA8}" destId="{A15B23D6-1625-444A-9AA0-A89470C680E2}" srcOrd="1" destOrd="0" presId="urn:microsoft.com/office/officeart/2008/layout/LinedList"/>
    <dgm:cxn modelId="{D8948467-422C-4CCF-877E-113F097E65D4}" type="presParOf" srcId="{A15B23D6-1625-444A-9AA0-A89470C680E2}" destId="{44DFF154-5A1E-4D16-B64A-A810EAEDD883}" srcOrd="0" destOrd="0" presId="urn:microsoft.com/office/officeart/2008/layout/LinedList"/>
    <dgm:cxn modelId="{345D205F-280E-4E4D-95F5-CB499BB3A077}" type="presParOf" srcId="{A15B23D6-1625-444A-9AA0-A89470C680E2}" destId="{3D2D528B-A63D-4075-84F8-920136360475}" srcOrd="1" destOrd="0" presId="urn:microsoft.com/office/officeart/2008/layout/LinedList"/>
    <dgm:cxn modelId="{BC18F15D-B11B-444F-8CD7-63FB972D7E6B}" type="presParOf" srcId="{DB8661F6-E17E-4C9C-A022-C918A0B57AA8}" destId="{90535F4E-E36F-42C7-93D6-39DD0E88A5FA}" srcOrd="2" destOrd="0" presId="urn:microsoft.com/office/officeart/2008/layout/LinedList"/>
    <dgm:cxn modelId="{83998776-4E77-436E-A3FC-39C98DC47C45}" type="presParOf" srcId="{DB8661F6-E17E-4C9C-A022-C918A0B57AA8}" destId="{85890FD0-06AE-44F3-A4EE-75BA548C67A4}" srcOrd="3" destOrd="0" presId="urn:microsoft.com/office/officeart/2008/layout/LinedList"/>
    <dgm:cxn modelId="{2987ED15-DC05-423C-B525-9BB80FBC84B2}" type="presParOf" srcId="{85890FD0-06AE-44F3-A4EE-75BA548C67A4}" destId="{118B2085-EF37-4FFF-9C3F-4B228AD0754C}" srcOrd="0" destOrd="0" presId="urn:microsoft.com/office/officeart/2008/layout/LinedList"/>
    <dgm:cxn modelId="{554ADCED-7EBE-47A0-8637-24DDDC60E7DE}" type="presParOf" srcId="{85890FD0-06AE-44F3-A4EE-75BA548C67A4}" destId="{CF5746E2-7171-43AE-AAA8-CF959976833D}" srcOrd="1" destOrd="0" presId="urn:microsoft.com/office/officeart/2008/layout/LinedList"/>
    <dgm:cxn modelId="{23D43265-D2CA-465E-860D-FEA88A4AB521}" type="presParOf" srcId="{DB8661F6-E17E-4C9C-A022-C918A0B57AA8}" destId="{590D4238-26BC-4029-BFA5-8486BF906540}" srcOrd="4" destOrd="0" presId="urn:microsoft.com/office/officeart/2008/layout/LinedList"/>
    <dgm:cxn modelId="{8B4F6A50-60E7-46E2-8BDC-64875E050DDA}" type="presParOf" srcId="{DB8661F6-E17E-4C9C-A022-C918A0B57AA8}" destId="{DE7FBDA2-1C65-4067-8206-A97EE488F283}" srcOrd="5" destOrd="0" presId="urn:microsoft.com/office/officeart/2008/layout/LinedList"/>
    <dgm:cxn modelId="{288C3AF0-688E-4DCF-B08B-65E92CB6A079}" type="presParOf" srcId="{DE7FBDA2-1C65-4067-8206-A97EE488F283}" destId="{59CC24ED-192D-417F-B83A-9960D38134A4}" srcOrd="0" destOrd="0" presId="urn:microsoft.com/office/officeart/2008/layout/LinedList"/>
    <dgm:cxn modelId="{1F512F57-20C0-45C6-8C5B-7043EB11B1D5}" type="presParOf" srcId="{DE7FBDA2-1C65-4067-8206-A97EE488F283}" destId="{BE08744F-F0A3-4129-BF9E-0331FF9FE8E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D103A-3EFB-9E4C-BF33-4D1C9B84C211}">
      <dsp:nvSpPr>
        <dsp:cNvPr id="0" name=""/>
        <dsp:cNvSpPr/>
      </dsp:nvSpPr>
      <dsp:spPr>
        <a:xfrm>
          <a:off x="951049" y="175364"/>
          <a:ext cx="1645868" cy="164611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flip="none" rotWithShape="0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3E1F47-CF3D-8C48-A016-AB4ECE0F918D}">
      <dsp:nvSpPr>
        <dsp:cNvPr id="0" name=""/>
        <dsp:cNvSpPr/>
      </dsp:nvSpPr>
      <dsp:spPr>
        <a:xfrm>
          <a:off x="1314839" y="769663"/>
          <a:ext cx="914577" cy="457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>
            <a:latin typeface="Avenir Next" panose="020B0503020202020204" pitchFamily="34" charset="0"/>
          </a:endParaRPr>
        </a:p>
      </dsp:txBody>
      <dsp:txXfrm>
        <a:off x="1314839" y="769663"/>
        <a:ext cx="914577" cy="457179"/>
      </dsp:txXfrm>
    </dsp:sp>
    <dsp:sp modelId="{6D00407C-3482-FE49-B74E-E1B67329D750}">
      <dsp:nvSpPr>
        <dsp:cNvPr id="0" name=""/>
        <dsp:cNvSpPr/>
      </dsp:nvSpPr>
      <dsp:spPr>
        <a:xfrm>
          <a:off x="493914" y="1121182"/>
          <a:ext cx="1645868" cy="164611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403DD4-5623-924B-882A-3F5E3E510711}">
      <dsp:nvSpPr>
        <dsp:cNvPr id="0" name=""/>
        <dsp:cNvSpPr/>
      </dsp:nvSpPr>
      <dsp:spPr>
        <a:xfrm>
          <a:off x="859560" y="1720951"/>
          <a:ext cx="914577" cy="457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latin typeface="Avenir Next" panose="020B0503020202020204" pitchFamily="34" charset="0"/>
          </a:endParaRPr>
        </a:p>
      </dsp:txBody>
      <dsp:txXfrm>
        <a:off x="859560" y="1720951"/>
        <a:ext cx="914577" cy="457179"/>
      </dsp:txXfrm>
    </dsp:sp>
    <dsp:sp modelId="{183C4595-1DFE-A44C-83FA-CE618ECEEAA2}">
      <dsp:nvSpPr>
        <dsp:cNvPr id="0" name=""/>
        <dsp:cNvSpPr/>
      </dsp:nvSpPr>
      <dsp:spPr>
        <a:xfrm>
          <a:off x="1068191" y="2180182"/>
          <a:ext cx="1414055" cy="141462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AD018F-A9C4-F447-BAAF-C4F8C946FD3D}">
      <dsp:nvSpPr>
        <dsp:cNvPr id="0" name=""/>
        <dsp:cNvSpPr/>
      </dsp:nvSpPr>
      <dsp:spPr>
        <a:xfrm>
          <a:off x="1317003" y="2673607"/>
          <a:ext cx="914577" cy="457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latin typeface="Avenir Next" panose="020B0503020202020204" pitchFamily="34" charset="0"/>
          </a:endParaRPr>
        </a:p>
      </dsp:txBody>
      <dsp:txXfrm>
        <a:off x="1317003" y="2673607"/>
        <a:ext cx="914577" cy="4571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D5AF3-76A7-40D7-8BF5-29F9BAD88F10}">
      <dsp:nvSpPr>
        <dsp:cNvPr id="0" name=""/>
        <dsp:cNvSpPr/>
      </dsp:nvSpPr>
      <dsp:spPr>
        <a:xfrm>
          <a:off x="212335" y="693886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8BEA5-6D76-47C2-A180-647D3A1C0F21}">
      <dsp:nvSpPr>
        <dsp:cNvPr id="0" name=""/>
        <dsp:cNvSpPr/>
      </dsp:nvSpPr>
      <dsp:spPr>
        <a:xfrm>
          <a:off x="492877" y="974428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E5844-24FA-4E08-B9BE-5BCB59F21BC7}">
      <dsp:nvSpPr>
        <dsp:cNvPr id="0" name=""/>
        <dsp:cNvSpPr/>
      </dsp:nvSpPr>
      <dsp:spPr>
        <a:xfrm>
          <a:off x="1834517" y="693886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Writing opinions instead of facts</a:t>
          </a:r>
        </a:p>
      </dsp:txBody>
      <dsp:txXfrm>
        <a:off x="1834517" y="693886"/>
        <a:ext cx="3148942" cy="1335915"/>
      </dsp:txXfrm>
    </dsp:sp>
    <dsp:sp modelId="{3E5D8FA7-A2A1-4D6B-9903-DF4FF642CF7A}">
      <dsp:nvSpPr>
        <dsp:cNvPr id="0" name=""/>
        <dsp:cNvSpPr/>
      </dsp:nvSpPr>
      <dsp:spPr>
        <a:xfrm>
          <a:off x="5532139" y="693886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B94E92-B3E2-46E4-A2DE-56D148F2FF02}">
      <dsp:nvSpPr>
        <dsp:cNvPr id="0" name=""/>
        <dsp:cNvSpPr/>
      </dsp:nvSpPr>
      <dsp:spPr>
        <a:xfrm>
          <a:off x="5812681" y="974428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9DCA0-C3F9-4326-B4DB-310C2CD838FB}">
      <dsp:nvSpPr>
        <dsp:cNvPr id="0" name=""/>
        <dsp:cNvSpPr/>
      </dsp:nvSpPr>
      <dsp:spPr>
        <a:xfrm>
          <a:off x="7154322" y="693886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Using multiple ideas in one clause</a:t>
          </a:r>
        </a:p>
      </dsp:txBody>
      <dsp:txXfrm>
        <a:off x="7154322" y="693886"/>
        <a:ext cx="3148942" cy="1335915"/>
      </dsp:txXfrm>
    </dsp:sp>
    <dsp:sp modelId="{D471BD21-F5C7-47F0-9DB8-4AFB2DE6A6F7}">
      <dsp:nvSpPr>
        <dsp:cNvPr id="0" name=""/>
        <dsp:cNvSpPr/>
      </dsp:nvSpPr>
      <dsp:spPr>
        <a:xfrm>
          <a:off x="212335" y="2861286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2EC6F-B9DB-454A-96E7-B3EE5D47B0AF}">
      <dsp:nvSpPr>
        <dsp:cNvPr id="0" name=""/>
        <dsp:cNvSpPr/>
      </dsp:nvSpPr>
      <dsp:spPr>
        <a:xfrm>
          <a:off x="492877" y="3141828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B5C07-9E50-47EC-88FF-CADCF3ABA701}">
      <dsp:nvSpPr>
        <dsp:cNvPr id="0" name=""/>
        <dsp:cNvSpPr/>
      </dsp:nvSpPr>
      <dsp:spPr>
        <a:xfrm>
          <a:off x="1834517" y="2861286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Forgetting the semicolon or comma</a:t>
          </a:r>
        </a:p>
      </dsp:txBody>
      <dsp:txXfrm>
        <a:off x="1834517" y="2861286"/>
        <a:ext cx="3148942" cy="1335915"/>
      </dsp:txXfrm>
    </dsp:sp>
    <dsp:sp modelId="{4054B4D3-A02B-43A4-B15B-E23192A20C2A}">
      <dsp:nvSpPr>
        <dsp:cNvPr id="0" name=""/>
        <dsp:cNvSpPr/>
      </dsp:nvSpPr>
      <dsp:spPr>
        <a:xfrm>
          <a:off x="5532139" y="2861286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BC94B6-BCCF-43B8-BCC7-31D4B21CB0BB}">
      <dsp:nvSpPr>
        <dsp:cNvPr id="0" name=""/>
        <dsp:cNvSpPr/>
      </dsp:nvSpPr>
      <dsp:spPr>
        <a:xfrm>
          <a:off x="5812681" y="3141828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FD624-3644-4C0B-B456-B1B4CDBD2FCC}">
      <dsp:nvSpPr>
        <dsp:cNvPr id="0" name=""/>
        <dsp:cNvSpPr/>
      </dsp:nvSpPr>
      <dsp:spPr>
        <a:xfrm>
          <a:off x="7154322" y="2861286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Writing “Resolved” actions in the Whereas section</a:t>
          </a:r>
        </a:p>
      </dsp:txBody>
      <dsp:txXfrm>
        <a:off x="7154322" y="2861286"/>
        <a:ext cx="3148942" cy="133591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22963-7465-4C90-893C-570FA278D2C7}">
      <dsp:nvSpPr>
        <dsp:cNvPr id="0" name=""/>
        <dsp:cNvSpPr/>
      </dsp:nvSpPr>
      <dsp:spPr>
        <a:xfrm>
          <a:off x="0" y="2029"/>
          <a:ext cx="10515600" cy="10288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82DDE-1009-4B7C-9801-135E2E4818D3}">
      <dsp:nvSpPr>
        <dsp:cNvPr id="0" name=""/>
        <dsp:cNvSpPr/>
      </dsp:nvSpPr>
      <dsp:spPr>
        <a:xfrm>
          <a:off x="311226" y="233520"/>
          <a:ext cx="565866" cy="5658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0E0FD-0A6F-42BF-9BA4-9A690347E86B}">
      <dsp:nvSpPr>
        <dsp:cNvPr id="0" name=""/>
        <dsp:cNvSpPr/>
      </dsp:nvSpPr>
      <dsp:spPr>
        <a:xfrm>
          <a:off x="1188319" y="2029"/>
          <a:ext cx="9327280" cy="1028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86" tIns="108886" rIns="108886" bIns="10888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Use clear, factual, concise language</a:t>
          </a:r>
        </a:p>
      </dsp:txBody>
      <dsp:txXfrm>
        <a:off x="1188319" y="2029"/>
        <a:ext cx="9327280" cy="1028848"/>
      </dsp:txXfrm>
    </dsp:sp>
    <dsp:sp modelId="{A31663FD-389E-4FE3-B8EE-1FC50F923EAA}">
      <dsp:nvSpPr>
        <dsp:cNvPr id="0" name=""/>
        <dsp:cNvSpPr/>
      </dsp:nvSpPr>
      <dsp:spPr>
        <a:xfrm>
          <a:off x="0" y="1288089"/>
          <a:ext cx="10515600" cy="10288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9280C-396A-42A2-99DA-1421D4917429}">
      <dsp:nvSpPr>
        <dsp:cNvPr id="0" name=""/>
        <dsp:cNvSpPr/>
      </dsp:nvSpPr>
      <dsp:spPr>
        <a:xfrm>
          <a:off x="311226" y="1519580"/>
          <a:ext cx="565866" cy="5658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2447D-C091-42AE-9844-8DEEB31F5582}">
      <dsp:nvSpPr>
        <dsp:cNvPr id="0" name=""/>
        <dsp:cNvSpPr/>
      </dsp:nvSpPr>
      <dsp:spPr>
        <a:xfrm>
          <a:off x="1188319" y="1288089"/>
          <a:ext cx="9327280" cy="1028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86" tIns="108886" rIns="108886" bIns="10888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Support with statistics, law, or policy</a:t>
          </a:r>
        </a:p>
      </dsp:txBody>
      <dsp:txXfrm>
        <a:off x="1188319" y="1288089"/>
        <a:ext cx="9327280" cy="1028848"/>
      </dsp:txXfrm>
    </dsp:sp>
    <dsp:sp modelId="{4C9A2CCA-F20A-449B-96C6-6B1662E505A5}">
      <dsp:nvSpPr>
        <dsp:cNvPr id="0" name=""/>
        <dsp:cNvSpPr/>
      </dsp:nvSpPr>
      <dsp:spPr>
        <a:xfrm>
          <a:off x="0" y="2574150"/>
          <a:ext cx="10515600" cy="10288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E2665-8AC6-4CDE-8A8C-78E9403A4D3F}">
      <dsp:nvSpPr>
        <dsp:cNvPr id="0" name=""/>
        <dsp:cNvSpPr/>
      </dsp:nvSpPr>
      <dsp:spPr>
        <a:xfrm>
          <a:off x="311226" y="2805640"/>
          <a:ext cx="565866" cy="5658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59DAC-BCAB-456E-8530-A34D9774DF12}">
      <dsp:nvSpPr>
        <dsp:cNvPr id="0" name=""/>
        <dsp:cNvSpPr/>
      </dsp:nvSpPr>
      <dsp:spPr>
        <a:xfrm>
          <a:off x="1188319" y="2574150"/>
          <a:ext cx="9327280" cy="1028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86" tIns="108886" rIns="108886" bIns="10888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Build a logical progression of reasons</a:t>
          </a:r>
        </a:p>
      </dsp:txBody>
      <dsp:txXfrm>
        <a:off x="1188319" y="2574150"/>
        <a:ext cx="9327280" cy="1028848"/>
      </dsp:txXfrm>
    </dsp:sp>
    <dsp:sp modelId="{999BFECB-A451-4A54-A4B8-EA9237572F57}">
      <dsp:nvSpPr>
        <dsp:cNvPr id="0" name=""/>
        <dsp:cNvSpPr/>
      </dsp:nvSpPr>
      <dsp:spPr>
        <a:xfrm>
          <a:off x="0" y="3860210"/>
          <a:ext cx="10515600" cy="10288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E7DC8-44F3-4F23-9AAB-430CB554BA90}">
      <dsp:nvSpPr>
        <dsp:cNvPr id="0" name=""/>
        <dsp:cNvSpPr/>
      </dsp:nvSpPr>
      <dsp:spPr>
        <a:xfrm>
          <a:off x="311226" y="4091700"/>
          <a:ext cx="565866" cy="56586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C2DA7-C6EA-40FE-9328-AF7126FFD944}">
      <dsp:nvSpPr>
        <dsp:cNvPr id="0" name=""/>
        <dsp:cNvSpPr/>
      </dsp:nvSpPr>
      <dsp:spPr>
        <a:xfrm>
          <a:off x="1188319" y="3860210"/>
          <a:ext cx="9327280" cy="1028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86" tIns="108886" rIns="108886" bIns="10888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Keep the reader focused on the issue</a:t>
          </a:r>
        </a:p>
      </dsp:txBody>
      <dsp:txXfrm>
        <a:off x="1188319" y="3860210"/>
        <a:ext cx="9327280" cy="10288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7680E-B73C-42D4-BE55-B2F722842147}">
      <dsp:nvSpPr>
        <dsp:cNvPr id="0" name=""/>
        <dsp:cNvSpPr/>
      </dsp:nvSpPr>
      <dsp:spPr>
        <a:xfrm>
          <a:off x="0" y="3681780"/>
          <a:ext cx="10515600" cy="120844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Share and discuss</a:t>
          </a:r>
        </a:p>
      </dsp:txBody>
      <dsp:txXfrm>
        <a:off x="0" y="3681780"/>
        <a:ext cx="10515600" cy="1208442"/>
      </dsp:txXfrm>
    </dsp:sp>
    <dsp:sp modelId="{68F626A9-ADAD-4545-9ECA-513439EF4C11}">
      <dsp:nvSpPr>
        <dsp:cNvPr id="0" name=""/>
        <dsp:cNvSpPr/>
      </dsp:nvSpPr>
      <dsp:spPr>
        <a:xfrm rot="10800000">
          <a:off x="0" y="1841322"/>
          <a:ext cx="10515600" cy="1858584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Draft </a:t>
          </a:r>
          <a:r>
            <a:rPr lang="en-US" sz="2800" b="1" kern="1200"/>
            <a:t>three Whereas clauses</a:t>
          </a:r>
          <a:r>
            <a:rPr lang="en-US" sz="2800" kern="1200"/>
            <a:t> supporting a resolution on:</a:t>
          </a:r>
          <a:br>
            <a:rPr lang="en-US" sz="2800" kern="1200"/>
          </a:br>
          <a:r>
            <a:rPr lang="en-US" sz="2800" kern="1200"/>
            <a:t>	- </a:t>
          </a:r>
          <a:r>
            <a:rPr lang="en-US" sz="2800" i="1" kern="1200"/>
            <a:t>Expanding community outreach to veterans</a:t>
          </a:r>
          <a:endParaRPr lang="en-US" sz="2800" kern="1200"/>
        </a:p>
      </dsp:txBody>
      <dsp:txXfrm rot="10800000">
        <a:off x="0" y="1841322"/>
        <a:ext cx="10515600" cy="1207652"/>
      </dsp:txXfrm>
    </dsp:sp>
    <dsp:sp modelId="{A9063C73-AC1B-4679-9391-086C6BBAA9BD}">
      <dsp:nvSpPr>
        <dsp:cNvPr id="0" name=""/>
        <dsp:cNvSpPr/>
      </dsp:nvSpPr>
      <dsp:spPr>
        <a:xfrm rot="10800000">
          <a:off x="0" y="864"/>
          <a:ext cx="10515600" cy="1858584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Break into groups</a:t>
          </a:r>
        </a:p>
      </dsp:txBody>
      <dsp:txXfrm rot="10800000">
        <a:off x="0" y="864"/>
        <a:ext cx="10515600" cy="120765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CE553-42A0-40FA-B12E-5833489AC78B}">
      <dsp:nvSpPr>
        <dsp:cNvPr id="0" name=""/>
        <dsp:cNvSpPr/>
      </dsp:nvSpPr>
      <dsp:spPr>
        <a:xfrm>
          <a:off x="0" y="238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891279-0F0F-4713-BFB7-D55E59ACC97F}">
      <dsp:nvSpPr>
        <dsp:cNvPr id="0" name=""/>
        <dsp:cNvSpPr/>
      </dsp:nvSpPr>
      <dsp:spPr>
        <a:xfrm>
          <a:off x="0" y="2388"/>
          <a:ext cx="10515600" cy="1628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“Whereas” = </a:t>
          </a:r>
          <a:r>
            <a:rPr lang="en-US" sz="4600" b="1" kern="1200"/>
            <a:t>Facts and Reasons</a:t>
          </a:r>
          <a:endParaRPr lang="en-US" sz="4600" kern="1200"/>
        </a:p>
      </dsp:txBody>
      <dsp:txXfrm>
        <a:off x="0" y="2388"/>
        <a:ext cx="10515600" cy="1628770"/>
      </dsp:txXfrm>
    </dsp:sp>
    <dsp:sp modelId="{7A889438-CB59-4A18-8D51-4BE6A3355398}">
      <dsp:nvSpPr>
        <dsp:cNvPr id="0" name=""/>
        <dsp:cNvSpPr/>
      </dsp:nvSpPr>
      <dsp:spPr>
        <a:xfrm>
          <a:off x="0" y="163115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B82362-FA48-4B29-A779-3A4EA9353B06}">
      <dsp:nvSpPr>
        <dsp:cNvPr id="0" name=""/>
        <dsp:cNvSpPr/>
      </dsp:nvSpPr>
      <dsp:spPr>
        <a:xfrm>
          <a:off x="0" y="1631158"/>
          <a:ext cx="10515600" cy="1628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“Resolved” = </a:t>
          </a:r>
          <a:r>
            <a:rPr lang="en-US" sz="4600" b="1" kern="1200"/>
            <a:t>Action</a:t>
          </a:r>
          <a:endParaRPr lang="en-US" sz="4600" kern="1200"/>
        </a:p>
      </dsp:txBody>
      <dsp:txXfrm>
        <a:off x="0" y="1631158"/>
        <a:ext cx="10515600" cy="1628770"/>
      </dsp:txXfrm>
    </dsp:sp>
    <dsp:sp modelId="{D4F771A8-2515-4519-AAC5-FAAF495E0780}">
      <dsp:nvSpPr>
        <dsp:cNvPr id="0" name=""/>
        <dsp:cNvSpPr/>
      </dsp:nvSpPr>
      <dsp:spPr>
        <a:xfrm>
          <a:off x="0" y="325992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952A3C-2F90-471D-9D47-958361463475}">
      <dsp:nvSpPr>
        <dsp:cNvPr id="0" name=""/>
        <dsp:cNvSpPr/>
      </dsp:nvSpPr>
      <dsp:spPr>
        <a:xfrm>
          <a:off x="0" y="3259929"/>
          <a:ext cx="10515600" cy="1628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Good resolutions = clear, factual, persuasive</a:t>
          </a:r>
        </a:p>
      </dsp:txBody>
      <dsp:txXfrm>
        <a:off x="0" y="3259929"/>
        <a:ext cx="10515600" cy="16287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1AD95-8DC5-BA4F-8B92-8AED63803C67}">
      <dsp:nvSpPr>
        <dsp:cNvPr id="0" name=""/>
        <dsp:cNvSpPr/>
      </dsp:nvSpPr>
      <dsp:spPr>
        <a:xfrm>
          <a:off x="0" y="0"/>
          <a:ext cx="4222115" cy="575369"/>
        </a:xfrm>
        <a:prstGeom prst="rect">
          <a:avLst/>
        </a:prstGeom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1" i="0" kern="1200" dirty="0">
            <a:latin typeface="Avenir Next Demi Bold" panose="020B0503020202020204" pitchFamily="34" charset="0"/>
          </a:endParaRPr>
        </a:p>
      </dsp:txBody>
      <dsp:txXfrm>
        <a:off x="16852" y="16852"/>
        <a:ext cx="3601247" cy="541665"/>
      </dsp:txXfrm>
    </dsp:sp>
    <dsp:sp modelId="{2BEF36E5-CE71-7442-AA5B-3F4609D349EA}">
      <dsp:nvSpPr>
        <dsp:cNvPr id="0" name=""/>
        <dsp:cNvSpPr/>
      </dsp:nvSpPr>
      <dsp:spPr>
        <a:xfrm>
          <a:off x="372539" y="671263"/>
          <a:ext cx="4222115" cy="575369"/>
        </a:xfrm>
        <a:prstGeom prst="rect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1" i="0" kern="1200" dirty="0">
            <a:latin typeface="Avenir Next Demi Bold" panose="020B0503020202020204" pitchFamily="34" charset="0"/>
          </a:endParaRPr>
        </a:p>
      </dsp:txBody>
      <dsp:txXfrm>
        <a:off x="389391" y="688115"/>
        <a:ext cx="3441882" cy="541665"/>
      </dsp:txXfrm>
    </dsp:sp>
    <dsp:sp modelId="{29DBFE4E-F7AA-4740-B1B7-8B20D11F4DC1}">
      <dsp:nvSpPr>
        <dsp:cNvPr id="0" name=""/>
        <dsp:cNvSpPr/>
      </dsp:nvSpPr>
      <dsp:spPr>
        <a:xfrm>
          <a:off x="745079" y="1342527"/>
          <a:ext cx="4222115" cy="575369"/>
        </a:xfrm>
        <a:prstGeom prst="rect">
          <a:avLst/>
        </a:prstGeom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1" i="0" kern="1200" dirty="0">
            <a:latin typeface="Avenir Next Demi Bold" panose="020B0503020202020204" pitchFamily="34" charset="0"/>
          </a:endParaRPr>
        </a:p>
      </dsp:txBody>
      <dsp:txXfrm>
        <a:off x="761931" y="1359379"/>
        <a:ext cx="3441882" cy="541665"/>
      </dsp:txXfrm>
    </dsp:sp>
    <dsp:sp modelId="{10AA695C-F644-DC46-B051-5400DEEB277C}">
      <dsp:nvSpPr>
        <dsp:cNvPr id="0" name=""/>
        <dsp:cNvSpPr/>
      </dsp:nvSpPr>
      <dsp:spPr>
        <a:xfrm>
          <a:off x="3848125" y="436321"/>
          <a:ext cx="373989" cy="373989"/>
        </a:xfrm>
        <a:prstGeom prst="downArrow">
          <a:avLst>
            <a:gd name="adj1" fmla="val 55000"/>
            <a:gd name="adj2" fmla="val 45000"/>
          </a:avLst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w="6350" cap="flat" cmpd="sng" algn="ctr">
          <a:solidFill>
            <a:schemeClr val="accent2">
              <a:lumMod val="85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i="0" kern="1200">
            <a:latin typeface="Avenir Next Demi Bold" panose="020B0503020202020204" pitchFamily="34" charset="0"/>
          </a:endParaRPr>
        </a:p>
      </dsp:txBody>
      <dsp:txXfrm>
        <a:off x="3932273" y="436321"/>
        <a:ext cx="205693" cy="281427"/>
      </dsp:txXfrm>
    </dsp:sp>
    <dsp:sp modelId="{6C8B4FCC-1154-F249-8416-C1313F6CE8FF}">
      <dsp:nvSpPr>
        <dsp:cNvPr id="0" name=""/>
        <dsp:cNvSpPr/>
      </dsp:nvSpPr>
      <dsp:spPr>
        <a:xfrm>
          <a:off x="4220665" y="1103749"/>
          <a:ext cx="373989" cy="373989"/>
        </a:xfrm>
        <a:prstGeom prst="downArrow">
          <a:avLst>
            <a:gd name="adj1" fmla="val 55000"/>
            <a:gd name="adj2" fmla="val 45000"/>
          </a:avLst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w="6350" cap="flat" cmpd="sng" algn="ctr">
          <a:solidFill>
            <a:schemeClr val="accent2">
              <a:lumMod val="85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i="0" kern="1200">
            <a:latin typeface="Avenir Next Demi Bold" panose="020B0503020202020204" pitchFamily="34" charset="0"/>
          </a:endParaRPr>
        </a:p>
      </dsp:txBody>
      <dsp:txXfrm>
        <a:off x="4304813" y="1103749"/>
        <a:ext cx="205693" cy="2814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4E10C-840F-9C4F-B9B3-FE437D305AAB}">
      <dsp:nvSpPr>
        <dsp:cNvPr id="0" name=""/>
        <dsp:cNvSpPr/>
      </dsp:nvSpPr>
      <dsp:spPr>
        <a:xfrm>
          <a:off x="1583" y="228313"/>
          <a:ext cx="1588926" cy="1588926"/>
        </a:xfrm>
        <a:prstGeom prst="ellipse">
          <a:avLst/>
        </a:prstGeom>
        <a:gradFill flip="none"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87444" tIns="38100" rIns="87444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b="0" i="0" kern="1200" dirty="0">
            <a:latin typeface="Avenir Next" panose="020B0503020202020204" pitchFamily="34" charset="0"/>
          </a:endParaRPr>
        </a:p>
      </dsp:txBody>
      <dsp:txXfrm>
        <a:off x="234276" y="461006"/>
        <a:ext cx="1123540" cy="1123540"/>
      </dsp:txXfrm>
    </dsp:sp>
    <dsp:sp modelId="{6C133A9A-65A8-D74F-B67D-176199120121}">
      <dsp:nvSpPr>
        <dsp:cNvPr id="0" name=""/>
        <dsp:cNvSpPr/>
      </dsp:nvSpPr>
      <dsp:spPr>
        <a:xfrm>
          <a:off x="1272724" y="228313"/>
          <a:ext cx="1588926" cy="1588926"/>
        </a:xfrm>
        <a:prstGeom prst="ellipse">
          <a:avLst/>
        </a:prstGeom>
        <a:gradFill flip="none" rotWithShape="0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87444" tIns="38100" rIns="87444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b="0" i="0" kern="1200" dirty="0">
            <a:latin typeface="Avenir Next" panose="020B0503020202020204" pitchFamily="34" charset="0"/>
          </a:endParaRPr>
        </a:p>
      </dsp:txBody>
      <dsp:txXfrm>
        <a:off x="1505417" y="461006"/>
        <a:ext cx="1123540" cy="1123540"/>
      </dsp:txXfrm>
    </dsp:sp>
    <dsp:sp modelId="{151EA625-DD32-9449-90E7-841CF5D3693F}">
      <dsp:nvSpPr>
        <dsp:cNvPr id="0" name=""/>
        <dsp:cNvSpPr/>
      </dsp:nvSpPr>
      <dsp:spPr>
        <a:xfrm>
          <a:off x="2543866" y="228313"/>
          <a:ext cx="1588926" cy="1588926"/>
        </a:xfrm>
        <a:prstGeom prst="ellipse">
          <a:avLst/>
        </a:prstGeom>
        <a:gradFill flip="none"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87444" tIns="38100" rIns="87444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b="0" i="0" kern="1200" dirty="0">
            <a:latin typeface="Avenir Next" panose="020B0503020202020204" pitchFamily="34" charset="0"/>
          </a:endParaRPr>
        </a:p>
      </dsp:txBody>
      <dsp:txXfrm>
        <a:off x="2776559" y="461006"/>
        <a:ext cx="1123540" cy="1123540"/>
      </dsp:txXfrm>
    </dsp:sp>
    <dsp:sp modelId="{9920A8F7-9AAF-0148-ADE4-2269B4A78BD4}">
      <dsp:nvSpPr>
        <dsp:cNvPr id="0" name=""/>
        <dsp:cNvSpPr/>
      </dsp:nvSpPr>
      <dsp:spPr>
        <a:xfrm>
          <a:off x="3815007" y="228313"/>
          <a:ext cx="1588926" cy="1588926"/>
        </a:xfrm>
        <a:prstGeom prst="ellipse">
          <a:avLst/>
        </a:prstGeom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87444" tIns="38100" rIns="87444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b="0" i="0" kern="1200" dirty="0">
            <a:latin typeface="Avenir Next" panose="020B0503020202020204" pitchFamily="34" charset="0"/>
          </a:endParaRPr>
        </a:p>
      </dsp:txBody>
      <dsp:txXfrm>
        <a:off x="4047700" y="461006"/>
        <a:ext cx="1123540" cy="11235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142D3-E8C0-4521-8B3B-30B7B20946C1}">
      <dsp:nvSpPr>
        <dsp:cNvPr id="0" name=""/>
        <dsp:cNvSpPr/>
      </dsp:nvSpPr>
      <dsp:spPr>
        <a:xfrm>
          <a:off x="0" y="597"/>
          <a:ext cx="10515600" cy="139711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750D2-92BC-471E-AA85-5C0ADEC6B3C6}">
      <dsp:nvSpPr>
        <dsp:cNvPr id="0" name=""/>
        <dsp:cNvSpPr/>
      </dsp:nvSpPr>
      <dsp:spPr>
        <a:xfrm>
          <a:off x="422626" y="314947"/>
          <a:ext cx="768411" cy="7684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07972-45D3-4D22-B8FC-3E0EBE7970DB}">
      <dsp:nvSpPr>
        <dsp:cNvPr id="0" name=""/>
        <dsp:cNvSpPr/>
      </dsp:nvSpPr>
      <dsp:spPr>
        <a:xfrm>
          <a:off x="1613664" y="597"/>
          <a:ext cx="8901935" cy="1397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861" tIns="147861" rIns="147861" bIns="14786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Learn the role of 'Whereas' clauses</a:t>
          </a:r>
        </a:p>
      </dsp:txBody>
      <dsp:txXfrm>
        <a:off x="1613664" y="597"/>
        <a:ext cx="8901935" cy="1397112"/>
      </dsp:txXfrm>
    </dsp:sp>
    <dsp:sp modelId="{83C9BEFA-F072-43CF-88F3-FB808396901D}">
      <dsp:nvSpPr>
        <dsp:cNvPr id="0" name=""/>
        <dsp:cNvSpPr/>
      </dsp:nvSpPr>
      <dsp:spPr>
        <a:xfrm>
          <a:off x="0" y="1746987"/>
          <a:ext cx="10515600" cy="139711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AA454-13F4-4025-A954-7A42B501000B}">
      <dsp:nvSpPr>
        <dsp:cNvPr id="0" name=""/>
        <dsp:cNvSpPr/>
      </dsp:nvSpPr>
      <dsp:spPr>
        <a:xfrm>
          <a:off x="422626" y="2061338"/>
          <a:ext cx="768411" cy="7684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3C030-9AA9-4927-9760-99407BE56B64}">
      <dsp:nvSpPr>
        <dsp:cNvPr id="0" name=""/>
        <dsp:cNvSpPr/>
      </dsp:nvSpPr>
      <dsp:spPr>
        <a:xfrm>
          <a:off x="1613664" y="1746987"/>
          <a:ext cx="8901935" cy="1397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861" tIns="147861" rIns="147861" bIns="14786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Understand correct format and style</a:t>
          </a:r>
        </a:p>
      </dsp:txBody>
      <dsp:txXfrm>
        <a:off x="1613664" y="1746987"/>
        <a:ext cx="8901935" cy="1397112"/>
      </dsp:txXfrm>
    </dsp:sp>
    <dsp:sp modelId="{1D4D326D-BCB1-4FF6-9223-D0D51914C3F5}">
      <dsp:nvSpPr>
        <dsp:cNvPr id="0" name=""/>
        <dsp:cNvSpPr/>
      </dsp:nvSpPr>
      <dsp:spPr>
        <a:xfrm>
          <a:off x="0" y="3493378"/>
          <a:ext cx="10515600" cy="139711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0DF74-3CC3-47C5-B8A7-A7FA195D40DC}">
      <dsp:nvSpPr>
        <dsp:cNvPr id="0" name=""/>
        <dsp:cNvSpPr/>
      </dsp:nvSpPr>
      <dsp:spPr>
        <a:xfrm>
          <a:off x="422626" y="3807728"/>
          <a:ext cx="768411" cy="7684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EFD39-D15B-4735-B01C-BF9C67841A3B}">
      <dsp:nvSpPr>
        <dsp:cNvPr id="0" name=""/>
        <dsp:cNvSpPr/>
      </dsp:nvSpPr>
      <dsp:spPr>
        <a:xfrm>
          <a:off x="1613664" y="3493378"/>
          <a:ext cx="8901935" cy="1397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861" tIns="147861" rIns="147861" bIns="14786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Practice writing clear and effective clauses</a:t>
          </a:r>
        </a:p>
      </dsp:txBody>
      <dsp:txXfrm>
        <a:off x="1613664" y="3493378"/>
        <a:ext cx="8901935" cy="13971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FC564-7306-4115-911F-6327653E1DA3}">
      <dsp:nvSpPr>
        <dsp:cNvPr id="0" name=""/>
        <dsp:cNvSpPr/>
      </dsp:nvSpPr>
      <dsp:spPr>
        <a:xfrm>
          <a:off x="2231439" y="2388"/>
          <a:ext cx="2521967" cy="12609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A formal expression of opinion or will of the organization</a:t>
          </a:r>
        </a:p>
      </dsp:txBody>
      <dsp:txXfrm>
        <a:off x="2268372" y="39321"/>
        <a:ext cx="2448101" cy="1187117"/>
      </dsp:txXfrm>
    </dsp:sp>
    <dsp:sp modelId="{395B7E28-7151-4F68-97E6-4909923F8C06}">
      <dsp:nvSpPr>
        <dsp:cNvPr id="0" name=""/>
        <dsp:cNvSpPr/>
      </dsp:nvSpPr>
      <dsp:spPr>
        <a:xfrm>
          <a:off x="2231439" y="1452519"/>
          <a:ext cx="2521967" cy="12609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•Used to set policy, request action, or express positions</a:t>
          </a:r>
        </a:p>
      </dsp:txBody>
      <dsp:txXfrm>
        <a:off x="2268372" y="1489452"/>
        <a:ext cx="2448101" cy="1187117"/>
      </dsp:txXfrm>
    </dsp:sp>
    <dsp:sp modelId="{E7C2D83D-1E15-4611-8555-F386411FAFFE}">
      <dsp:nvSpPr>
        <dsp:cNvPr id="0" name=""/>
        <dsp:cNvSpPr/>
      </dsp:nvSpPr>
      <dsp:spPr>
        <a:xfrm>
          <a:off x="2231439" y="2902650"/>
          <a:ext cx="2521967" cy="12609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Consists of:</a:t>
          </a:r>
        </a:p>
      </dsp:txBody>
      <dsp:txXfrm>
        <a:off x="2268372" y="2939583"/>
        <a:ext cx="2448101" cy="1187117"/>
      </dsp:txXfrm>
    </dsp:sp>
    <dsp:sp modelId="{F29D8E21-B678-4F39-BC0F-DDFDA4DFC3A8}">
      <dsp:nvSpPr>
        <dsp:cNvPr id="0" name=""/>
        <dsp:cNvSpPr/>
      </dsp:nvSpPr>
      <dsp:spPr>
        <a:xfrm rot="19457599">
          <a:off x="4636637" y="3147406"/>
          <a:ext cx="1242324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1242324" y="2320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6741" y="3139551"/>
        <a:ext cx="62116" cy="62116"/>
      </dsp:txXfrm>
    </dsp:sp>
    <dsp:sp modelId="{7BFFC25F-06B0-43BA-A037-5E05640C341C}">
      <dsp:nvSpPr>
        <dsp:cNvPr id="0" name=""/>
        <dsp:cNvSpPr/>
      </dsp:nvSpPr>
      <dsp:spPr>
        <a:xfrm>
          <a:off x="5762193" y="2177584"/>
          <a:ext cx="2521967" cy="12609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 Whereas clauses (background &amp; reasons)</a:t>
          </a:r>
        </a:p>
      </dsp:txBody>
      <dsp:txXfrm>
        <a:off x="5799126" y="2214517"/>
        <a:ext cx="2448101" cy="1187117"/>
      </dsp:txXfrm>
    </dsp:sp>
    <dsp:sp modelId="{DEE7FFAC-9BFD-4D59-BBD8-BE4443828D6B}">
      <dsp:nvSpPr>
        <dsp:cNvPr id="0" name=""/>
        <dsp:cNvSpPr/>
      </dsp:nvSpPr>
      <dsp:spPr>
        <a:xfrm rot="2142401">
          <a:off x="4636637" y="3872472"/>
          <a:ext cx="1242324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1242324" y="2320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6741" y="3864617"/>
        <a:ext cx="62116" cy="62116"/>
      </dsp:txXfrm>
    </dsp:sp>
    <dsp:sp modelId="{BB70FDF1-344D-455C-992A-15D6CDCD7D65}">
      <dsp:nvSpPr>
        <dsp:cNvPr id="0" name=""/>
        <dsp:cNvSpPr/>
      </dsp:nvSpPr>
      <dsp:spPr>
        <a:xfrm>
          <a:off x="5762193" y="3627716"/>
          <a:ext cx="2521967" cy="12609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 Resolved clauses (action to be taken)</a:t>
          </a:r>
        </a:p>
      </dsp:txBody>
      <dsp:txXfrm>
        <a:off x="5799126" y="3664649"/>
        <a:ext cx="2448101" cy="11871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9CBF9-4C67-4BC6-A444-9EB8BC2AF6E0}">
      <dsp:nvSpPr>
        <dsp:cNvPr id="0" name=""/>
        <dsp:cNvSpPr/>
      </dsp:nvSpPr>
      <dsp:spPr>
        <a:xfrm>
          <a:off x="0" y="2433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D799ADA-31C8-4EC6-8146-1D9EFD7EF662}">
      <dsp:nvSpPr>
        <dsp:cNvPr id="0" name=""/>
        <dsp:cNvSpPr/>
      </dsp:nvSpPr>
      <dsp:spPr>
        <a:xfrm>
          <a:off x="0" y="2433"/>
          <a:ext cx="5181600" cy="1659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• States the background, reasons, and justification</a:t>
          </a:r>
        </a:p>
      </dsp:txBody>
      <dsp:txXfrm>
        <a:off x="0" y="2433"/>
        <a:ext cx="5181600" cy="1659800"/>
      </dsp:txXfrm>
    </dsp:sp>
    <dsp:sp modelId="{29A70C02-ABCC-4875-BFDD-21E83A21B2CF}">
      <dsp:nvSpPr>
        <dsp:cNvPr id="0" name=""/>
        <dsp:cNvSpPr/>
      </dsp:nvSpPr>
      <dsp:spPr>
        <a:xfrm>
          <a:off x="0" y="1662233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3A4983-845B-4953-8333-C772E2DDFF2A}">
      <dsp:nvSpPr>
        <dsp:cNvPr id="0" name=""/>
        <dsp:cNvSpPr/>
      </dsp:nvSpPr>
      <dsp:spPr>
        <a:xfrm>
          <a:off x="0" y="1662233"/>
          <a:ext cx="5181600" cy="1659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• Provides facts that support the 'Resolved' section</a:t>
          </a:r>
        </a:p>
      </dsp:txBody>
      <dsp:txXfrm>
        <a:off x="0" y="1662233"/>
        <a:ext cx="5181600" cy="1659800"/>
      </dsp:txXfrm>
    </dsp:sp>
    <dsp:sp modelId="{502FEA54-3F28-493F-BA1B-BEA1CBF171A7}">
      <dsp:nvSpPr>
        <dsp:cNvPr id="0" name=""/>
        <dsp:cNvSpPr/>
      </dsp:nvSpPr>
      <dsp:spPr>
        <a:xfrm>
          <a:off x="0" y="3322034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43A898-E652-4185-9057-12C19897A501}">
      <dsp:nvSpPr>
        <dsp:cNvPr id="0" name=""/>
        <dsp:cNvSpPr/>
      </dsp:nvSpPr>
      <dsp:spPr>
        <a:xfrm>
          <a:off x="0" y="3322034"/>
          <a:ext cx="5181600" cy="1659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• Should lead logically to the action requested</a:t>
          </a:r>
        </a:p>
      </dsp:txBody>
      <dsp:txXfrm>
        <a:off x="0" y="3322034"/>
        <a:ext cx="5181600" cy="16598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6E61C-5870-4689-B76D-AC74A97B557F}">
      <dsp:nvSpPr>
        <dsp:cNvPr id="0" name=""/>
        <dsp:cNvSpPr/>
      </dsp:nvSpPr>
      <dsp:spPr>
        <a:xfrm>
          <a:off x="0" y="2029"/>
          <a:ext cx="10515600" cy="10288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35683-F692-4E7C-9B33-2A91F6D77233}">
      <dsp:nvSpPr>
        <dsp:cNvPr id="0" name=""/>
        <dsp:cNvSpPr/>
      </dsp:nvSpPr>
      <dsp:spPr>
        <a:xfrm>
          <a:off x="311226" y="233520"/>
          <a:ext cx="565866" cy="5658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B2CA4-1688-4329-B4C8-BBFB9776806C}">
      <dsp:nvSpPr>
        <dsp:cNvPr id="0" name=""/>
        <dsp:cNvSpPr/>
      </dsp:nvSpPr>
      <dsp:spPr>
        <a:xfrm>
          <a:off x="1188319" y="2029"/>
          <a:ext cx="9327280" cy="1028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86" tIns="108886" rIns="108886" bIns="10888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Begins with the word </a:t>
          </a:r>
          <a:r>
            <a:rPr lang="en-US" sz="2200" b="1" kern="1200" dirty="0"/>
            <a:t>“Whereas,”</a:t>
          </a:r>
          <a:r>
            <a:rPr lang="en-US" sz="2200" kern="1200" dirty="0"/>
            <a:t> (capital W, comma after)</a:t>
          </a:r>
        </a:p>
      </dsp:txBody>
      <dsp:txXfrm>
        <a:off x="1188319" y="2029"/>
        <a:ext cx="9327280" cy="1028848"/>
      </dsp:txXfrm>
    </dsp:sp>
    <dsp:sp modelId="{36B2D09E-1376-4A24-B99D-512A78D0B921}">
      <dsp:nvSpPr>
        <dsp:cNvPr id="0" name=""/>
        <dsp:cNvSpPr/>
      </dsp:nvSpPr>
      <dsp:spPr>
        <a:xfrm>
          <a:off x="0" y="1288089"/>
          <a:ext cx="10515600" cy="10288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C8751C-B5E0-4C43-BFCA-8357E58F2594}">
      <dsp:nvSpPr>
        <dsp:cNvPr id="0" name=""/>
        <dsp:cNvSpPr/>
      </dsp:nvSpPr>
      <dsp:spPr>
        <a:xfrm>
          <a:off x="311226" y="1519580"/>
          <a:ext cx="565866" cy="5658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A79F2-8F29-4B60-B66D-DDC8B82301CD}">
      <dsp:nvSpPr>
        <dsp:cNvPr id="0" name=""/>
        <dsp:cNvSpPr/>
      </dsp:nvSpPr>
      <dsp:spPr>
        <a:xfrm>
          <a:off x="1188319" y="1288089"/>
          <a:ext cx="9327280" cy="1028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86" tIns="108886" rIns="108886" bIns="10888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Written as </a:t>
          </a:r>
          <a:r>
            <a:rPr lang="en-US" sz="2200" b="1" kern="1200"/>
            <a:t>a complete sentence</a:t>
          </a:r>
          <a:endParaRPr lang="en-US" sz="2200" kern="1200"/>
        </a:p>
      </dsp:txBody>
      <dsp:txXfrm>
        <a:off x="1188319" y="1288089"/>
        <a:ext cx="9327280" cy="1028848"/>
      </dsp:txXfrm>
    </dsp:sp>
    <dsp:sp modelId="{71395457-2879-4E37-850F-D1FE8A24CA1B}">
      <dsp:nvSpPr>
        <dsp:cNvPr id="0" name=""/>
        <dsp:cNvSpPr/>
      </dsp:nvSpPr>
      <dsp:spPr>
        <a:xfrm>
          <a:off x="0" y="2574150"/>
          <a:ext cx="10515600" cy="10288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AEB5C-C311-478D-8B83-B84805F2690C}">
      <dsp:nvSpPr>
        <dsp:cNvPr id="0" name=""/>
        <dsp:cNvSpPr/>
      </dsp:nvSpPr>
      <dsp:spPr>
        <a:xfrm>
          <a:off x="311226" y="2805640"/>
          <a:ext cx="565866" cy="5658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1DD5E-74AD-4C64-8BD6-BA65A3CDF1A7}">
      <dsp:nvSpPr>
        <dsp:cNvPr id="0" name=""/>
        <dsp:cNvSpPr/>
      </dsp:nvSpPr>
      <dsp:spPr>
        <a:xfrm>
          <a:off x="1188319" y="2574150"/>
          <a:ext cx="9327280" cy="1028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86" tIns="108886" rIns="108886" bIns="10888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Ends with a </a:t>
          </a:r>
          <a:r>
            <a:rPr lang="en-US" sz="2200" b="1" kern="1200"/>
            <a:t>semicolon (;)</a:t>
          </a:r>
          <a:r>
            <a:rPr lang="en-US" sz="2200" kern="1200"/>
            <a:t> — except the last one, which ends with a </a:t>
          </a:r>
          <a:r>
            <a:rPr lang="en-US" sz="2200" b="1" kern="1200"/>
            <a:t>comma (,) and the phrase “now, therefore, be it”</a:t>
          </a:r>
          <a:endParaRPr lang="en-US" sz="2200" kern="1200"/>
        </a:p>
      </dsp:txBody>
      <dsp:txXfrm>
        <a:off x="1188319" y="2574150"/>
        <a:ext cx="9327280" cy="1028848"/>
      </dsp:txXfrm>
    </dsp:sp>
    <dsp:sp modelId="{9A8B84E8-36CB-4566-A43E-B9B34974A8E3}">
      <dsp:nvSpPr>
        <dsp:cNvPr id="0" name=""/>
        <dsp:cNvSpPr/>
      </dsp:nvSpPr>
      <dsp:spPr>
        <a:xfrm>
          <a:off x="0" y="3860210"/>
          <a:ext cx="10515600" cy="10288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F9201-6F92-47AC-9F99-61A6092C6CC4}">
      <dsp:nvSpPr>
        <dsp:cNvPr id="0" name=""/>
        <dsp:cNvSpPr/>
      </dsp:nvSpPr>
      <dsp:spPr>
        <a:xfrm>
          <a:off x="311226" y="4091700"/>
          <a:ext cx="565866" cy="56586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74CB8-CE91-4070-901C-0B871C251DD9}">
      <dsp:nvSpPr>
        <dsp:cNvPr id="0" name=""/>
        <dsp:cNvSpPr/>
      </dsp:nvSpPr>
      <dsp:spPr>
        <a:xfrm>
          <a:off x="1188319" y="3860210"/>
          <a:ext cx="9327280" cy="1028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86" tIns="108886" rIns="108886" bIns="10888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Each clause = </a:t>
          </a:r>
          <a:r>
            <a:rPr lang="en-US" sz="2200" b="1" kern="1200"/>
            <a:t>one thought / reason</a:t>
          </a:r>
          <a:endParaRPr lang="en-US" sz="2200" kern="1200"/>
        </a:p>
      </dsp:txBody>
      <dsp:txXfrm>
        <a:off x="1188319" y="3860210"/>
        <a:ext cx="9327280" cy="10288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E6011-DFE1-41E9-8B1F-8A08090264D7}">
      <dsp:nvSpPr>
        <dsp:cNvPr id="0" name=""/>
        <dsp:cNvSpPr/>
      </dsp:nvSpPr>
      <dsp:spPr>
        <a:xfrm>
          <a:off x="1014635" y="2670092"/>
          <a:ext cx="1361186" cy="1268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0593" y="0"/>
              </a:lnTo>
              <a:lnTo>
                <a:pt x="680593" y="1268293"/>
              </a:lnTo>
              <a:lnTo>
                <a:pt x="1361186" y="126829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648716" y="3257727"/>
        <a:ext cx="93024" cy="93024"/>
      </dsp:txXfrm>
    </dsp:sp>
    <dsp:sp modelId="{B8EA4CD7-A9A9-477D-AB9F-0A3AC670D01C}">
      <dsp:nvSpPr>
        <dsp:cNvPr id="0" name=""/>
        <dsp:cNvSpPr/>
      </dsp:nvSpPr>
      <dsp:spPr>
        <a:xfrm>
          <a:off x="1014635" y="2624372"/>
          <a:ext cx="13611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61186" y="4572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61198" y="2636062"/>
        <a:ext cx="68059" cy="68059"/>
      </dsp:txXfrm>
    </dsp:sp>
    <dsp:sp modelId="{4B0FE54C-9A0F-4B44-B53E-4641C6757870}">
      <dsp:nvSpPr>
        <dsp:cNvPr id="0" name=""/>
        <dsp:cNvSpPr/>
      </dsp:nvSpPr>
      <dsp:spPr>
        <a:xfrm>
          <a:off x="1014635" y="1401798"/>
          <a:ext cx="1361186" cy="1268293"/>
        </a:xfrm>
        <a:custGeom>
          <a:avLst/>
          <a:gdLst/>
          <a:ahLst/>
          <a:cxnLst/>
          <a:rect l="0" t="0" r="0" b="0"/>
          <a:pathLst>
            <a:path>
              <a:moveTo>
                <a:pt x="0" y="1268293"/>
              </a:moveTo>
              <a:lnTo>
                <a:pt x="680593" y="1268293"/>
              </a:lnTo>
              <a:lnTo>
                <a:pt x="680593" y="0"/>
              </a:lnTo>
              <a:lnTo>
                <a:pt x="1361186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648716" y="1989433"/>
        <a:ext cx="93024" cy="93024"/>
      </dsp:txXfrm>
    </dsp:sp>
    <dsp:sp modelId="{B264EFE6-41F8-4C1D-93CE-A09BDD6DC344}">
      <dsp:nvSpPr>
        <dsp:cNvPr id="0" name=""/>
        <dsp:cNvSpPr/>
      </dsp:nvSpPr>
      <dsp:spPr>
        <a:xfrm rot="16200000">
          <a:off x="-2162774" y="2162774"/>
          <a:ext cx="5340184" cy="10146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❌ Whereas veterans need help.</a:t>
          </a:r>
          <a:br>
            <a:rPr lang="en-US" sz="2400" kern="1200" dirty="0"/>
          </a:br>
          <a:r>
            <a:rPr lang="en-US" sz="2400" kern="1200" dirty="0"/>
            <a:t>❌ Whereas we should support them.</a:t>
          </a:r>
        </a:p>
      </dsp:txBody>
      <dsp:txXfrm>
        <a:off x="-2162774" y="2162774"/>
        <a:ext cx="5340184" cy="1014635"/>
      </dsp:txXfrm>
    </dsp:sp>
    <dsp:sp modelId="{4B1D31B5-D0C9-4FAB-9CEB-2E47B85B6109}">
      <dsp:nvSpPr>
        <dsp:cNvPr id="0" name=""/>
        <dsp:cNvSpPr/>
      </dsp:nvSpPr>
      <dsp:spPr>
        <a:xfrm>
          <a:off x="2375821" y="894480"/>
          <a:ext cx="3328003" cy="10146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Too vague</a:t>
          </a:r>
          <a:endParaRPr lang="en-US" sz="2400" kern="1200" dirty="0"/>
        </a:p>
      </dsp:txBody>
      <dsp:txXfrm>
        <a:off x="2375821" y="894480"/>
        <a:ext cx="3328003" cy="1014635"/>
      </dsp:txXfrm>
    </dsp:sp>
    <dsp:sp modelId="{1876A594-CBFB-4E8A-B0AE-5F6779D68583}">
      <dsp:nvSpPr>
        <dsp:cNvPr id="0" name=""/>
        <dsp:cNvSpPr/>
      </dsp:nvSpPr>
      <dsp:spPr>
        <a:xfrm>
          <a:off x="2375821" y="2162774"/>
          <a:ext cx="3328003" cy="10146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Not factual</a:t>
          </a:r>
          <a:endParaRPr lang="en-US" sz="2400" kern="1200" dirty="0"/>
        </a:p>
      </dsp:txBody>
      <dsp:txXfrm>
        <a:off x="2375821" y="2162774"/>
        <a:ext cx="3328003" cy="1014635"/>
      </dsp:txXfrm>
    </dsp:sp>
    <dsp:sp modelId="{C67F4AF8-35C8-413D-B599-4E522E7AD40A}">
      <dsp:nvSpPr>
        <dsp:cNvPr id="0" name=""/>
        <dsp:cNvSpPr/>
      </dsp:nvSpPr>
      <dsp:spPr>
        <a:xfrm>
          <a:off x="2375821" y="3431068"/>
          <a:ext cx="3328003" cy="10146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Lacks specifics</a:t>
          </a:r>
          <a:endParaRPr lang="en-US" sz="2400" kern="1200" dirty="0"/>
        </a:p>
      </dsp:txBody>
      <dsp:txXfrm>
        <a:off x="2375821" y="3431068"/>
        <a:ext cx="3328003" cy="10146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4EEE7-28AD-4484-845F-66E32353E71B}">
      <dsp:nvSpPr>
        <dsp:cNvPr id="0" name=""/>
        <dsp:cNvSpPr/>
      </dsp:nvSpPr>
      <dsp:spPr>
        <a:xfrm>
          <a:off x="0" y="2388"/>
          <a:ext cx="10515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DFF154-5A1E-4D16-B64A-A810EAEDD883}">
      <dsp:nvSpPr>
        <dsp:cNvPr id="0" name=""/>
        <dsp:cNvSpPr/>
      </dsp:nvSpPr>
      <dsp:spPr>
        <a:xfrm>
          <a:off x="0" y="2388"/>
          <a:ext cx="10515600" cy="1628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✔ Whereas more than 30% of veterans report difficulty accessing timely health care;</a:t>
          </a:r>
        </a:p>
      </dsp:txBody>
      <dsp:txXfrm>
        <a:off x="0" y="2388"/>
        <a:ext cx="10515600" cy="1628770"/>
      </dsp:txXfrm>
    </dsp:sp>
    <dsp:sp modelId="{90535F4E-E36F-42C7-93D6-39DD0E88A5FA}">
      <dsp:nvSpPr>
        <dsp:cNvPr id="0" name=""/>
        <dsp:cNvSpPr/>
      </dsp:nvSpPr>
      <dsp:spPr>
        <a:xfrm>
          <a:off x="0" y="1631158"/>
          <a:ext cx="10515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8B2085-EF37-4FFF-9C3F-4B228AD0754C}">
      <dsp:nvSpPr>
        <dsp:cNvPr id="0" name=""/>
        <dsp:cNvSpPr/>
      </dsp:nvSpPr>
      <dsp:spPr>
        <a:xfrm>
          <a:off x="0" y="1631158"/>
          <a:ext cx="10515600" cy="1628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✔ Whereas the Department of Veterans Affairs has reduced local clinic hours, limiting access for rural veterans;</a:t>
          </a:r>
        </a:p>
      </dsp:txBody>
      <dsp:txXfrm>
        <a:off x="0" y="1631158"/>
        <a:ext cx="10515600" cy="1628770"/>
      </dsp:txXfrm>
    </dsp:sp>
    <dsp:sp modelId="{590D4238-26BC-4029-BFA5-8486BF906540}">
      <dsp:nvSpPr>
        <dsp:cNvPr id="0" name=""/>
        <dsp:cNvSpPr/>
      </dsp:nvSpPr>
      <dsp:spPr>
        <a:xfrm>
          <a:off x="0" y="3259929"/>
          <a:ext cx="10515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CC24ED-192D-417F-B83A-9960D38134A4}">
      <dsp:nvSpPr>
        <dsp:cNvPr id="0" name=""/>
        <dsp:cNvSpPr/>
      </dsp:nvSpPr>
      <dsp:spPr>
        <a:xfrm>
          <a:off x="0" y="3259929"/>
          <a:ext cx="10515600" cy="1628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✔ Whereas the American Legion is committed to ensuring adequate health care for all veterans, </a:t>
          </a:r>
          <a:r>
            <a:rPr lang="en-US" sz="3200" b="1" kern="1200"/>
            <a:t>now, therefore, be it</a:t>
          </a:r>
          <a:endParaRPr lang="en-US" sz="3200" kern="1200"/>
        </a:p>
      </dsp:txBody>
      <dsp:txXfrm>
        <a:off x="0" y="3259929"/>
        <a:ext cx="10515600" cy="1628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7B58C-B162-4F0A-8306-3121E64A3FEE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619AD-1464-4D97-83F7-E949A82FA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29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619AD-1464-4D97-83F7-E949A82FAF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4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resolution is written to formally express an opinion, to set policy, request action, or express a position on a particular topic.  The Whereas clause is the background and reasons for the resolution, as opposed to the “Resolved” clauses which are the actions to be taken, or the “Ask”.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619AD-1464-4D97-83F7-E949A82FAF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41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“Whereas” clause explains the background, reasons, and justification for the resolution.  It presents the facts that support the “Resolved” section and should logically lead to the action being requested.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619AD-1464-4D97-83F7-E949A82FAF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81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Whereas clause will always begin with a capital “W” in the word, “Whereas”.  The comma immediately follows the word, “Whereas”.  It is always written as a complete sentence but ending with a semi-colon.  The exception is on the last “Whereas” clause, which ends with a comma, then the phrase “now, therefore, be it”.  Always ensure that each clause is one thought or reason.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619AD-1464-4D97-83F7-E949A82FAF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64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two examples of poorly written “Whereas” clause.  They are both much too vague, not factual, and lack specifics.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619AD-1464-4D97-83F7-E949A82FAF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3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examples of correctly written, or proper “Whereas” clauses.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619AD-1464-4D97-83F7-E949A82FAF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10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some common mistakes to avoid: Write only facts, not opinions. Keep each clause focused on a single idea. End every “Whereas” clause with a semicolon, and the final one with a comma. Do not include “Resolved” statements in the Whereas section..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619AD-1464-4D97-83F7-E949A82FAF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76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Strive to write effective “Whereas” clauses by being clear, factual, and concise. Support them with statistics, laws, or policies, and present your reasons in a logical, easy-to-follow order. Keep your focus on the issue at hand.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619AD-1464-4D97-83F7-E949A82FAF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63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Remember, the “Whereas” clauses are the facts and reasons that support your “Resolved” (or the Ask or Action) clause.  Ensure that your resolutions are always clear, factual and persuasive.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619AD-1464-4D97-83F7-E949A82FAF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1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L Presentation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332A7E-CE9B-244D-C430-F445E93AB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" b="1"/>
          <a:stretch/>
        </p:blipFill>
        <p:spPr>
          <a:xfrm>
            <a:off x="14" y="1282"/>
            <a:ext cx="12191985" cy="68567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C240EF-8538-35CF-9010-1771CDB5F26E}"/>
              </a:ext>
            </a:extLst>
          </p:cNvPr>
          <p:cNvSpPr/>
          <p:nvPr/>
        </p:nvSpPr>
        <p:spPr>
          <a:xfrm rot="16200000">
            <a:off x="7267012" y="-31792"/>
            <a:ext cx="2971626" cy="6877153"/>
          </a:xfrm>
          <a:prstGeom prst="rect">
            <a:avLst/>
          </a:prstGeom>
          <a:solidFill>
            <a:srgbClr val="163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402AB5-41D4-C274-052B-71A8668ED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21" y="2793331"/>
            <a:ext cx="4044686" cy="1103129"/>
          </a:xfrm>
          <a:prstGeom prst="rect">
            <a:avLst/>
          </a:prstGeom>
        </p:spPr>
      </p:pic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37FECD0A-6221-1AC6-A5FA-CC9F423BCC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88494" y="2583746"/>
            <a:ext cx="5517262" cy="921047"/>
          </a:xfrm>
        </p:spPr>
        <p:txBody>
          <a:bodyPr>
            <a:noAutofit/>
          </a:bodyPr>
          <a:lstStyle>
            <a:lvl1pPr marL="0" indent="0">
              <a:buNone/>
              <a:defRPr sz="3375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  <a:lvl2pPr marL="457177" indent="0">
              <a:buNone/>
              <a:defRPr sz="3094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2pPr>
            <a:lvl3pPr marL="914353" indent="0">
              <a:buNone/>
              <a:defRPr sz="2812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3pPr>
            <a:lvl4pPr marL="1371529" indent="0">
              <a:buNone/>
              <a:defRPr sz="2531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4pPr>
            <a:lvl5pPr marL="1828706" indent="0">
              <a:buNone/>
              <a:defRPr sz="2531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4AC1A4B-EEAC-4EFB-B34C-D1F011532F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88494" y="3668376"/>
            <a:ext cx="5517262" cy="69466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en-US" dirty="0"/>
              <a:t>SUBTITLE OF PRESENTATION</a:t>
            </a:r>
          </a:p>
          <a:p>
            <a:r>
              <a:rPr lang="en-US" dirty="0"/>
              <a:t>Presenter Name, Title</a:t>
            </a:r>
          </a:p>
        </p:txBody>
      </p:sp>
    </p:spTree>
    <p:extLst>
      <p:ext uri="{BB962C8B-B14F-4D97-AF65-F5344CB8AC3E}">
        <p14:creationId xmlns:p14="http://schemas.microsoft.com/office/powerpoint/2010/main" val="3049866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L End Slide (Questions?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E5055D-F9A9-3A1A-DF2D-1F4C6799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" b="1"/>
          <a:stretch/>
        </p:blipFill>
        <p:spPr>
          <a:xfrm>
            <a:off x="14" y="1282"/>
            <a:ext cx="12191985" cy="68567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485162-E1A0-0AF5-98CE-1A24C94BFE42}"/>
              </a:ext>
            </a:extLst>
          </p:cNvPr>
          <p:cNvSpPr/>
          <p:nvPr/>
        </p:nvSpPr>
        <p:spPr>
          <a:xfrm rot="16200000">
            <a:off x="7560159" y="-47251"/>
            <a:ext cx="2385328" cy="6877153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345B6-C3C1-2525-D44A-F97E52541701}"/>
              </a:ext>
            </a:extLst>
          </p:cNvPr>
          <p:cNvSpPr txBox="1"/>
          <p:nvPr/>
        </p:nvSpPr>
        <p:spPr>
          <a:xfrm>
            <a:off x="5788556" y="3167364"/>
            <a:ext cx="5804480" cy="545308"/>
          </a:xfrm>
          <a:prstGeom prst="rect">
            <a:avLst/>
          </a:prstGeom>
          <a:noFill/>
        </p:spPr>
        <p:txBody>
          <a:bodyPr wrap="square" lIns="64292" tIns="32146" rIns="64292" bIns="32146" rtlCol="0" anchor="t">
            <a:spAutoFit/>
          </a:bodyPr>
          <a:lstStyle/>
          <a:p>
            <a:pPr algn="l" defTabSz="914353" hangingPunct="1">
              <a:lnSpc>
                <a:spcPct val="90000"/>
              </a:lnSpc>
              <a:spcAft>
                <a:spcPts val="600"/>
              </a:spcAft>
            </a:pPr>
            <a:r>
              <a:rPr lang="en-US" sz="3375" b="1" i="0" kern="1200" dirty="0">
                <a:solidFill>
                  <a:schemeClr val="bg1"/>
                </a:solidFill>
                <a:latin typeface="Avenir Next Demi Bold" panose="020B0503020202020204" pitchFamily="34" charset="0"/>
              </a:rPr>
              <a:t>QUESTIONS?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7BCCDF-DFC2-593A-4228-06752C212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21" y="2793331"/>
            <a:ext cx="4044686" cy="110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3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TO End Slide (Questions?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E5055D-F9A9-3A1A-DF2D-1F4C6799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" b="1"/>
          <a:stretch/>
        </p:blipFill>
        <p:spPr>
          <a:xfrm>
            <a:off x="14" y="1282"/>
            <a:ext cx="12191985" cy="68567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485162-E1A0-0AF5-98CE-1A24C94BFE42}"/>
              </a:ext>
            </a:extLst>
          </p:cNvPr>
          <p:cNvSpPr/>
          <p:nvPr/>
        </p:nvSpPr>
        <p:spPr>
          <a:xfrm rot="16200000">
            <a:off x="7560159" y="-47251"/>
            <a:ext cx="2385328" cy="6877153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345B6-C3C1-2525-D44A-F97E52541701}"/>
              </a:ext>
            </a:extLst>
          </p:cNvPr>
          <p:cNvSpPr txBox="1"/>
          <p:nvPr/>
        </p:nvSpPr>
        <p:spPr>
          <a:xfrm>
            <a:off x="5788556" y="3167364"/>
            <a:ext cx="5804480" cy="545308"/>
          </a:xfrm>
          <a:prstGeom prst="rect">
            <a:avLst/>
          </a:prstGeom>
          <a:noFill/>
        </p:spPr>
        <p:txBody>
          <a:bodyPr wrap="square" lIns="64292" tIns="32146" rIns="64292" bIns="32146" rtlCol="0" anchor="t">
            <a:spAutoFit/>
          </a:bodyPr>
          <a:lstStyle/>
          <a:p>
            <a:pPr algn="l" defTabSz="914353" hangingPunct="1">
              <a:lnSpc>
                <a:spcPct val="90000"/>
              </a:lnSpc>
              <a:spcAft>
                <a:spcPts val="600"/>
              </a:spcAft>
            </a:pPr>
            <a:r>
              <a:rPr lang="en-US" sz="3375" b="1" i="0" kern="1200" dirty="0">
                <a:solidFill>
                  <a:schemeClr val="bg1"/>
                </a:solidFill>
                <a:latin typeface="Avenir Next Demi Bold" panose="020B0503020202020204" pitchFamily="34" charset="0"/>
              </a:rPr>
              <a:t>QUESTIONS?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C3790AAB-4981-BED4-05AC-F1BC4D02F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883" y="1352742"/>
            <a:ext cx="2728377" cy="4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68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 Ar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52306D7-5739-9DD9-D5FE-8D0909901C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2598936" y="-2479513"/>
            <a:ext cx="626426" cy="5895181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EE51CFD-FB22-7470-3305-519DED78BBB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338202" y="154863"/>
            <a:ext cx="4520420" cy="609207"/>
          </a:xfrm>
        </p:spPr>
        <p:txBody>
          <a:bodyPr anchor="ctr"/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Smart Art Example Slide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DD9F1A0-890A-F62F-9E9B-4E4080586505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545026029"/>
              </p:ext>
            </p:extLst>
          </p:nvPr>
        </p:nvGraphicFramePr>
        <p:xfrm>
          <a:off x="7402740" y="2929958"/>
          <a:ext cx="3090832" cy="3770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14BC062-9ACF-D9E4-7300-461FD803FA68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033821121"/>
              </p:ext>
            </p:extLst>
          </p:nvPr>
        </p:nvGraphicFramePr>
        <p:xfrm>
          <a:off x="6385016" y="865105"/>
          <a:ext cx="4967195" cy="1917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8D6CFBF-181A-A6FC-D548-5A60AE5026DD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4222323954"/>
              </p:ext>
            </p:extLst>
          </p:nvPr>
        </p:nvGraphicFramePr>
        <p:xfrm>
          <a:off x="839789" y="4252912"/>
          <a:ext cx="5405518" cy="2045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1B93AD7-2F8F-83E7-1879-842DCC35BC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2329" y="1800225"/>
            <a:ext cx="5336220" cy="2115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Aft>
                <a:spcPts val="844"/>
              </a:spcAft>
            </a:pPr>
            <a:r>
              <a:rPr lang="en-US" sz="1969" dirty="0"/>
              <a:t>The Smart Art on this slide cannot be edited.</a:t>
            </a:r>
          </a:p>
          <a:p>
            <a:pPr lvl="0" algn="l">
              <a:spcAft>
                <a:spcPts val="844"/>
              </a:spcAft>
            </a:pPr>
            <a:r>
              <a:rPr lang="en-US" sz="1969" dirty="0"/>
              <a:t>Three samples are shown here to visualize how colors and gradients can be customized, and some useful options to make information more exciting to consume by the viewer.</a:t>
            </a:r>
          </a:p>
          <a:p>
            <a:pPr algn="l">
              <a:spcAft>
                <a:spcPts val="844"/>
              </a:spcAft>
            </a:pPr>
            <a:endParaRPr lang="en-US" sz="1969" dirty="0"/>
          </a:p>
        </p:txBody>
      </p:sp>
    </p:spTree>
    <p:extLst>
      <p:ext uri="{BB962C8B-B14F-4D97-AF65-F5344CB8AC3E}">
        <p14:creationId xmlns:p14="http://schemas.microsoft.com/office/powerpoint/2010/main" val="2019202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325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A14D49-BE63-86EC-7390-E34468854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" b="1"/>
          <a:stretch/>
        </p:blipFill>
        <p:spPr>
          <a:xfrm>
            <a:off x="14" y="1282"/>
            <a:ext cx="12191985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75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97AD34-43FF-C09E-EC27-85486F266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" b="1"/>
          <a:stretch/>
        </p:blipFill>
        <p:spPr>
          <a:xfrm>
            <a:off x="14" y="1282"/>
            <a:ext cx="12191985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563A4B-3B7E-7AA7-CE02-E110D9B39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745" y="2587542"/>
            <a:ext cx="6170510" cy="168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65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 The On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97AD34-43FF-C09E-EC27-85486F266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" b="1"/>
          <a:stretch/>
        </p:blipFill>
        <p:spPr>
          <a:xfrm>
            <a:off x="14" y="1282"/>
            <a:ext cx="12191985" cy="6856718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8667AFC4-ECD5-0694-48E6-C278B45FD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811" y="1352742"/>
            <a:ext cx="2728377" cy="4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10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90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7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TO Presentation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332A7E-CE9B-244D-C430-F445E93AB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" b="1"/>
          <a:stretch/>
        </p:blipFill>
        <p:spPr>
          <a:xfrm>
            <a:off x="14" y="1282"/>
            <a:ext cx="12191985" cy="68567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C240EF-8538-35CF-9010-1771CDB5F26E}"/>
              </a:ext>
            </a:extLst>
          </p:cNvPr>
          <p:cNvSpPr/>
          <p:nvPr/>
        </p:nvSpPr>
        <p:spPr>
          <a:xfrm rot="16200000">
            <a:off x="7267012" y="-31792"/>
            <a:ext cx="2971626" cy="6877153"/>
          </a:xfrm>
          <a:prstGeom prst="rect">
            <a:avLst/>
          </a:prstGeom>
          <a:solidFill>
            <a:srgbClr val="163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37FECD0A-6221-1AC6-A5FA-CC9F423BCC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88494" y="2583746"/>
            <a:ext cx="5517262" cy="921047"/>
          </a:xfrm>
        </p:spPr>
        <p:txBody>
          <a:bodyPr>
            <a:noAutofit/>
          </a:bodyPr>
          <a:lstStyle>
            <a:lvl1pPr marL="0" indent="0">
              <a:buNone/>
              <a:defRPr sz="3375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  <a:lvl2pPr marL="457177" indent="0">
              <a:buNone/>
              <a:defRPr sz="3094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2pPr>
            <a:lvl3pPr marL="914353" indent="0">
              <a:buNone/>
              <a:defRPr sz="2812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3pPr>
            <a:lvl4pPr marL="1371529" indent="0">
              <a:buNone/>
              <a:defRPr sz="2531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4pPr>
            <a:lvl5pPr marL="1828706" indent="0">
              <a:buNone/>
              <a:defRPr sz="2531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4AC1A4B-EEAC-4EFB-B34C-D1F011532F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88494" y="3668376"/>
            <a:ext cx="5517262" cy="69466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en-US" dirty="0"/>
              <a:t>SUBTITLE OF PRESENTATION</a:t>
            </a:r>
          </a:p>
          <a:p>
            <a:r>
              <a:rPr lang="en-US" dirty="0"/>
              <a:t>Presenter Name, Title</a:t>
            </a:r>
          </a:p>
        </p:txBody>
      </p:sp>
      <p:pic>
        <p:nvPicPr>
          <p:cNvPr id="2" name="Picture 1" descr="A 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0919302F-8EE3-D12E-06D3-2CA565C1E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49" y="1285875"/>
            <a:ext cx="2812766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8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8FCA8-1544-8C0A-516E-A5127A035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875"/>
            <a:ext cx="10515600" cy="4891088"/>
          </a:xfrm>
        </p:spPr>
        <p:txBody>
          <a:bodyPr/>
          <a:lstStyle>
            <a:lvl1pPr marL="0" indent="0">
              <a:buNone/>
              <a:defRPr b="0" i="0">
                <a:latin typeface="Avenir Next" panose="020B0503020202020204" pitchFamily="34" charset="0"/>
              </a:defRPr>
            </a:lvl1pPr>
            <a:lvl2pPr marL="457177" indent="0">
              <a:buNone/>
              <a:defRPr b="0" i="0">
                <a:latin typeface="Avenir Next" panose="020B0503020202020204" pitchFamily="34" charset="0"/>
              </a:defRPr>
            </a:lvl2pPr>
            <a:lvl3pPr marL="914353" indent="0">
              <a:buNone/>
              <a:defRPr b="0" i="0">
                <a:latin typeface="Avenir Next" panose="020B0503020202020204" pitchFamily="34" charset="0"/>
              </a:defRPr>
            </a:lvl3pPr>
            <a:lvl4pPr marL="1371529" indent="0">
              <a:buNone/>
              <a:defRPr b="0" i="0">
                <a:latin typeface="Avenir Next" panose="020B0503020202020204" pitchFamily="34" charset="0"/>
              </a:defRPr>
            </a:lvl4pPr>
            <a:lvl5pPr marL="1828706" indent="0">
              <a:buNone/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EAB754-D9B5-2C7D-BBBF-4F688B9EAFC6}"/>
              </a:ext>
            </a:extLst>
          </p:cNvPr>
          <p:cNvSpPr/>
          <p:nvPr/>
        </p:nvSpPr>
        <p:spPr>
          <a:xfrm rot="16200000">
            <a:off x="3884771" y="-3765349"/>
            <a:ext cx="626426" cy="8466852"/>
          </a:xfrm>
          <a:prstGeom prst="rect">
            <a:avLst/>
          </a:prstGeom>
          <a:solidFill>
            <a:srgbClr val="163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5BC9E12-564F-6B74-1A29-433EB7B249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8202" y="154864"/>
            <a:ext cx="8093208" cy="626427"/>
          </a:xfrm>
        </p:spPr>
        <p:txBody>
          <a:bodyPr anchor="ctr"/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AGENDA/TOC</a:t>
            </a:r>
          </a:p>
        </p:txBody>
      </p:sp>
    </p:spTree>
    <p:extLst>
      <p:ext uri="{BB962C8B-B14F-4D97-AF65-F5344CB8AC3E}">
        <p14:creationId xmlns:p14="http://schemas.microsoft.com/office/powerpoint/2010/main" val="235529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L Subjec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591AC0-3560-0A9F-3C31-1DF40E632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" b="1"/>
          <a:stretch/>
        </p:blipFill>
        <p:spPr>
          <a:xfrm>
            <a:off x="14" y="1282"/>
            <a:ext cx="12191985" cy="68567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A4298A-C4A7-CF90-A517-CBFDB880BCE1}"/>
              </a:ext>
            </a:extLst>
          </p:cNvPr>
          <p:cNvSpPr/>
          <p:nvPr/>
        </p:nvSpPr>
        <p:spPr>
          <a:xfrm rot="16200000">
            <a:off x="7522858" y="27695"/>
            <a:ext cx="2459936" cy="6877153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C8E4BA-44FF-B4F9-8DF5-91B273507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21" y="2793331"/>
            <a:ext cx="4044686" cy="1103129"/>
          </a:xfrm>
          <a:prstGeom prst="rect">
            <a:avLst/>
          </a:prstGeom>
        </p:spPr>
      </p:pic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5AD2D3D2-0D70-8492-8CEF-88EC6EDDA4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88494" y="2720837"/>
            <a:ext cx="5517262" cy="783956"/>
          </a:xfrm>
        </p:spPr>
        <p:txBody>
          <a:bodyPr>
            <a:noAutofit/>
          </a:bodyPr>
          <a:lstStyle>
            <a:lvl1pPr marL="0" indent="0">
              <a:buNone/>
              <a:defRPr sz="3375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  <a:lvl2pPr marL="457177" indent="0">
              <a:buNone/>
              <a:defRPr sz="3094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2pPr>
            <a:lvl3pPr marL="914353" indent="0">
              <a:buNone/>
              <a:defRPr sz="2812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3pPr>
            <a:lvl4pPr marL="1371529" indent="0">
              <a:buNone/>
              <a:defRPr sz="2531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4pPr>
            <a:lvl5pPr marL="1828706" indent="0">
              <a:buNone/>
              <a:defRPr sz="2531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5pPr>
          </a:lstStyle>
          <a:p>
            <a:pPr lvl="0"/>
            <a:r>
              <a:rPr lang="en-US" dirty="0"/>
              <a:t>SUBJECT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ABF5345-1934-56F7-6A1E-C7822AA495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88494" y="3668376"/>
            <a:ext cx="5517262" cy="69466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en-US" dirty="0"/>
              <a:t>SUBTITLE TEXT</a:t>
            </a:r>
          </a:p>
        </p:txBody>
      </p:sp>
    </p:spTree>
    <p:extLst>
      <p:ext uri="{BB962C8B-B14F-4D97-AF65-F5344CB8AC3E}">
        <p14:creationId xmlns:p14="http://schemas.microsoft.com/office/powerpoint/2010/main" val="205254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TO Subjec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591AC0-3560-0A9F-3C31-1DF40E632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" b="1"/>
          <a:stretch/>
        </p:blipFill>
        <p:spPr>
          <a:xfrm>
            <a:off x="14" y="1282"/>
            <a:ext cx="12191985" cy="68567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A4298A-C4A7-CF90-A517-CBFDB880BCE1}"/>
              </a:ext>
            </a:extLst>
          </p:cNvPr>
          <p:cNvSpPr/>
          <p:nvPr/>
        </p:nvSpPr>
        <p:spPr>
          <a:xfrm rot="16200000">
            <a:off x="7522858" y="27695"/>
            <a:ext cx="2459936" cy="6877153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5AD2D3D2-0D70-8492-8CEF-88EC6EDDA4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88494" y="2720837"/>
            <a:ext cx="5517262" cy="783956"/>
          </a:xfrm>
        </p:spPr>
        <p:txBody>
          <a:bodyPr>
            <a:noAutofit/>
          </a:bodyPr>
          <a:lstStyle>
            <a:lvl1pPr marL="0" indent="0">
              <a:buNone/>
              <a:defRPr sz="3375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  <a:lvl2pPr marL="457177" indent="0">
              <a:buNone/>
              <a:defRPr sz="3094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2pPr>
            <a:lvl3pPr marL="914353" indent="0">
              <a:buNone/>
              <a:defRPr sz="2812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3pPr>
            <a:lvl4pPr marL="1371529" indent="0">
              <a:buNone/>
              <a:defRPr sz="2531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4pPr>
            <a:lvl5pPr marL="1828706" indent="0">
              <a:buNone/>
              <a:defRPr sz="2531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5pPr>
          </a:lstStyle>
          <a:p>
            <a:pPr lvl="0"/>
            <a:r>
              <a:rPr lang="en-US" dirty="0"/>
              <a:t>SUBJECT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ABF5345-1934-56F7-6A1E-C7822AA495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88494" y="3668376"/>
            <a:ext cx="5517262" cy="69466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en-US" dirty="0"/>
              <a:t>SUBTITLE TEXT</a:t>
            </a:r>
          </a:p>
        </p:txBody>
      </p:sp>
      <p:pic>
        <p:nvPicPr>
          <p:cNvPr id="3" name="Picture 2" descr="A 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8F8EC4E1-3DD1-AEFE-9E5D-9C70A4130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49" y="1285875"/>
            <a:ext cx="2812766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5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CA817-CAA6-A66E-D079-0FF45CCA1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92695"/>
            <a:ext cx="5181600" cy="4984268"/>
          </a:xfrm>
        </p:spPr>
        <p:txBody>
          <a:bodyPr/>
          <a:lstStyle>
            <a:lvl1pPr marL="0" indent="0">
              <a:buNone/>
              <a:defRPr b="0" i="0">
                <a:latin typeface="Avenir Next" panose="020B0503020202020204" pitchFamily="34" charset="0"/>
              </a:defRPr>
            </a:lvl1pPr>
            <a:lvl2pPr marL="457177" indent="0">
              <a:buNone/>
              <a:defRPr b="0" i="0">
                <a:latin typeface="Avenir Next" panose="020B0503020202020204" pitchFamily="34" charset="0"/>
              </a:defRPr>
            </a:lvl2pPr>
            <a:lvl3pPr marL="914353" indent="0">
              <a:buNone/>
              <a:defRPr b="0" i="0">
                <a:latin typeface="Avenir Next" panose="020B0503020202020204" pitchFamily="34" charset="0"/>
              </a:defRPr>
            </a:lvl3pPr>
            <a:lvl4pPr marL="1371529" indent="0">
              <a:buNone/>
              <a:defRPr b="0" i="0">
                <a:latin typeface="Avenir Next" panose="020B0503020202020204" pitchFamily="34" charset="0"/>
              </a:defRPr>
            </a:lvl4pPr>
            <a:lvl5pPr marL="1828706" indent="0">
              <a:buNone/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07830-A864-D761-976B-8DEC1CB52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92695"/>
            <a:ext cx="5181600" cy="4984268"/>
          </a:xfrm>
        </p:spPr>
        <p:txBody>
          <a:bodyPr/>
          <a:lstStyle>
            <a:lvl1pPr marL="0" indent="0">
              <a:buNone/>
              <a:defRPr b="0" i="0">
                <a:latin typeface="Avenir Next" panose="020B0503020202020204" pitchFamily="34" charset="0"/>
              </a:defRPr>
            </a:lvl1pPr>
            <a:lvl2pPr marL="457177" indent="0">
              <a:buNone/>
              <a:defRPr b="0" i="0">
                <a:latin typeface="Avenir Next" panose="020B0503020202020204" pitchFamily="34" charset="0"/>
              </a:defRPr>
            </a:lvl2pPr>
            <a:lvl3pPr marL="914353" indent="0">
              <a:buNone/>
              <a:defRPr b="0" i="0">
                <a:latin typeface="Avenir Next" panose="020B0503020202020204" pitchFamily="34" charset="0"/>
              </a:defRPr>
            </a:lvl3pPr>
            <a:lvl4pPr marL="1371529" indent="0">
              <a:buNone/>
              <a:defRPr b="0" i="0">
                <a:latin typeface="Avenir Next" panose="020B0503020202020204" pitchFamily="34" charset="0"/>
              </a:defRPr>
            </a:lvl4pPr>
            <a:lvl5pPr marL="1828706" indent="0">
              <a:buNone/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3BB886-A670-83DB-4056-6F6D5D038E40}"/>
              </a:ext>
            </a:extLst>
          </p:cNvPr>
          <p:cNvSpPr/>
          <p:nvPr/>
        </p:nvSpPr>
        <p:spPr>
          <a:xfrm rot="16200000">
            <a:off x="3884771" y="-3765349"/>
            <a:ext cx="626426" cy="8466852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029012D0-12F7-7E12-A036-B97B593950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8202" y="154864"/>
            <a:ext cx="8093208" cy="626427"/>
          </a:xfrm>
        </p:spPr>
        <p:txBody>
          <a:bodyPr anchor="ctr"/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95778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151A9-BF31-53A1-5A89-9E825B104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22458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12" b="1" i="0">
                <a:solidFill>
                  <a:srgbClr val="D61F32"/>
                </a:solidFill>
                <a:latin typeface="Avenir Next Demi Bold" panose="020B0503020202020204" pitchFamily="34" charset="0"/>
              </a:defRPr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6FFEC-F0E7-4319-B812-D02B4B83B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048495"/>
            <a:ext cx="5157787" cy="4045435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EC7B88-AD8D-77C3-AFD7-4CC9E4B3D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2458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12" b="1" i="0">
                <a:solidFill>
                  <a:srgbClr val="D61F32"/>
                </a:solidFill>
                <a:latin typeface="Avenir Next Demi Bold" panose="020B0503020202020204" pitchFamily="34" charset="0"/>
              </a:defRPr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3B9C99-35A3-2B83-7686-7EAF30264C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48495"/>
            <a:ext cx="5183188" cy="4045435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A3891-3AD7-EA5F-F16E-33C3964AE7CB}"/>
              </a:ext>
            </a:extLst>
          </p:cNvPr>
          <p:cNvSpPr/>
          <p:nvPr/>
        </p:nvSpPr>
        <p:spPr>
          <a:xfrm rot="16200000">
            <a:off x="3884771" y="-3765349"/>
            <a:ext cx="626426" cy="8466852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56192CF2-2AB9-A262-E5F1-B6BF939980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8202" y="154864"/>
            <a:ext cx="8093208" cy="626427"/>
          </a:xfrm>
        </p:spPr>
        <p:txBody>
          <a:bodyPr anchor="ctr"/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55509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BTO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151A9-BF31-53A1-5A89-9E825B104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224583"/>
            <a:ext cx="602731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12" b="1" i="0">
                <a:solidFill>
                  <a:srgbClr val="D61F32"/>
                </a:solidFill>
                <a:latin typeface="Avenir Next Demi Bold" panose="020B0503020202020204" pitchFamily="34" charset="0"/>
              </a:defRPr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6FFEC-F0E7-4319-B812-D02B4B83B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048495"/>
            <a:ext cx="6027319" cy="4045435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A 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29F06526-7C15-61B0-2CA0-A27D57277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869" y="1500188"/>
            <a:ext cx="2812766" cy="42862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122055-BD43-E949-955E-53024E3DF068}"/>
              </a:ext>
            </a:extLst>
          </p:cNvPr>
          <p:cNvSpPr/>
          <p:nvPr/>
        </p:nvSpPr>
        <p:spPr>
          <a:xfrm rot="16200000">
            <a:off x="3884771" y="-3765349"/>
            <a:ext cx="626426" cy="8466852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584388A-52EB-49BC-A867-434C0124D3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8202" y="154864"/>
            <a:ext cx="8093208" cy="626427"/>
          </a:xfrm>
        </p:spPr>
        <p:txBody>
          <a:bodyPr anchor="ctr"/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4108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BAFCB1-EE67-193B-40E1-E7EF291455C4}"/>
              </a:ext>
            </a:extLst>
          </p:cNvPr>
          <p:cNvSpPr/>
          <p:nvPr userDrawn="1"/>
        </p:nvSpPr>
        <p:spPr>
          <a:xfrm rot="16200000">
            <a:off x="2035502" y="-1916079"/>
            <a:ext cx="626426" cy="4768311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 b="0" i="0" dirty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0C65F3B-BA7A-6B64-B645-06D638659F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8202" y="154864"/>
            <a:ext cx="8093208" cy="626427"/>
          </a:xfrm>
        </p:spPr>
        <p:txBody>
          <a:bodyPr anchor="ctr"/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629054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654E14-342B-61A2-C4BC-408183C96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60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Titles &amp; Subheadings – Avenir Next Demi Bold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EAF7E-C869-3F0D-99E9-F4245FCC3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Paragraph Text – Avenir Next Regular</a:t>
            </a:r>
          </a:p>
          <a:p>
            <a:pPr lvl="1"/>
            <a:r>
              <a:rPr lang="en-US" dirty="0"/>
              <a:t>Paragraph Text – Avenir Next o Regular</a:t>
            </a:r>
          </a:p>
          <a:p>
            <a:pPr lvl="2"/>
            <a:r>
              <a:rPr lang="en-US" dirty="0"/>
              <a:t>Paragraph Text – Avenir Next Regular</a:t>
            </a:r>
          </a:p>
          <a:p>
            <a:pPr lvl="3"/>
            <a:r>
              <a:rPr lang="en-US" dirty="0"/>
              <a:t>Paragraph Text – Avenir Next Regular</a:t>
            </a:r>
          </a:p>
          <a:p>
            <a:pPr lvl="4"/>
            <a:r>
              <a:rPr lang="en-US" dirty="0"/>
              <a:t>Paragraph Text – Avenir Next Regular</a:t>
            </a:r>
          </a:p>
        </p:txBody>
      </p:sp>
    </p:spTree>
    <p:extLst>
      <p:ext uri="{BB962C8B-B14F-4D97-AF65-F5344CB8AC3E}">
        <p14:creationId xmlns:p14="http://schemas.microsoft.com/office/powerpoint/2010/main" val="232076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8" r:id="rId17"/>
    <p:sldLayoutId id="2147483679" r:id="rId18"/>
  </p:sldLayoutIdLst>
  <p:txStyles>
    <p:titleStyle>
      <a:lvl1pPr algn="l" defTabSz="914353" rtl="0" eaLnBrk="1" latinLnBrk="0" hangingPunct="1">
        <a:lnSpc>
          <a:spcPct val="90000"/>
        </a:lnSpc>
        <a:spcBef>
          <a:spcPct val="0"/>
        </a:spcBef>
        <a:buNone/>
        <a:defRPr sz="3375" b="1" i="0" kern="1200">
          <a:solidFill>
            <a:schemeClr val="tx1"/>
          </a:solidFill>
          <a:latin typeface="Avenir Next Demi Bold" panose="020B0503020202020204" pitchFamily="34" charset="0"/>
          <a:ea typeface="+mj-ea"/>
          <a:cs typeface="+mj-cs"/>
        </a:defRPr>
      </a:lvl1pPr>
    </p:titleStyle>
    <p:bodyStyle>
      <a:lvl1pPr marL="0" indent="0" algn="l" defTabSz="91435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5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1pPr>
      <a:lvl2pPr marL="457177" indent="0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969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2pPr>
      <a:lvl3pPr marL="914353" indent="0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87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3pPr>
      <a:lvl4pPr marL="1371529" indent="0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6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4pPr>
      <a:lvl5pPr marL="1828706" indent="0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6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5pPr>
      <a:lvl6pPr marL="251447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B2B49-0388-71E0-A79A-16D0F9DE8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8494" y="2158233"/>
            <a:ext cx="6035332" cy="921047"/>
          </a:xfrm>
        </p:spPr>
        <p:txBody>
          <a:bodyPr/>
          <a:lstStyle/>
          <a:p>
            <a:r>
              <a:rPr lang="en-US" sz="2800" b="0" dirty="0"/>
              <a:t>American Legion Training Tuesday</a:t>
            </a:r>
          </a:p>
          <a:p>
            <a:r>
              <a:rPr lang="en-US" sz="2800" dirty="0"/>
              <a:t>Understanding the 'Whereas' Clause</a:t>
            </a:r>
          </a:p>
          <a:p>
            <a:endParaRPr lang="en-US" sz="28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0FCA826-A982-B485-3357-0FAC6301C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8494" y="3238941"/>
            <a:ext cx="5517262" cy="694666"/>
          </a:xfrm>
        </p:spPr>
        <p:txBody>
          <a:bodyPr/>
          <a:lstStyle/>
          <a:p>
            <a:r>
              <a:rPr lang="en-US" sz="1200" i="1" dirty="0"/>
              <a:t>Presented by:</a:t>
            </a:r>
          </a:p>
          <a:p>
            <a:pPr>
              <a:spcBef>
                <a:spcPts val="200"/>
              </a:spcBef>
            </a:pPr>
            <a:endParaRPr lang="en-US" sz="100" dirty="0"/>
          </a:p>
          <a:p>
            <a:r>
              <a:rPr lang="en-US" dirty="0"/>
              <a:t>Paul Gonthier. </a:t>
            </a:r>
          </a:p>
          <a:p>
            <a:r>
              <a:rPr lang="en-US" dirty="0"/>
              <a:t>Jr. Vice Commander</a:t>
            </a:r>
          </a:p>
          <a:p>
            <a:r>
              <a:rPr lang="en-US" dirty="0"/>
              <a:t>Dept of Alabama</a:t>
            </a:r>
          </a:p>
        </p:txBody>
      </p:sp>
    </p:spTree>
    <p:extLst>
      <p:ext uri="{BB962C8B-B14F-4D97-AF65-F5344CB8AC3E}">
        <p14:creationId xmlns:p14="http://schemas.microsoft.com/office/powerpoint/2010/main" val="3617238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660A2-6850-FE0C-41C7-CA4CFFC9D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2115F-4663-7736-0D06-5B90EAFBC5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202" y="154864"/>
            <a:ext cx="8093208" cy="626427"/>
          </a:xfrm>
        </p:spPr>
        <p:txBody>
          <a:bodyPr anchor="ctr">
            <a:normAutofit/>
          </a:bodyPr>
          <a:lstStyle/>
          <a:p>
            <a:r>
              <a:rPr lang="en-US" b="1"/>
              <a:t>Tips for Writing Effective Clauses</a:t>
            </a: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935795D1-2B4F-3313-E172-C8A46DFC48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851035"/>
              </p:ext>
            </p:extLst>
          </p:nvPr>
        </p:nvGraphicFramePr>
        <p:xfrm>
          <a:off x="838200" y="1285875"/>
          <a:ext cx="10515600" cy="489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6899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A7E06-1F02-4CDC-9F98-94795B7C1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0254-05E6-0837-F259-581FC1FCC0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202" y="154864"/>
            <a:ext cx="8093208" cy="626427"/>
          </a:xfrm>
        </p:spPr>
        <p:txBody>
          <a:bodyPr anchor="ctr">
            <a:normAutofit/>
          </a:bodyPr>
          <a:lstStyle/>
          <a:p>
            <a:r>
              <a:rPr lang="en-US" b="1"/>
              <a:t>Practice Activity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A42415-908D-6547-EA89-53F03EE9D4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066625"/>
              </p:ext>
            </p:extLst>
          </p:nvPr>
        </p:nvGraphicFramePr>
        <p:xfrm>
          <a:off x="838200" y="1285875"/>
          <a:ext cx="10515600" cy="489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7415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5E5D8-9AB4-ED30-EF28-12A279FE4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C6D1C-0F10-A928-710E-277CEEC83F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202" y="154864"/>
            <a:ext cx="8093208" cy="626427"/>
          </a:xfrm>
        </p:spPr>
        <p:txBody>
          <a:bodyPr anchor="ctr">
            <a:normAutofit/>
          </a:bodyPr>
          <a:lstStyle/>
          <a:p>
            <a:r>
              <a:rPr lang="en-US" b="1"/>
              <a:t>Wrap Up</a:t>
            </a:r>
          </a:p>
        </p:txBody>
      </p: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6FC5BD6B-1BDA-7B89-3E28-8C9CD0E539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479521"/>
              </p:ext>
            </p:extLst>
          </p:nvPr>
        </p:nvGraphicFramePr>
        <p:xfrm>
          <a:off x="838200" y="1285875"/>
          <a:ext cx="10515600" cy="489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0253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Different colored question marks">
            <a:extLst>
              <a:ext uri="{FF2B5EF4-FFF2-40B4-BE49-F238E27FC236}">
                <a16:creationId xmlns:a16="http://schemas.microsoft.com/office/drawing/2014/main" id="{1B55957E-D386-3B7F-2F63-883EC73747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876" r="24390"/>
          <a:stretch>
            <a:fillRect/>
          </a:stretch>
        </p:blipFill>
        <p:spPr>
          <a:xfrm>
            <a:off x="4726390" y="-1"/>
            <a:ext cx="7465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E960C1-C954-E09A-1EA2-CBFCDADDF0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cap="all" dirty="0"/>
              <a:t>Questions / Discussion</a:t>
            </a:r>
            <a:endParaRPr lang="en-US" cap="al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87A9C7-A0BB-5ED9-152B-B6194448B566}"/>
              </a:ext>
            </a:extLst>
          </p:cNvPr>
          <p:cNvSpPr txBox="1">
            <a:spLocks/>
          </p:cNvSpPr>
          <p:nvPr/>
        </p:nvSpPr>
        <p:spPr>
          <a:xfrm>
            <a:off x="470781" y="2880548"/>
            <a:ext cx="3932949" cy="10969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35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5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177" indent="0" algn="l" defTabSz="91435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69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914353" indent="0" algn="l" defTabSz="91435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87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371529" indent="0" algn="l" defTabSz="91435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6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1828706" indent="0" algn="l" defTabSz="91435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6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471" indent="-228588" algn="l" defTabSz="91435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48" indent="-228588" algn="l" defTabSz="91435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5" indent="-228588" algn="l" defTabSz="91435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1" indent="-228588" algn="l" defTabSz="91435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/>
              <a:t>Any clarifications?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80117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17409-0F4F-347C-675F-8CDDF2EDB1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92695"/>
            <a:ext cx="5181600" cy="49842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Foundations and purpose of 'Whereas' clauses in resolutions</a:t>
            </a:r>
          </a:p>
          <a:p>
            <a:r>
              <a:rPr lang="en-US" dirty="0"/>
              <a:t>Structure, features, and examples of well-written clauses</a:t>
            </a:r>
          </a:p>
          <a:p>
            <a:r>
              <a:rPr lang="en-US" dirty="0"/>
              <a:t>Common pitfalls and tips for clarity and impact</a:t>
            </a:r>
          </a:p>
          <a:p>
            <a:r>
              <a:rPr lang="en-US" dirty="0"/>
              <a:t>Practical exercises to enhance writing skills</a:t>
            </a:r>
          </a:p>
          <a:p>
            <a:r>
              <a:rPr lang="en-US" dirty="0"/>
              <a:t>Summary of key insights for effective resolution drafting</a:t>
            </a:r>
          </a:p>
        </p:txBody>
      </p:sp>
      <p:pic>
        <p:nvPicPr>
          <p:cNvPr id="5" name="Content Placeholder 4" descr="Row of red checkmarks on a clipboard.">
            <a:extLst>
              <a:ext uri="{FF2B5EF4-FFF2-40B4-BE49-F238E27FC236}">
                <a16:creationId xmlns:a16="http://schemas.microsoft.com/office/drawing/2014/main" id="{39C7FB81-592D-4DA8-B4E7-716A6673B1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10752" y="781292"/>
            <a:ext cx="7643658" cy="6076708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168B25-3F8E-18AF-5D87-23BC93979B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202" y="154864"/>
            <a:ext cx="8093208" cy="6264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Presentation Overview: Crafting Effective 'Whereas' Clauses</a:t>
            </a:r>
          </a:p>
        </p:txBody>
      </p:sp>
    </p:spTree>
    <p:extLst>
      <p:ext uri="{BB962C8B-B14F-4D97-AF65-F5344CB8AC3E}">
        <p14:creationId xmlns:p14="http://schemas.microsoft.com/office/powerpoint/2010/main" val="3209073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body" sz="quarter" idx="10"/>
          </p:nvPr>
        </p:nvSpPr>
        <p:spPr>
          <a:xfrm>
            <a:off x="338202" y="154864"/>
            <a:ext cx="8093208" cy="626427"/>
          </a:xfrm>
        </p:spPr>
        <p:txBody>
          <a:bodyPr anchor="ctr">
            <a:normAutofit/>
          </a:bodyPr>
          <a:lstStyle/>
          <a:p>
            <a:r>
              <a:rPr lang="en-US" b="1"/>
              <a:t>Main Objectives of Training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6A9298-A4DD-00A2-5490-BA44230DD2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517696"/>
              </p:ext>
            </p:extLst>
          </p:nvPr>
        </p:nvGraphicFramePr>
        <p:xfrm>
          <a:off x="838200" y="1285875"/>
          <a:ext cx="10515600" cy="489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1241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body" sz="quarter" idx="10"/>
          </p:nvPr>
        </p:nvSpPr>
        <p:spPr>
          <a:xfrm>
            <a:off x="338202" y="154864"/>
            <a:ext cx="8093208" cy="626427"/>
          </a:xfrm>
        </p:spPr>
        <p:txBody>
          <a:bodyPr anchor="ctr">
            <a:normAutofit/>
          </a:bodyPr>
          <a:lstStyle/>
          <a:p>
            <a:r>
              <a:rPr lang="en-US" b="1"/>
              <a:t>What is a Resolution?</a:t>
            </a:r>
          </a:p>
        </p:txBody>
      </p:sp>
      <p:graphicFrame>
        <p:nvGraphicFramePr>
          <p:cNvPr id="67" name="Content Placeholder 2">
            <a:extLst>
              <a:ext uri="{FF2B5EF4-FFF2-40B4-BE49-F238E27FC236}">
                <a16:creationId xmlns:a16="http://schemas.microsoft.com/office/drawing/2014/main" id="{0E08096B-5D30-EE26-5A21-76F34A764F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916266"/>
              </p:ext>
            </p:extLst>
          </p:nvPr>
        </p:nvGraphicFramePr>
        <p:xfrm>
          <a:off x="838200" y="1285875"/>
          <a:ext cx="10515600" cy="489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4318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ople discussing work at law firm">
            <a:extLst>
              <a:ext uri="{FF2B5EF4-FFF2-40B4-BE49-F238E27FC236}">
                <a16:creationId xmlns:a16="http://schemas.microsoft.com/office/drawing/2014/main" id="{55DC6224-0D61-3478-7C39-3FD7B04059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8841" y="1434547"/>
            <a:ext cx="5983359" cy="3988906"/>
          </a:xfrm>
        </p:spPr>
      </p:pic>
      <p:sp>
        <p:nvSpPr>
          <p:cNvPr id="2" name="Title 1"/>
          <p:cNvSpPr>
            <a:spLocks noGrp="1"/>
          </p:cNvSpPr>
          <p:nvPr>
            <p:ph type="body" sz="quarter" idx="10"/>
          </p:nvPr>
        </p:nvSpPr>
        <p:spPr>
          <a:xfrm>
            <a:off x="338202" y="154864"/>
            <a:ext cx="8093208" cy="626427"/>
          </a:xfrm>
        </p:spPr>
        <p:txBody>
          <a:bodyPr anchor="ctr">
            <a:normAutofit/>
          </a:bodyPr>
          <a:lstStyle/>
          <a:p>
            <a:r>
              <a:rPr lang="en-US" b="1"/>
              <a:t>Role of the 'Whereas' Clause</a:t>
            </a:r>
          </a:p>
        </p:txBody>
      </p: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E9E2E537-682E-EAFA-E93B-ACDC630F235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4356523"/>
              </p:ext>
            </p:extLst>
          </p:nvPr>
        </p:nvGraphicFramePr>
        <p:xfrm>
          <a:off x="6172200" y="1192695"/>
          <a:ext cx="5181600" cy="4984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37981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body" sz="quarter" idx="10"/>
          </p:nvPr>
        </p:nvSpPr>
        <p:spPr>
          <a:xfrm>
            <a:off x="338202" y="154864"/>
            <a:ext cx="8093208" cy="626427"/>
          </a:xfrm>
        </p:spPr>
        <p:txBody>
          <a:bodyPr anchor="ctr">
            <a:normAutofit/>
          </a:bodyPr>
          <a:lstStyle/>
          <a:p>
            <a:r>
              <a:rPr lang="en-US" b="1"/>
              <a:t>Key Features of a “Whereas” Clause</a:t>
            </a: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FA19D563-D266-DDEE-942D-FE35DFBB2A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136461"/>
              </p:ext>
            </p:extLst>
          </p:nvPr>
        </p:nvGraphicFramePr>
        <p:xfrm>
          <a:off x="838200" y="1285875"/>
          <a:ext cx="10515600" cy="489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0882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86844-C02D-ADE0-E90B-DED3751ED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824A94F-DF55-7233-13D6-62AFEBE9A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92695"/>
            <a:ext cx="5181600" cy="498426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288489-CBBD-BB1B-8AAD-CCB2037272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202" y="154864"/>
            <a:ext cx="8093208" cy="626427"/>
          </a:xfrm>
        </p:spPr>
        <p:txBody>
          <a:bodyPr anchor="ctr">
            <a:normAutofit/>
          </a:bodyPr>
          <a:lstStyle/>
          <a:p>
            <a:r>
              <a:rPr lang="en-US" b="1"/>
              <a:t>Example: Poorly Written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8284D57-58FA-E6DA-0CAE-272A102B9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125522"/>
              </p:ext>
            </p:extLst>
          </p:nvPr>
        </p:nvGraphicFramePr>
        <p:xfrm>
          <a:off x="2896295" y="1014736"/>
          <a:ext cx="6399410" cy="5340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7369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127E0-45D6-2029-8744-A512E1AB9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60265-7642-C822-255E-5B6BFFE56E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202" y="154864"/>
            <a:ext cx="8093208" cy="626427"/>
          </a:xfrm>
        </p:spPr>
        <p:txBody>
          <a:bodyPr anchor="ctr">
            <a:normAutofit/>
          </a:bodyPr>
          <a:lstStyle/>
          <a:p>
            <a:r>
              <a:rPr lang="en-US" b="1"/>
              <a:t>Example: Correctly Written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66C1C83-52E3-9377-B1F6-49FA317819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594163"/>
              </p:ext>
            </p:extLst>
          </p:nvPr>
        </p:nvGraphicFramePr>
        <p:xfrm>
          <a:off x="838200" y="1285875"/>
          <a:ext cx="10515600" cy="489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7967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AC44D-CB4D-65BA-8C98-14011A7B5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22D1-6E9E-C37A-5B6A-2A294056E9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202" y="154864"/>
            <a:ext cx="8093208" cy="626427"/>
          </a:xfrm>
        </p:spPr>
        <p:txBody>
          <a:bodyPr anchor="ctr">
            <a:normAutofit/>
          </a:bodyPr>
          <a:lstStyle/>
          <a:p>
            <a:r>
              <a:rPr lang="en-US" b="1"/>
              <a:t>Common Mistakes to Avoid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758AED-4EF5-6324-F25C-5571149CE1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40535"/>
              </p:ext>
            </p:extLst>
          </p:nvPr>
        </p:nvGraphicFramePr>
        <p:xfrm>
          <a:off x="838200" y="1285875"/>
          <a:ext cx="10515600" cy="489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8597430"/>
      </p:ext>
    </p:extLst>
  </p:cSld>
  <p:clrMapOvr>
    <a:masterClrMapping/>
  </p:clrMapOvr>
</p:sld>
</file>

<file path=ppt/theme/theme1.xml><?xml version="1.0" encoding="utf-8"?>
<a:theme xmlns:a="http://schemas.openxmlformats.org/drawingml/2006/main" name="American Legion Theme">
  <a:themeElements>
    <a:clrScheme name="TAL Custom">
      <a:dk1>
        <a:srgbClr val="231F20"/>
      </a:dk1>
      <a:lt1>
        <a:srgbClr val="FFFFFF"/>
      </a:lt1>
      <a:dk2>
        <a:srgbClr val="1B3D6D"/>
      </a:dk2>
      <a:lt2>
        <a:srgbClr val="E7E6E6"/>
      </a:lt2>
      <a:accent1>
        <a:srgbClr val="D72031"/>
      </a:accent1>
      <a:accent2>
        <a:srgbClr val="FFFFFF"/>
      </a:accent2>
      <a:accent3>
        <a:srgbClr val="1B3D6D"/>
      </a:accent3>
      <a:accent4>
        <a:srgbClr val="7F7F7F"/>
      </a:accent4>
      <a:accent5>
        <a:srgbClr val="D72131"/>
      </a:accent5>
      <a:accent6>
        <a:srgbClr val="F2F2F2"/>
      </a:accent6>
      <a:hlink>
        <a:srgbClr val="1B3D6D"/>
      </a:hlink>
      <a:folHlink>
        <a:srgbClr val="1B3D6D"/>
      </a:folHlink>
    </a:clrScheme>
    <a:fontScheme name="TAL Standard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- TAL - Template Powerpoint" id="{A5ECED4E-3898-2D41-A857-68ACBC4AE05E}" vid="{2C6A2C69-EAB4-F943-8601-9E0D7886F1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2024 - TAL - Template Powerpoint</Template>
  <TotalTime>62</TotalTime>
  <Words>804</Words>
  <Application>Microsoft Office PowerPoint</Application>
  <PresentationFormat>Widescreen</PresentationFormat>
  <Paragraphs>79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Avenir Next</vt:lpstr>
      <vt:lpstr>Avenir Next Demi Bold</vt:lpstr>
      <vt:lpstr>American Legion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Shindel, Rebecca L.</dc:creator>
  <cp:lastModifiedBy>Paul Gonthier</cp:lastModifiedBy>
  <cp:revision>1</cp:revision>
  <dcterms:created xsi:type="dcterms:W3CDTF">2025-07-30T13:16:59Z</dcterms:created>
  <dcterms:modified xsi:type="dcterms:W3CDTF">2025-09-29T18:00:09Z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cc91b28-7e0e-4bfd-870f-ca289b7f09ce_Enabled">
    <vt:lpwstr>true</vt:lpwstr>
  </property>
  <property fmtid="{D5CDD505-2E9C-101B-9397-08002B2CF9AE}" pid="3" name="MSIP_Label_ecc91b28-7e0e-4bfd-870f-ca289b7f09ce_SetDate">
    <vt:lpwstr>2025-07-30T13:19:28Z</vt:lpwstr>
  </property>
  <property fmtid="{D5CDD505-2E9C-101B-9397-08002B2CF9AE}" pid="4" name="MSIP_Label_ecc91b28-7e0e-4bfd-870f-ca289b7f09ce_Method">
    <vt:lpwstr>Standard</vt:lpwstr>
  </property>
  <property fmtid="{D5CDD505-2E9C-101B-9397-08002B2CF9AE}" pid="5" name="MSIP_Label_ecc91b28-7e0e-4bfd-870f-ca289b7f09ce_Name">
    <vt:lpwstr>Confidential</vt:lpwstr>
  </property>
  <property fmtid="{D5CDD505-2E9C-101B-9397-08002B2CF9AE}" pid="6" name="MSIP_Label_ecc91b28-7e0e-4bfd-870f-ca289b7f09ce_SiteId">
    <vt:lpwstr>dd9d243c-8688-470f-8812-4ceb7ac50b6c</vt:lpwstr>
  </property>
  <property fmtid="{D5CDD505-2E9C-101B-9397-08002B2CF9AE}" pid="7" name="MSIP_Label_ecc91b28-7e0e-4bfd-870f-ca289b7f09ce_ActionId">
    <vt:lpwstr>aba92b21-1f43-49ab-b665-8738aeb30d7b</vt:lpwstr>
  </property>
  <property fmtid="{D5CDD505-2E9C-101B-9397-08002B2CF9AE}" pid="8" name="MSIP_Label_ecc91b28-7e0e-4bfd-870f-ca289b7f09ce_ContentBits">
    <vt:lpwstr>0</vt:lpwstr>
  </property>
  <property fmtid="{D5CDD505-2E9C-101B-9397-08002B2CF9AE}" pid="9" name="MSIP_Label_ecc91b28-7e0e-4bfd-870f-ca289b7f09ce_Tag">
    <vt:lpwstr>50, 3, 0, 1</vt:lpwstr>
  </property>
</Properties>
</file>