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57" r:id="rId4"/>
    <p:sldMasterId id="2147483778" r:id="rId5"/>
  </p:sldMasterIdLst>
  <p:notesMasterIdLst>
    <p:notesMasterId r:id="rId25"/>
  </p:notesMasterIdLst>
  <p:handoutMasterIdLst>
    <p:handoutMasterId r:id="rId26"/>
  </p:handoutMasterIdLst>
  <p:sldIdLst>
    <p:sldId id="1741" r:id="rId6"/>
    <p:sldId id="1740" r:id="rId7"/>
    <p:sldId id="1733" r:id="rId8"/>
    <p:sldId id="1758" r:id="rId9"/>
    <p:sldId id="1745" r:id="rId10"/>
    <p:sldId id="1746" r:id="rId11"/>
    <p:sldId id="1747" r:id="rId12"/>
    <p:sldId id="1748" r:id="rId13"/>
    <p:sldId id="1749" r:id="rId14"/>
    <p:sldId id="1756" r:id="rId15"/>
    <p:sldId id="1757" r:id="rId16"/>
    <p:sldId id="1750" r:id="rId17"/>
    <p:sldId id="1760" r:id="rId18"/>
    <p:sldId id="1759" r:id="rId19"/>
    <p:sldId id="1761" r:id="rId20"/>
    <p:sldId id="1751" r:id="rId21"/>
    <p:sldId id="1762" r:id="rId22"/>
    <p:sldId id="1763" r:id="rId23"/>
    <p:sldId id="1743" r:id="rId24"/>
  </p:sldIdLst>
  <p:sldSz cx="17340263" cy="9753600"/>
  <p:notesSz cx="7011988" cy="9297988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521415D9-36F7-43E2-AB2F-B90AF26B5E84}">
      <p14:sectionLst xmlns:p14="http://schemas.microsoft.com/office/powerpoint/2010/main">
        <p14:section name="Default Section" id="{CE433C91-6E51-4165-B182-C4FD0E99DA8D}">
          <p14:sldIdLst>
            <p14:sldId id="1741"/>
            <p14:sldId id="1740"/>
            <p14:sldId id="1733"/>
            <p14:sldId id="1758"/>
            <p14:sldId id="1745"/>
            <p14:sldId id="1746"/>
            <p14:sldId id="1747"/>
            <p14:sldId id="1748"/>
            <p14:sldId id="1749"/>
            <p14:sldId id="1756"/>
            <p14:sldId id="1757"/>
            <p14:sldId id="1750"/>
            <p14:sldId id="1760"/>
            <p14:sldId id="1759"/>
            <p14:sldId id="1761"/>
            <p14:sldId id="1751"/>
            <p14:sldId id="1762"/>
            <p14:sldId id="1763"/>
            <p14:sldId id="174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85E8B2D-C3B3-0F6F-3666-68041730AD7E}" name="Kessel, Dean" initials="KD" userId="S::d.kessel@legion.org::cb84bf22-b8c6-4dc3-907d-fd31a20a818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3C6C"/>
    <a:srgbClr val="D61F32"/>
    <a:srgbClr val="F8F8F8"/>
    <a:srgbClr val="FF7E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68F3E5-7CCA-EADC-D152-0716C99F8836}" v="26" dt="2025-04-15T15:53:39.545"/>
    <p1510:client id="{8C36FF7B-8669-48A7-9E08-1F8A0366F972}" v="6" dt="2025-04-15T15:54:57.439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254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254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mpmaster33@yahoo.com" userId="S::urn:spo:guest#jumpmaster33@yahoo.com::" providerId="AD" clId="Web-{3168F3E5-7CCA-EADC-D152-0716C99F8836}"/>
    <pc:docChg chg="modSld">
      <pc:chgData name="jumpmaster33@yahoo.com" userId="S::urn:spo:guest#jumpmaster33@yahoo.com::" providerId="AD" clId="Web-{3168F3E5-7CCA-EADC-D152-0716C99F8836}" dt="2025-04-15T15:53:39.545" v="25" actId="20577"/>
      <pc:docMkLst>
        <pc:docMk/>
      </pc:docMkLst>
      <pc:sldChg chg="modSp">
        <pc:chgData name="jumpmaster33@yahoo.com" userId="S::urn:spo:guest#jumpmaster33@yahoo.com::" providerId="AD" clId="Web-{3168F3E5-7CCA-EADC-D152-0716C99F8836}" dt="2025-04-15T15:53:39.545" v="25" actId="20577"/>
        <pc:sldMkLst>
          <pc:docMk/>
          <pc:sldMk cId="793978010" sldId="1741"/>
        </pc:sldMkLst>
        <pc:spChg chg="mod">
          <ac:chgData name="jumpmaster33@yahoo.com" userId="S::urn:spo:guest#jumpmaster33@yahoo.com::" providerId="AD" clId="Web-{3168F3E5-7CCA-EADC-D152-0716C99F8836}" dt="2025-04-15T15:53:39.545" v="25" actId="20577"/>
          <ac:spMkLst>
            <pc:docMk/>
            <pc:sldMk cId="793978010" sldId="1741"/>
            <ac:spMk id="3" creationId="{AA5EEE2F-8A50-3176-99F3-D6FD96F4B7BF}"/>
          </ac:spMkLst>
        </pc:spChg>
      </pc:sldChg>
    </pc:docChg>
  </pc:docChgLst>
  <pc:docChgLst>
    <pc:chgData name="Bossen, Erin" userId="55dcb995-02d7-4505-b66f-bbbc6c43f0db" providerId="ADAL" clId="{8C36FF7B-8669-48A7-9E08-1F8A0366F972}"/>
    <pc:docChg chg="modSld">
      <pc:chgData name="Bossen, Erin" userId="55dcb995-02d7-4505-b66f-bbbc6c43f0db" providerId="ADAL" clId="{8C36FF7B-8669-48A7-9E08-1F8A0366F972}" dt="2025-04-15T15:54:57.440" v="5" actId="20577"/>
      <pc:docMkLst>
        <pc:docMk/>
      </pc:docMkLst>
      <pc:sldChg chg="modSp mod">
        <pc:chgData name="Bossen, Erin" userId="55dcb995-02d7-4505-b66f-bbbc6c43f0db" providerId="ADAL" clId="{8C36FF7B-8669-48A7-9E08-1F8A0366F972}" dt="2025-04-15T15:54:57.440" v="5" actId="20577"/>
        <pc:sldMkLst>
          <pc:docMk/>
          <pc:sldMk cId="793978010" sldId="1741"/>
        </pc:sldMkLst>
        <pc:spChg chg="mod">
          <ac:chgData name="Bossen, Erin" userId="55dcb995-02d7-4505-b66f-bbbc6c43f0db" providerId="ADAL" clId="{8C36FF7B-8669-48A7-9E08-1F8A0366F972}" dt="2025-04-15T15:54:57.440" v="5" actId="20577"/>
          <ac:spMkLst>
            <pc:docMk/>
            <pc:sldMk cId="793978010" sldId="1741"/>
            <ac:spMk id="2" creationId="{09AEDE24-AB90-FFD6-7EEA-C5D2DC474824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10" Type="http://schemas.openxmlformats.org/officeDocument/2006/relationships/image" Target="../media/image32.svg"/><Relationship Id="rId4" Type="http://schemas.openxmlformats.org/officeDocument/2006/relationships/image" Target="../media/image26.svg"/><Relationship Id="rId9" Type="http://schemas.openxmlformats.org/officeDocument/2006/relationships/image" Target="../media/image31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10" Type="http://schemas.openxmlformats.org/officeDocument/2006/relationships/image" Target="../media/image32.svg"/><Relationship Id="rId4" Type="http://schemas.openxmlformats.org/officeDocument/2006/relationships/image" Target="../media/image26.svg"/><Relationship Id="rId9" Type="http://schemas.openxmlformats.org/officeDocument/2006/relationships/image" Target="../media/image3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11739D-31CF-4607-B927-BE16E78FED89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F88190C-439F-4EB5-9080-AC196057ED4E}">
      <dgm:prSet/>
      <dgm:spPr/>
      <dgm:t>
        <a:bodyPr/>
        <a:lstStyle/>
        <a:p>
          <a:r>
            <a:rPr lang="en-US"/>
            <a:t>Get the Information out to the Membership</a:t>
          </a:r>
        </a:p>
      </dgm:t>
    </dgm:pt>
    <dgm:pt modelId="{6CD12531-DE97-488C-8C6A-9567BD5B047F}" type="parTrans" cxnId="{24B61382-2807-4577-A2EC-74F5247DA6A3}">
      <dgm:prSet/>
      <dgm:spPr/>
      <dgm:t>
        <a:bodyPr/>
        <a:lstStyle/>
        <a:p>
          <a:endParaRPr lang="en-US"/>
        </a:p>
      </dgm:t>
    </dgm:pt>
    <dgm:pt modelId="{89073915-F596-4006-90F5-9DB2897033EC}" type="sibTrans" cxnId="{24B61382-2807-4577-A2EC-74F5247DA6A3}">
      <dgm:prSet/>
      <dgm:spPr/>
      <dgm:t>
        <a:bodyPr/>
        <a:lstStyle/>
        <a:p>
          <a:endParaRPr lang="en-US"/>
        </a:p>
      </dgm:t>
    </dgm:pt>
    <dgm:pt modelId="{43017242-1F16-41F3-A41E-50DCECF57398}">
      <dgm:prSet/>
      <dgm:spPr/>
      <dgm:t>
        <a:bodyPr/>
        <a:lstStyle/>
        <a:p>
          <a:r>
            <a:rPr lang="en-US"/>
            <a:t>Recognition-Awards</a:t>
          </a:r>
        </a:p>
      </dgm:t>
    </dgm:pt>
    <dgm:pt modelId="{CF2FF032-FF81-4261-AD1A-B6DE94D4BD8E}" type="parTrans" cxnId="{982782DC-1349-40E1-8F7B-4DC8180C28D2}">
      <dgm:prSet/>
      <dgm:spPr/>
      <dgm:t>
        <a:bodyPr/>
        <a:lstStyle/>
        <a:p>
          <a:endParaRPr lang="en-US"/>
        </a:p>
      </dgm:t>
    </dgm:pt>
    <dgm:pt modelId="{108F6129-F1A2-4447-B2B9-79CB08350654}" type="sibTrans" cxnId="{982782DC-1349-40E1-8F7B-4DC8180C28D2}">
      <dgm:prSet/>
      <dgm:spPr/>
      <dgm:t>
        <a:bodyPr/>
        <a:lstStyle/>
        <a:p>
          <a:endParaRPr lang="en-US"/>
        </a:p>
      </dgm:t>
    </dgm:pt>
    <dgm:pt modelId="{29D942C3-7290-4DA7-84FF-1F0D034607CF}">
      <dgm:prSet/>
      <dgm:spPr/>
      <dgm:t>
        <a:bodyPr/>
        <a:lstStyle/>
        <a:p>
          <a:r>
            <a:rPr lang="en-US"/>
            <a:t>Decisions-Decisions-Decisions</a:t>
          </a:r>
        </a:p>
      </dgm:t>
    </dgm:pt>
    <dgm:pt modelId="{5F844AB6-11FC-4E8A-B3A1-4AC142C626B5}" type="parTrans" cxnId="{7EDB7E4A-E081-4BB1-AABB-7612D2272EB6}">
      <dgm:prSet/>
      <dgm:spPr/>
      <dgm:t>
        <a:bodyPr/>
        <a:lstStyle/>
        <a:p>
          <a:endParaRPr lang="en-US"/>
        </a:p>
      </dgm:t>
    </dgm:pt>
    <dgm:pt modelId="{6A19FE3E-F318-4F57-8EC9-33EB25A9D892}" type="sibTrans" cxnId="{7EDB7E4A-E081-4BB1-AABB-7612D2272EB6}">
      <dgm:prSet/>
      <dgm:spPr/>
      <dgm:t>
        <a:bodyPr/>
        <a:lstStyle/>
        <a:p>
          <a:endParaRPr lang="en-US"/>
        </a:p>
      </dgm:t>
    </dgm:pt>
    <dgm:pt modelId="{B3700119-C52E-4B65-9432-1115D4E65147}">
      <dgm:prSet/>
      <dgm:spPr/>
      <dgm:t>
        <a:bodyPr/>
        <a:lstStyle/>
        <a:p>
          <a:r>
            <a:rPr lang="en-US"/>
            <a:t>Tradition</a:t>
          </a:r>
        </a:p>
      </dgm:t>
    </dgm:pt>
    <dgm:pt modelId="{6BDB1620-48F2-40F8-82F1-1CD745A804DC}" type="parTrans" cxnId="{D8CA11EB-15AD-4975-9EBB-DE954DDDA08A}">
      <dgm:prSet/>
      <dgm:spPr/>
      <dgm:t>
        <a:bodyPr/>
        <a:lstStyle/>
        <a:p>
          <a:endParaRPr lang="en-US"/>
        </a:p>
      </dgm:t>
    </dgm:pt>
    <dgm:pt modelId="{C9B252FA-60D0-4B34-B972-E0F0B830F675}" type="sibTrans" cxnId="{D8CA11EB-15AD-4975-9EBB-DE954DDDA08A}">
      <dgm:prSet/>
      <dgm:spPr/>
      <dgm:t>
        <a:bodyPr/>
        <a:lstStyle/>
        <a:p>
          <a:endParaRPr lang="en-US"/>
        </a:p>
      </dgm:t>
    </dgm:pt>
    <dgm:pt modelId="{9470612A-E65A-44C8-8DDC-719151E0A3F1}" type="pres">
      <dgm:prSet presAssocID="{6211739D-31CF-4607-B927-BE16E78FED89}" presName="root" presStyleCnt="0">
        <dgm:presLayoutVars>
          <dgm:dir/>
          <dgm:resizeHandles val="exact"/>
        </dgm:presLayoutVars>
      </dgm:prSet>
      <dgm:spPr/>
    </dgm:pt>
    <dgm:pt modelId="{75A6187F-16BE-473A-8311-8543137A1BC7}" type="pres">
      <dgm:prSet presAssocID="{BF88190C-439F-4EB5-9080-AC196057ED4E}" presName="compNode" presStyleCnt="0"/>
      <dgm:spPr/>
    </dgm:pt>
    <dgm:pt modelId="{5444BCE6-7482-42B0-8695-F601112D9169}" type="pres">
      <dgm:prSet presAssocID="{BF88190C-439F-4EB5-9080-AC196057ED4E}" presName="bgRect" presStyleLbl="bgShp" presStyleIdx="0" presStyleCnt="4"/>
      <dgm:spPr/>
    </dgm:pt>
    <dgm:pt modelId="{CC2CD90E-8C7F-4741-BC07-619BDF543089}" type="pres">
      <dgm:prSet presAssocID="{BF88190C-439F-4EB5-9080-AC196057ED4E}" presName="iconRect" presStyleLbl="nod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7DC552BB-8EDB-4C30-AF78-B302635AB895}" type="pres">
      <dgm:prSet presAssocID="{BF88190C-439F-4EB5-9080-AC196057ED4E}" presName="spaceRect" presStyleCnt="0"/>
      <dgm:spPr/>
    </dgm:pt>
    <dgm:pt modelId="{DA1E1FB9-7ECB-4077-98B5-7A5D4BE9F83F}" type="pres">
      <dgm:prSet presAssocID="{BF88190C-439F-4EB5-9080-AC196057ED4E}" presName="parTx" presStyleLbl="revTx" presStyleIdx="0" presStyleCnt="4">
        <dgm:presLayoutVars>
          <dgm:chMax val="0"/>
          <dgm:chPref val="0"/>
        </dgm:presLayoutVars>
      </dgm:prSet>
      <dgm:spPr/>
    </dgm:pt>
    <dgm:pt modelId="{8B361240-BED4-448C-B5C6-77FD66DD636F}" type="pres">
      <dgm:prSet presAssocID="{89073915-F596-4006-90F5-9DB2897033EC}" presName="sibTrans" presStyleCnt="0"/>
      <dgm:spPr/>
    </dgm:pt>
    <dgm:pt modelId="{9FB88D2D-B30E-4B31-A0C7-9D7059FE728A}" type="pres">
      <dgm:prSet presAssocID="{43017242-1F16-41F3-A41E-50DCECF57398}" presName="compNode" presStyleCnt="0"/>
      <dgm:spPr/>
    </dgm:pt>
    <dgm:pt modelId="{3F233B37-1038-43C1-8E22-C84E0E568AED}" type="pres">
      <dgm:prSet presAssocID="{43017242-1F16-41F3-A41E-50DCECF57398}" presName="bgRect" presStyleLbl="bgShp" presStyleIdx="1" presStyleCnt="4"/>
      <dgm:spPr/>
    </dgm:pt>
    <dgm:pt modelId="{AE2B2014-1D94-43B5-9D64-14999ED02527}" type="pres">
      <dgm:prSet presAssocID="{43017242-1F16-41F3-A41E-50DCECF57398}" presName="iconRect" presStyleLbl="node1" presStyleIdx="1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ibbon"/>
        </a:ext>
      </dgm:extLst>
    </dgm:pt>
    <dgm:pt modelId="{FB802108-800D-4EF3-8363-7E30C7F0B7BD}" type="pres">
      <dgm:prSet presAssocID="{43017242-1F16-41F3-A41E-50DCECF57398}" presName="spaceRect" presStyleCnt="0"/>
      <dgm:spPr/>
    </dgm:pt>
    <dgm:pt modelId="{78C1736E-67EF-470B-9203-54D41C938CBD}" type="pres">
      <dgm:prSet presAssocID="{43017242-1F16-41F3-A41E-50DCECF57398}" presName="parTx" presStyleLbl="revTx" presStyleIdx="1" presStyleCnt="4">
        <dgm:presLayoutVars>
          <dgm:chMax val="0"/>
          <dgm:chPref val="0"/>
        </dgm:presLayoutVars>
      </dgm:prSet>
      <dgm:spPr/>
    </dgm:pt>
    <dgm:pt modelId="{B58AEC5B-E696-4D59-89B8-F8A5DE1EB0EF}" type="pres">
      <dgm:prSet presAssocID="{108F6129-F1A2-4447-B2B9-79CB08350654}" presName="sibTrans" presStyleCnt="0"/>
      <dgm:spPr/>
    </dgm:pt>
    <dgm:pt modelId="{540CFF44-762A-4748-A59B-D3991B6A7C2C}" type="pres">
      <dgm:prSet presAssocID="{29D942C3-7290-4DA7-84FF-1F0D034607CF}" presName="compNode" presStyleCnt="0"/>
      <dgm:spPr/>
    </dgm:pt>
    <dgm:pt modelId="{B6D46B97-A285-459C-8592-6DA392E2EA68}" type="pres">
      <dgm:prSet presAssocID="{29D942C3-7290-4DA7-84FF-1F0D034607CF}" presName="bgRect" presStyleLbl="bgShp" presStyleIdx="2" presStyleCnt="4"/>
      <dgm:spPr/>
    </dgm:pt>
    <dgm:pt modelId="{ECEF3856-61F2-4176-909D-7CC64724E7CE}" type="pres">
      <dgm:prSet presAssocID="{29D942C3-7290-4DA7-84FF-1F0D034607CF}" presName="iconRect" presStyleLbl="node1" presStyleIdx="2" presStyleCnt="4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rson with Idea"/>
        </a:ext>
      </dgm:extLst>
    </dgm:pt>
    <dgm:pt modelId="{E544C1A5-7699-4928-B537-6836E7A19931}" type="pres">
      <dgm:prSet presAssocID="{29D942C3-7290-4DA7-84FF-1F0D034607CF}" presName="spaceRect" presStyleCnt="0"/>
      <dgm:spPr/>
    </dgm:pt>
    <dgm:pt modelId="{3A6818F4-838E-4168-B3C9-17BD057CD472}" type="pres">
      <dgm:prSet presAssocID="{29D942C3-7290-4DA7-84FF-1F0D034607CF}" presName="parTx" presStyleLbl="revTx" presStyleIdx="2" presStyleCnt="4">
        <dgm:presLayoutVars>
          <dgm:chMax val="0"/>
          <dgm:chPref val="0"/>
        </dgm:presLayoutVars>
      </dgm:prSet>
      <dgm:spPr/>
    </dgm:pt>
    <dgm:pt modelId="{096921D8-1995-4675-8192-00EAECC42476}" type="pres">
      <dgm:prSet presAssocID="{6A19FE3E-F318-4F57-8EC9-33EB25A9D892}" presName="sibTrans" presStyleCnt="0"/>
      <dgm:spPr/>
    </dgm:pt>
    <dgm:pt modelId="{3A506787-6566-46DB-87E3-92E510DB5746}" type="pres">
      <dgm:prSet presAssocID="{B3700119-C52E-4B65-9432-1115D4E65147}" presName="compNode" presStyleCnt="0"/>
      <dgm:spPr/>
    </dgm:pt>
    <dgm:pt modelId="{3499E02D-5F66-4C8E-9770-5C5CC35308CE}" type="pres">
      <dgm:prSet presAssocID="{B3700119-C52E-4B65-9432-1115D4E65147}" presName="bgRect" presStyleLbl="bgShp" presStyleIdx="3" presStyleCnt="4"/>
      <dgm:spPr/>
    </dgm:pt>
    <dgm:pt modelId="{E2442386-41AF-4E50-A1C2-5ADCB320B3E8}" type="pres">
      <dgm:prSet presAssocID="{B3700119-C52E-4B65-9432-1115D4E65147}" presName="iconRect" presStyleLbl="node1" presStyleIdx="3" presStyleCnt="4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rown"/>
        </a:ext>
      </dgm:extLst>
    </dgm:pt>
    <dgm:pt modelId="{E68B8074-9B87-4DC8-8A61-77AEF79E8185}" type="pres">
      <dgm:prSet presAssocID="{B3700119-C52E-4B65-9432-1115D4E65147}" presName="spaceRect" presStyleCnt="0"/>
      <dgm:spPr/>
    </dgm:pt>
    <dgm:pt modelId="{3FC68A44-5CC8-4921-83F2-710BF5A33188}" type="pres">
      <dgm:prSet presAssocID="{B3700119-C52E-4B65-9432-1115D4E65147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E49C482C-DB4A-41DC-B0F5-31ECA920D1B6}" type="presOf" srcId="{6211739D-31CF-4607-B927-BE16E78FED89}" destId="{9470612A-E65A-44C8-8DDC-719151E0A3F1}" srcOrd="0" destOrd="0" presId="urn:microsoft.com/office/officeart/2018/2/layout/IconVerticalSolidList"/>
    <dgm:cxn modelId="{7EDB7E4A-E081-4BB1-AABB-7612D2272EB6}" srcId="{6211739D-31CF-4607-B927-BE16E78FED89}" destId="{29D942C3-7290-4DA7-84FF-1F0D034607CF}" srcOrd="2" destOrd="0" parTransId="{5F844AB6-11FC-4E8A-B3A1-4AC142C626B5}" sibTransId="{6A19FE3E-F318-4F57-8EC9-33EB25A9D892}"/>
    <dgm:cxn modelId="{6C0F664C-B1D8-437F-904D-0ACB486911FF}" type="presOf" srcId="{BF88190C-439F-4EB5-9080-AC196057ED4E}" destId="{DA1E1FB9-7ECB-4077-98B5-7A5D4BE9F83F}" srcOrd="0" destOrd="0" presId="urn:microsoft.com/office/officeart/2018/2/layout/IconVerticalSolidList"/>
    <dgm:cxn modelId="{24B61382-2807-4577-A2EC-74F5247DA6A3}" srcId="{6211739D-31CF-4607-B927-BE16E78FED89}" destId="{BF88190C-439F-4EB5-9080-AC196057ED4E}" srcOrd="0" destOrd="0" parTransId="{6CD12531-DE97-488C-8C6A-9567BD5B047F}" sibTransId="{89073915-F596-4006-90F5-9DB2897033EC}"/>
    <dgm:cxn modelId="{E26076A2-BB1C-4332-912F-209759E11CBB}" type="presOf" srcId="{B3700119-C52E-4B65-9432-1115D4E65147}" destId="{3FC68A44-5CC8-4921-83F2-710BF5A33188}" srcOrd="0" destOrd="0" presId="urn:microsoft.com/office/officeart/2018/2/layout/IconVerticalSolidList"/>
    <dgm:cxn modelId="{3DE1F8BF-FBC4-4D05-8683-4A9FBF4F9675}" type="presOf" srcId="{29D942C3-7290-4DA7-84FF-1F0D034607CF}" destId="{3A6818F4-838E-4168-B3C9-17BD057CD472}" srcOrd="0" destOrd="0" presId="urn:microsoft.com/office/officeart/2018/2/layout/IconVerticalSolidList"/>
    <dgm:cxn modelId="{982782DC-1349-40E1-8F7B-4DC8180C28D2}" srcId="{6211739D-31CF-4607-B927-BE16E78FED89}" destId="{43017242-1F16-41F3-A41E-50DCECF57398}" srcOrd="1" destOrd="0" parTransId="{CF2FF032-FF81-4261-AD1A-B6DE94D4BD8E}" sibTransId="{108F6129-F1A2-4447-B2B9-79CB08350654}"/>
    <dgm:cxn modelId="{27B006E5-DF7B-4B16-8EAE-A01B6559EFCB}" type="presOf" srcId="{43017242-1F16-41F3-A41E-50DCECF57398}" destId="{78C1736E-67EF-470B-9203-54D41C938CBD}" srcOrd="0" destOrd="0" presId="urn:microsoft.com/office/officeart/2018/2/layout/IconVerticalSolidList"/>
    <dgm:cxn modelId="{D8CA11EB-15AD-4975-9EBB-DE954DDDA08A}" srcId="{6211739D-31CF-4607-B927-BE16E78FED89}" destId="{B3700119-C52E-4B65-9432-1115D4E65147}" srcOrd="3" destOrd="0" parTransId="{6BDB1620-48F2-40F8-82F1-1CD745A804DC}" sibTransId="{C9B252FA-60D0-4B34-B972-E0F0B830F675}"/>
    <dgm:cxn modelId="{795B68DB-3444-4F2D-A09B-1C2E42C3CC1C}" type="presParOf" srcId="{9470612A-E65A-44C8-8DDC-719151E0A3F1}" destId="{75A6187F-16BE-473A-8311-8543137A1BC7}" srcOrd="0" destOrd="0" presId="urn:microsoft.com/office/officeart/2018/2/layout/IconVerticalSolidList"/>
    <dgm:cxn modelId="{CDAEFD37-C379-4F40-AA71-53914CAF65C7}" type="presParOf" srcId="{75A6187F-16BE-473A-8311-8543137A1BC7}" destId="{5444BCE6-7482-42B0-8695-F601112D9169}" srcOrd="0" destOrd="0" presId="urn:microsoft.com/office/officeart/2018/2/layout/IconVerticalSolidList"/>
    <dgm:cxn modelId="{7C223A1B-233B-4717-B69E-686C330A21A2}" type="presParOf" srcId="{75A6187F-16BE-473A-8311-8543137A1BC7}" destId="{CC2CD90E-8C7F-4741-BC07-619BDF543089}" srcOrd="1" destOrd="0" presId="urn:microsoft.com/office/officeart/2018/2/layout/IconVerticalSolidList"/>
    <dgm:cxn modelId="{13EA16D2-EBBF-4674-9C52-78CA3330C260}" type="presParOf" srcId="{75A6187F-16BE-473A-8311-8543137A1BC7}" destId="{7DC552BB-8EDB-4C30-AF78-B302635AB895}" srcOrd="2" destOrd="0" presId="urn:microsoft.com/office/officeart/2018/2/layout/IconVerticalSolidList"/>
    <dgm:cxn modelId="{34A5472E-920D-427F-86F0-3E8B9B87F573}" type="presParOf" srcId="{75A6187F-16BE-473A-8311-8543137A1BC7}" destId="{DA1E1FB9-7ECB-4077-98B5-7A5D4BE9F83F}" srcOrd="3" destOrd="0" presId="urn:microsoft.com/office/officeart/2018/2/layout/IconVerticalSolidList"/>
    <dgm:cxn modelId="{3D06EDE5-0F4E-45AF-B94C-03065AB04291}" type="presParOf" srcId="{9470612A-E65A-44C8-8DDC-719151E0A3F1}" destId="{8B361240-BED4-448C-B5C6-77FD66DD636F}" srcOrd="1" destOrd="0" presId="urn:microsoft.com/office/officeart/2018/2/layout/IconVerticalSolidList"/>
    <dgm:cxn modelId="{C48B50EB-4D82-4519-A81D-40C9D065E4DF}" type="presParOf" srcId="{9470612A-E65A-44C8-8DDC-719151E0A3F1}" destId="{9FB88D2D-B30E-4B31-A0C7-9D7059FE728A}" srcOrd="2" destOrd="0" presId="urn:microsoft.com/office/officeart/2018/2/layout/IconVerticalSolidList"/>
    <dgm:cxn modelId="{63D1AB0E-BFD2-42A4-8FB9-2FCD3EF7E7EE}" type="presParOf" srcId="{9FB88D2D-B30E-4B31-A0C7-9D7059FE728A}" destId="{3F233B37-1038-43C1-8E22-C84E0E568AED}" srcOrd="0" destOrd="0" presId="urn:microsoft.com/office/officeart/2018/2/layout/IconVerticalSolidList"/>
    <dgm:cxn modelId="{781653B1-182E-4F30-A308-723763D2EA9F}" type="presParOf" srcId="{9FB88D2D-B30E-4B31-A0C7-9D7059FE728A}" destId="{AE2B2014-1D94-43B5-9D64-14999ED02527}" srcOrd="1" destOrd="0" presId="urn:microsoft.com/office/officeart/2018/2/layout/IconVerticalSolidList"/>
    <dgm:cxn modelId="{68AE6F06-E399-423A-97BF-F2B6E0A53E96}" type="presParOf" srcId="{9FB88D2D-B30E-4B31-A0C7-9D7059FE728A}" destId="{FB802108-800D-4EF3-8363-7E30C7F0B7BD}" srcOrd="2" destOrd="0" presId="urn:microsoft.com/office/officeart/2018/2/layout/IconVerticalSolidList"/>
    <dgm:cxn modelId="{70EC53B9-8296-46E3-B121-DDC4FF2AFA9C}" type="presParOf" srcId="{9FB88D2D-B30E-4B31-A0C7-9D7059FE728A}" destId="{78C1736E-67EF-470B-9203-54D41C938CBD}" srcOrd="3" destOrd="0" presId="urn:microsoft.com/office/officeart/2018/2/layout/IconVerticalSolidList"/>
    <dgm:cxn modelId="{ED346B06-FD74-4EFB-8B93-45DC8966F2F6}" type="presParOf" srcId="{9470612A-E65A-44C8-8DDC-719151E0A3F1}" destId="{B58AEC5B-E696-4D59-89B8-F8A5DE1EB0EF}" srcOrd="3" destOrd="0" presId="urn:microsoft.com/office/officeart/2018/2/layout/IconVerticalSolidList"/>
    <dgm:cxn modelId="{8814188C-9F88-4BEB-9F10-F5E5EF586B30}" type="presParOf" srcId="{9470612A-E65A-44C8-8DDC-719151E0A3F1}" destId="{540CFF44-762A-4748-A59B-D3991B6A7C2C}" srcOrd="4" destOrd="0" presId="urn:microsoft.com/office/officeart/2018/2/layout/IconVerticalSolidList"/>
    <dgm:cxn modelId="{0BCF85C8-D471-4AD6-9D63-1F402836BCDC}" type="presParOf" srcId="{540CFF44-762A-4748-A59B-D3991B6A7C2C}" destId="{B6D46B97-A285-459C-8592-6DA392E2EA68}" srcOrd="0" destOrd="0" presId="urn:microsoft.com/office/officeart/2018/2/layout/IconVerticalSolidList"/>
    <dgm:cxn modelId="{9A541AC2-FE48-4CFE-A2A9-157A150B18B4}" type="presParOf" srcId="{540CFF44-762A-4748-A59B-D3991B6A7C2C}" destId="{ECEF3856-61F2-4176-909D-7CC64724E7CE}" srcOrd="1" destOrd="0" presId="urn:microsoft.com/office/officeart/2018/2/layout/IconVerticalSolidList"/>
    <dgm:cxn modelId="{8D33D0CB-D466-4A97-9F74-F592DB7D7157}" type="presParOf" srcId="{540CFF44-762A-4748-A59B-D3991B6A7C2C}" destId="{E544C1A5-7699-4928-B537-6836E7A19931}" srcOrd="2" destOrd="0" presId="urn:microsoft.com/office/officeart/2018/2/layout/IconVerticalSolidList"/>
    <dgm:cxn modelId="{AFDEA884-6A55-4CE4-B2B7-C772D33469A4}" type="presParOf" srcId="{540CFF44-762A-4748-A59B-D3991B6A7C2C}" destId="{3A6818F4-838E-4168-B3C9-17BD057CD472}" srcOrd="3" destOrd="0" presId="urn:microsoft.com/office/officeart/2018/2/layout/IconVerticalSolidList"/>
    <dgm:cxn modelId="{9453BF87-3823-455A-9222-6A3EDDB79ACD}" type="presParOf" srcId="{9470612A-E65A-44C8-8DDC-719151E0A3F1}" destId="{096921D8-1995-4675-8192-00EAECC42476}" srcOrd="5" destOrd="0" presId="urn:microsoft.com/office/officeart/2018/2/layout/IconVerticalSolidList"/>
    <dgm:cxn modelId="{1B89183A-7B4D-428F-8B99-FC09B7347CA7}" type="presParOf" srcId="{9470612A-E65A-44C8-8DDC-719151E0A3F1}" destId="{3A506787-6566-46DB-87E3-92E510DB5746}" srcOrd="6" destOrd="0" presId="urn:microsoft.com/office/officeart/2018/2/layout/IconVerticalSolidList"/>
    <dgm:cxn modelId="{0FA93B67-0E07-448B-9162-56E9B1A39D6F}" type="presParOf" srcId="{3A506787-6566-46DB-87E3-92E510DB5746}" destId="{3499E02D-5F66-4C8E-9770-5C5CC35308CE}" srcOrd="0" destOrd="0" presId="urn:microsoft.com/office/officeart/2018/2/layout/IconVerticalSolidList"/>
    <dgm:cxn modelId="{AAE27578-A31F-4F1C-854A-510B51278852}" type="presParOf" srcId="{3A506787-6566-46DB-87E3-92E510DB5746}" destId="{E2442386-41AF-4E50-A1C2-5ADCB320B3E8}" srcOrd="1" destOrd="0" presId="urn:microsoft.com/office/officeart/2018/2/layout/IconVerticalSolidList"/>
    <dgm:cxn modelId="{5F3892FE-B546-4DCE-9B8C-D11395C829E7}" type="presParOf" srcId="{3A506787-6566-46DB-87E3-92E510DB5746}" destId="{E68B8074-9B87-4DC8-8A61-77AEF79E8185}" srcOrd="2" destOrd="0" presId="urn:microsoft.com/office/officeart/2018/2/layout/IconVerticalSolidList"/>
    <dgm:cxn modelId="{30EFED45-0BBC-4657-A360-5C27435AC027}" type="presParOf" srcId="{3A506787-6566-46DB-87E3-92E510DB5746}" destId="{3FC68A44-5CC8-4921-83F2-710BF5A3318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0A61AEB-3A2F-4E38-9159-A280C4B5BB79}" type="doc">
      <dgm:prSet loTypeId="urn:microsoft.com/office/officeart/2005/8/layout/list1" loCatId="list" qsTypeId="urn:microsoft.com/office/officeart/2005/8/quickstyle/simple2" qsCatId="simple" csTypeId="urn:microsoft.com/office/officeart/2005/8/colors/accent3_3" csCatId="accent3"/>
      <dgm:spPr/>
      <dgm:t>
        <a:bodyPr/>
        <a:lstStyle/>
        <a:p>
          <a:endParaRPr lang="en-US"/>
        </a:p>
      </dgm:t>
    </dgm:pt>
    <dgm:pt modelId="{F35A174D-6F4C-4DD0-9EAB-886697B2237D}">
      <dgm:prSet/>
      <dgm:spPr/>
      <dgm:t>
        <a:bodyPr/>
        <a:lstStyle/>
        <a:p>
          <a:r>
            <a:rPr lang="en-US"/>
            <a:t>Committee Reports</a:t>
          </a:r>
        </a:p>
      </dgm:t>
    </dgm:pt>
    <dgm:pt modelId="{875ABD25-152A-4990-9F95-59AB929B90CD}" type="parTrans" cxnId="{8BF4ACB6-50F8-4695-9AF7-22EEDFBE3772}">
      <dgm:prSet/>
      <dgm:spPr/>
      <dgm:t>
        <a:bodyPr/>
        <a:lstStyle/>
        <a:p>
          <a:endParaRPr lang="en-US"/>
        </a:p>
      </dgm:t>
    </dgm:pt>
    <dgm:pt modelId="{1A0C8DE9-921D-4C8D-BF74-962AA83DF790}" type="sibTrans" cxnId="{8BF4ACB6-50F8-4695-9AF7-22EEDFBE3772}">
      <dgm:prSet/>
      <dgm:spPr/>
      <dgm:t>
        <a:bodyPr/>
        <a:lstStyle/>
        <a:p>
          <a:endParaRPr lang="en-US"/>
        </a:p>
      </dgm:t>
    </dgm:pt>
    <dgm:pt modelId="{0B5D5CC4-14E3-40AC-9B44-48CAA62A3DD7}">
      <dgm:prSet/>
      <dgm:spPr/>
      <dgm:t>
        <a:bodyPr/>
        <a:lstStyle/>
        <a:p>
          <a:r>
            <a:rPr lang="en-US"/>
            <a:t>Budget Discussions</a:t>
          </a:r>
        </a:p>
      </dgm:t>
    </dgm:pt>
    <dgm:pt modelId="{4DB7ECE0-B6F2-4120-A89D-9D2C10951C60}" type="parTrans" cxnId="{6D800E25-1689-4339-9251-A310C16376F8}">
      <dgm:prSet/>
      <dgm:spPr/>
      <dgm:t>
        <a:bodyPr/>
        <a:lstStyle/>
        <a:p>
          <a:endParaRPr lang="en-US"/>
        </a:p>
      </dgm:t>
    </dgm:pt>
    <dgm:pt modelId="{F80A73D3-749A-41B5-87F7-4A56E09E694D}" type="sibTrans" cxnId="{6D800E25-1689-4339-9251-A310C16376F8}">
      <dgm:prSet/>
      <dgm:spPr/>
      <dgm:t>
        <a:bodyPr/>
        <a:lstStyle/>
        <a:p>
          <a:endParaRPr lang="en-US"/>
        </a:p>
      </dgm:t>
    </dgm:pt>
    <dgm:pt modelId="{704B0E49-706D-4C02-8326-1EF85A4F13F1}">
      <dgm:prSet/>
      <dgm:spPr/>
      <dgm:t>
        <a:bodyPr/>
        <a:lstStyle/>
        <a:p>
          <a:r>
            <a:rPr lang="en-US"/>
            <a:t>Old and new income</a:t>
          </a:r>
        </a:p>
      </dgm:t>
    </dgm:pt>
    <dgm:pt modelId="{3FDD49D9-163F-4ABE-97D7-C638DCEA1586}" type="parTrans" cxnId="{30155550-6D6F-4063-982A-9EAEF885040F}">
      <dgm:prSet/>
      <dgm:spPr/>
      <dgm:t>
        <a:bodyPr/>
        <a:lstStyle/>
        <a:p>
          <a:endParaRPr lang="en-US"/>
        </a:p>
      </dgm:t>
    </dgm:pt>
    <dgm:pt modelId="{9421ADE4-4BE0-4575-A560-EDF44D38A574}" type="sibTrans" cxnId="{30155550-6D6F-4063-982A-9EAEF885040F}">
      <dgm:prSet/>
      <dgm:spPr/>
      <dgm:t>
        <a:bodyPr/>
        <a:lstStyle/>
        <a:p>
          <a:endParaRPr lang="en-US"/>
        </a:p>
      </dgm:t>
    </dgm:pt>
    <dgm:pt modelId="{577CF59F-A9D4-480D-A76E-E459E5B99B75}">
      <dgm:prSet/>
      <dgm:spPr/>
      <dgm:t>
        <a:bodyPr/>
        <a:lstStyle/>
        <a:p>
          <a:r>
            <a:rPr lang="en-US"/>
            <a:t>Estimated expenditures</a:t>
          </a:r>
        </a:p>
      </dgm:t>
    </dgm:pt>
    <dgm:pt modelId="{12F9CBA0-52CD-4760-8252-949BEF0B2633}" type="parTrans" cxnId="{7B4DC5D5-4EEA-4471-8812-967DE5B0C1CB}">
      <dgm:prSet/>
      <dgm:spPr/>
      <dgm:t>
        <a:bodyPr/>
        <a:lstStyle/>
        <a:p>
          <a:endParaRPr lang="en-US"/>
        </a:p>
      </dgm:t>
    </dgm:pt>
    <dgm:pt modelId="{96FEA242-0708-4C52-A146-122735D4A6EA}" type="sibTrans" cxnId="{7B4DC5D5-4EEA-4471-8812-967DE5B0C1CB}">
      <dgm:prSet/>
      <dgm:spPr/>
      <dgm:t>
        <a:bodyPr/>
        <a:lstStyle/>
        <a:p>
          <a:endParaRPr lang="en-US"/>
        </a:p>
      </dgm:t>
    </dgm:pt>
    <dgm:pt modelId="{C65CEB2F-5144-4172-B136-6E974FF5B351}">
      <dgm:prSet/>
      <dgm:spPr/>
      <dgm:t>
        <a:bodyPr/>
        <a:lstStyle/>
        <a:p>
          <a:r>
            <a:rPr lang="en-US"/>
            <a:t>How are we financing things?</a:t>
          </a:r>
        </a:p>
      </dgm:t>
    </dgm:pt>
    <dgm:pt modelId="{5C26A662-EF45-4DB5-8DC2-F1ACADEB780B}" type="parTrans" cxnId="{C8556441-D92B-4767-B5B7-8DDF3E515087}">
      <dgm:prSet/>
      <dgm:spPr/>
      <dgm:t>
        <a:bodyPr/>
        <a:lstStyle/>
        <a:p>
          <a:endParaRPr lang="en-US"/>
        </a:p>
      </dgm:t>
    </dgm:pt>
    <dgm:pt modelId="{4ADB6BD8-CC43-4246-A806-7C25816F5B39}" type="sibTrans" cxnId="{C8556441-D92B-4767-B5B7-8DDF3E515087}">
      <dgm:prSet/>
      <dgm:spPr/>
      <dgm:t>
        <a:bodyPr/>
        <a:lstStyle/>
        <a:p>
          <a:endParaRPr lang="en-US"/>
        </a:p>
      </dgm:t>
    </dgm:pt>
    <dgm:pt modelId="{AC4D2287-4746-46CB-A326-22A69CDD9BDD}">
      <dgm:prSet/>
      <dgm:spPr/>
      <dgm:t>
        <a:bodyPr/>
        <a:lstStyle/>
        <a:p>
          <a:r>
            <a:rPr lang="en-US"/>
            <a:t>Post Business</a:t>
          </a:r>
        </a:p>
      </dgm:t>
    </dgm:pt>
    <dgm:pt modelId="{BE43F85A-B30C-452A-9D31-B4B0EE3F7EDC}" type="parTrans" cxnId="{27515397-E383-475A-9AF2-F016F8F37E73}">
      <dgm:prSet/>
      <dgm:spPr/>
      <dgm:t>
        <a:bodyPr/>
        <a:lstStyle/>
        <a:p>
          <a:endParaRPr lang="en-US"/>
        </a:p>
      </dgm:t>
    </dgm:pt>
    <dgm:pt modelId="{D19E6F7C-E6F5-46D4-B71C-B94E7AD10113}" type="sibTrans" cxnId="{27515397-E383-475A-9AF2-F016F8F37E73}">
      <dgm:prSet/>
      <dgm:spPr/>
      <dgm:t>
        <a:bodyPr/>
        <a:lstStyle/>
        <a:p>
          <a:endParaRPr lang="en-US"/>
        </a:p>
      </dgm:t>
    </dgm:pt>
    <dgm:pt modelId="{CF352E31-90F3-40FE-A870-49750D9AA973}">
      <dgm:prSet/>
      <dgm:spPr/>
      <dgm:t>
        <a:bodyPr/>
        <a:lstStyle/>
        <a:p>
          <a:r>
            <a:rPr lang="en-US"/>
            <a:t>Unfinished business</a:t>
          </a:r>
        </a:p>
      </dgm:t>
    </dgm:pt>
    <dgm:pt modelId="{D757ADD7-5DD3-45C0-9BD8-F5C61E3EE85E}" type="parTrans" cxnId="{8EFA5AF3-0506-46C4-A3EB-4868F432D086}">
      <dgm:prSet/>
      <dgm:spPr/>
      <dgm:t>
        <a:bodyPr/>
        <a:lstStyle/>
        <a:p>
          <a:endParaRPr lang="en-US"/>
        </a:p>
      </dgm:t>
    </dgm:pt>
    <dgm:pt modelId="{A6609CD6-E26D-44EC-B1BE-5446E7C439F3}" type="sibTrans" cxnId="{8EFA5AF3-0506-46C4-A3EB-4868F432D086}">
      <dgm:prSet/>
      <dgm:spPr/>
      <dgm:t>
        <a:bodyPr/>
        <a:lstStyle/>
        <a:p>
          <a:endParaRPr lang="en-US"/>
        </a:p>
      </dgm:t>
    </dgm:pt>
    <dgm:pt modelId="{952F29E5-BA10-467B-BB31-CE4A2ECED31C}">
      <dgm:prSet/>
      <dgm:spPr/>
      <dgm:t>
        <a:bodyPr/>
        <a:lstStyle/>
        <a:p>
          <a:r>
            <a:rPr lang="en-US"/>
            <a:t>New business</a:t>
          </a:r>
        </a:p>
      </dgm:t>
    </dgm:pt>
    <dgm:pt modelId="{986B629D-1AEE-4A0E-AAA5-E30151987BE1}" type="parTrans" cxnId="{740F61F5-FEED-4658-AFFA-4E8A7ACDA9D7}">
      <dgm:prSet/>
      <dgm:spPr/>
      <dgm:t>
        <a:bodyPr/>
        <a:lstStyle/>
        <a:p>
          <a:endParaRPr lang="en-US"/>
        </a:p>
      </dgm:t>
    </dgm:pt>
    <dgm:pt modelId="{70122102-F396-4CC1-B58B-FE5F1EEEFF9B}" type="sibTrans" cxnId="{740F61F5-FEED-4658-AFFA-4E8A7ACDA9D7}">
      <dgm:prSet/>
      <dgm:spPr/>
      <dgm:t>
        <a:bodyPr/>
        <a:lstStyle/>
        <a:p>
          <a:endParaRPr lang="en-US"/>
        </a:p>
      </dgm:t>
    </dgm:pt>
    <dgm:pt modelId="{C1825341-D68E-430E-B5E2-E90A114365BD}" type="pres">
      <dgm:prSet presAssocID="{C0A61AEB-3A2F-4E38-9159-A280C4B5BB79}" presName="linear" presStyleCnt="0">
        <dgm:presLayoutVars>
          <dgm:dir/>
          <dgm:animLvl val="lvl"/>
          <dgm:resizeHandles val="exact"/>
        </dgm:presLayoutVars>
      </dgm:prSet>
      <dgm:spPr/>
    </dgm:pt>
    <dgm:pt modelId="{8CBE8DA2-72DA-46C9-982A-6AC0F26FBEFE}" type="pres">
      <dgm:prSet presAssocID="{F35A174D-6F4C-4DD0-9EAB-886697B2237D}" presName="parentLin" presStyleCnt="0"/>
      <dgm:spPr/>
    </dgm:pt>
    <dgm:pt modelId="{3CE5AE28-AA95-474D-AE22-0CFC80CFAE22}" type="pres">
      <dgm:prSet presAssocID="{F35A174D-6F4C-4DD0-9EAB-886697B2237D}" presName="parentLeftMargin" presStyleLbl="node1" presStyleIdx="0" presStyleCnt="3"/>
      <dgm:spPr/>
    </dgm:pt>
    <dgm:pt modelId="{79E6A733-4033-4969-9729-8A42744C4DE1}" type="pres">
      <dgm:prSet presAssocID="{F35A174D-6F4C-4DD0-9EAB-886697B2237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C4E0959-FFF2-4E20-8340-A972C5B4D704}" type="pres">
      <dgm:prSet presAssocID="{F35A174D-6F4C-4DD0-9EAB-886697B2237D}" presName="negativeSpace" presStyleCnt="0"/>
      <dgm:spPr/>
    </dgm:pt>
    <dgm:pt modelId="{2A500301-B14B-46BC-B548-A802715750E6}" type="pres">
      <dgm:prSet presAssocID="{F35A174D-6F4C-4DD0-9EAB-886697B2237D}" presName="childText" presStyleLbl="conFgAcc1" presStyleIdx="0" presStyleCnt="3">
        <dgm:presLayoutVars>
          <dgm:bulletEnabled val="1"/>
        </dgm:presLayoutVars>
      </dgm:prSet>
      <dgm:spPr/>
    </dgm:pt>
    <dgm:pt modelId="{B81244EF-83BC-4BFC-A56D-7DAABD42BC75}" type="pres">
      <dgm:prSet presAssocID="{1A0C8DE9-921D-4C8D-BF74-962AA83DF790}" presName="spaceBetweenRectangles" presStyleCnt="0"/>
      <dgm:spPr/>
    </dgm:pt>
    <dgm:pt modelId="{AA85A8BA-523B-41E8-8D13-E585FF05D641}" type="pres">
      <dgm:prSet presAssocID="{0B5D5CC4-14E3-40AC-9B44-48CAA62A3DD7}" presName="parentLin" presStyleCnt="0"/>
      <dgm:spPr/>
    </dgm:pt>
    <dgm:pt modelId="{7F62FF17-2413-4BC1-81E9-95E84BCA82AB}" type="pres">
      <dgm:prSet presAssocID="{0B5D5CC4-14E3-40AC-9B44-48CAA62A3DD7}" presName="parentLeftMargin" presStyleLbl="node1" presStyleIdx="0" presStyleCnt="3"/>
      <dgm:spPr/>
    </dgm:pt>
    <dgm:pt modelId="{47C57F7E-96CE-4608-867C-414219BB35F6}" type="pres">
      <dgm:prSet presAssocID="{0B5D5CC4-14E3-40AC-9B44-48CAA62A3DD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2C8F514-D4C1-4724-B8F1-3F65CC958844}" type="pres">
      <dgm:prSet presAssocID="{0B5D5CC4-14E3-40AC-9B44-48CAA62A3DD7}" presName="negativeSpace" presStyleCnt="0"/>
      <dgm:spPr/>
    </dgm:pt>
    <dgm:pt modelId="{DAD90290-2164-47DD-9722-CA08D6375250}" type="pres">
      <dgm:prSet presAssocID="{0B5D5CC4-14E3-40AC-9B44-48CAA62A3DD7}" presName="childText" presStyleLbl="conFgAcc1" presStyleIdx="1" presStyleCnt="3">
        <dgm:presLayoutVars>
          <dgm:bulletEnabled val="1"/>
        </dgm:presLayoutVars>
      </dgm:prSet>
      <dgm:spPr/>
    </dgm:pt>
    <dgm:pt modelId="{171F0B44-B040-48C3-B168-C687D465E440}" type="pres">
      <dgm:prSet presAssocID="{F80A73D3-749A-41B5-87F7-4A56E09E694D}" presName="spaceBetweenRectangles" presStyleCnt="0"/>
      <dgm:spPr/>
    </dgm:pt>
    <dgm:pt modelId="{A955BCF0-31E5-46A6-A051-FC999294F178}" type="pres">
      <dgm:prSet presAssocID="{AC4D2287-4746-46CB-A326-22A69CDD9BDD}" presName="parentLin" presStyleCnt="0"/>
      <dgm:spPr/>
    </dgm:pt>
    <dgm:pt modelId="{49C74690-7B82-4337-AE74-AF03C76606E1}" type="pres">
      <dgm:prSet presAssocID="{AC4D2287-4746-46CB-A326-22A69CDD9BDD}" presName="parentLeftMargin" presStyleLbl="node1" presStyleIdx="1" presStyleCnt="3"/>
      <dgm:spPr/>
    </dgm:pt>
    <dgm:pt modelId="{DBE6A31C-BA91-467E-B36E-F5F05465403D}" type="pres">
      <dgm:prSet presAssocID="{AC4D2287-4746-46CB-A326-22A69CDD9BDD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71D70362-6DEF-4B7F-A8C4-087D0ED3A141}" type="pres">
      <dgm:prSet presAssocID="{AC4D2287-4746-46CB-A326-22A69CDD9BDD}" presName="negativeSpace" presStyleCnt="0"/>
      <dgm:spPr/>
    </dgm:pt>
    <dgm:pt modelId="{EDB56E4A-3D52-4DCA-955C-1586776E897A}" type="pres">
      <dgm:prSet presAssocID="{AC4D2287-4746-46CB-A326-22A69CDD9BDD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364F7B1B-3183-4B3B-AE6B-7533EF14BC8F}" type="presOf" srcId="{AC4D2287-4746-46CB-A326-22A69CDD9BDD}" destId="{49C74690-7B82-4337-AE74-AF03C76606E1}" srcOrd="0" destOrd="0" presId="urn:microsoft.com/office/officeart/2005/8/layout/list1"/>
    <dgm:cxn modelId="{6D800E25-1689-4339-9251-A310C16376F8}" srcId="{C0A61AEB-3A2F-4E38-9159-A280C4B5BB79}" destId="{0B5D5CC4-14E3-40AC-9B44-48CAA62A3DD7}" srcOrd="1" destOrd="0" parTransId="{4DB7ECE0-B6F2-4120-A89D-9D2C10951C60}" sibTransId="{F80A73D3-749A-41B5-87F7-4A56E09E694D}"/>
    <dgm:cxn modelId="{05EB8532-5580-4731-BD79-31C52887DEA1}" type="presOf" srcId="{CF352E31-90F3-40FE-A870-49750D9AA973}" destId="{EDB56E4A-3D52-4DCA-955C-1586776E897A}" srcOrd="0" destOrd="0" presId="urn:microsoft.com/office/officeart/2005/8/layout/list1"/>
    <dgm:cxn modelId="{CCF91D3E-F58C-4806-BD2C-E215BEB812DA}" type="presOf" srcId="{577CF59F-A9D4-480D-A76E-E459E5B99B75}" destId="{DAD90290-2164-47DD-9722-CA08D6375250}" srcOrd="0" destOrd="1" presId="urn:microsoft.com/office/officeart/2005/8/layout/list1"/>
    <dgm:cxn modelId="{C8556441-D92B-4767-B5B7-8DDF3E515087}" srcId="{0B5D5CC4-14E3-40AC-9B44-48CAA62A3DD7}" destId="{C65CEB2F-5144-4172-B136-6E974FF5B351}" srcOrd="2" destOrd="0" parTransId="{5C26A662-EF45-4DB5-8DC2-F1ACADEB780B}" sibTransId="{4ADB6BD8-CC43-4246-A806-7C25816F5B39}"/>
    <dgm:cxn modelId="{0E7B1F42-B642-4D15-88B9-6317845DE023}" type="presOf" srcId="{C65CEB2F-5144-4172-B136-6E974FF5B351}" destId="{DAD90290-2164-47DD-9722-CA08D6375250}" srcOrd="0" destOrd="2" presId="urn:microsoft.com/office/officeart/2005/8/layout/list1"/>
    <dgm:cxn modelId="{43DA666C-C72C-449C-9F3B-97B95D05B9A0}" type="presOf" srcId="{952F29E5-BA10-467B-BB31-CE4A2ECED31C}" destId="{EDB56E4A-3D52-4DCA-955C-1586776E897A}" srcOrd="0" destOrd="1" presId="urn:microsoft.com/office/officeart/2005/8/layout/list1"/>
    <dgm:cxn modelId="{5FAA9D6D-9DE9-4AF4-B408-6AEE21FEA5C5}" type="presOf" srcId="{C0A61AEB-3A2F-4E38-9159-A280C4B5BB79}" destId="{C1825341-D68E-430E-B5E2-E90A114365BD}" srcOrd="0" destOrd="0" presId="urn:microsoft.com/office/officeart/2005/8/layout/list1"/>
    <dgm:cxn modelId="{30155550-6D6F-4063-982A-9EAEF885040F}" srcId="{0B5D5CC4-14E3-40AC-9B44-48CAA62A3DD7}" destId="{704B0E49-706D-4C02-8326-1EF85A4F13F1}" srcOrd="0" destOrd="0" parTransId="{3FDD49D9-163F-4ABE-97D7-C638DCEA1586}" sibTransId="{9421ADE4-4BE0-4575-A560-EDF44D38A574}"/>
    <dgm:cxn modelId="{D176FB51-7ED9-4491-86AB-E43F41923AE1}" type="presOf" srcId="{AC4D2287-4746-46CB-A326-22A69CDD9BDD}" destId="{DBE6A31C-BA91-467E-B36E-F5F05465403D}" srcOrd="1" destOrd="0" presId="urn:microsoft.com/office/officeart/2005/8/layout/list1"/>
    <dgm:cxn modelId="{D365F253-3A7C-4353-8FCB-E9930250656F}" type="presOf" srcId="{0B5D5CC4-14E3-40AC-9B44-48CAA62A3DD7}" destId="{7F62FF17-2413-4BC1-81E9-95E84BCA82AB}" srcOrd="0" destOrd="0" presId="urn:microsoft.com/office/officeart/2005/8/layout/list1"/>
    <dgm:cxn modelId="{27515397-E383-475A-9AF2-F016F8F37E73}" srcId="{C0A61AEB-3A2F-4E38-9159-A280C4B5BB79}" destId="{AC4D2287-4746-46CB-A326-22A69CDD9BDD}" srcOrd="2" destOrd="0" parTransId="{BE43F85A-B30C-452A-9D31-B4B0EE3F7EDC}" sibTransId="{D19E6F7C-E6F5-46D4-B71C-B94E7AD10113}"/>
    <dgm:cxn modelId="{AE85C9A7-59D2-42CB-83F0-77EAA3F0846E}" type="presOf" srcId="{0B5D5CC4-14E3-40AC-9B44-48CAA62A3DD7}" destId="{47C57F7E-96CE-4608-867C-414219BB35F6}" srcOrd="1" destOrd="0" presId="urn:microsoft.com/office/officeart/2005/8/layout/list1"/>
    <dgm:cxn modelId="{CFC969AB-DA06-4C5A-902C-7685CB05F78A}" type="presOf" srcId="{704B0E49-706D-4C02-8326-1EF85A4F13F1}" destId="{DAD90290-2164-47DD-9722-CA08D6375250}" srcOrd="0" destOrd="0" presId="urn:microsoft.com/office/officeart/2005/8/layout/list1"/>
    <dgm:cxn modelId="{8BF4ACB6-50F8-4695-9AF7-22EEDFBE3772}" srcId="{C0A61AEB-3A2F-4E38-9159-A280C4B5BB79}" destId="{F35A174D-6F4C-4DD0-9EAB-886697B2237D}" srcOrd="0" destOrd="0" parTransId="{875ABD25-152A-4990-9F95-59AB929B90CD}" sibTransId="{1A0C8DE9-921D-4C8D-BF74-962AA83DF790}"/>
    <dgm:cxn modelId="{7B4DC5D5-4EEA-4471-8812-967DE5B0C1CB}" srcId="{0B5D5CC4-14E3-40AC-9B44-48CAA62A3DD7}" destId="{577CF59F-A9D4-480D-A76E-E459E5B99B75}" srcOrd="1" destOrd="0" parTransId="{12F9CBA0-52CD-4760-8252-949BEF0B2633}" sibTransId="{96FEA242-0708-4C52-A146-122735D4A6EA}"/>
    <dgm:cxn modelId="{53B6C3DA-CCF3-49F1-B7D9-A17F3B5A2399}" type="presOf" srcId="{F35A174D-6F4C-4DD0-9EAB-886697B2237D}" destId="{3CE5AE28-AA95-474D-AE22-0CFC80CFAE22}" srcOrd="0" destOrd="0" presId="urn:microsoft.com/office/officeart/2005/8/layout/list1"/>
    <dgm:cxn modelId="{A52473E8-B0CF-4273-94AB-18784FD77F96}" type="presOf" srcId="{F35A174D-6F4C-4DD0-9EAB-886697B2237D}" destId="{79E6A733-4033-4969-9729-8A42744C4DE1}" srcOrd="1" destOrd="0" presId="urn:microsoft.com/office/officeart/2005/8/layout/list1"/>
    <dgm:cxn modelId="{8EFA5AF3-0506-46C4-A3EB-4868F432D086}" srcId="{AC4D2287-4746-46CB-A326-22A69CDD9BDD}" destId="{CF352E31-90F3-40FE-A870-49750D9AA973}" srcOrd="0" destOrd="0" parTransId="{D757ADD7-5DD3-45C0-9BD8-F5C61E3EE85E}" sibTransId="{A6609CD6-E26D-44EC-B1BE-5446E7C439F3}"/>
    <dgm:cxn modelId="{740F61F5-FEED-4658-AFFA-4E8A7ACDA9D7}" srcId="{AC4D2287-4746-46CB-A326-22A69CDD9BDD}" destId="{952F29E5-BA10-467B-BB31-CE4A2ECED31C}" srcOrd="1" destOrd="0" parTransId="{986B629D-1AEE-4A0E-AAA5-E30151987BE1}" sibTransId="{70122102-F396-4CC1-B58B-FE5F1EEEFF9B}"/>
    <dgm:cxn modelId="{4BE9D0C4-DA9B-4BBC-B7AC-1BDDF6FCD46B}" type="presParOf" srcId="{C1825341-D68E-430E-B5E2-E90A114365BD}" destId="{8CBE8DA2-72DA-46C9-982A-6AC0F26FBEFE}" srcOrd="0" destOrd="0" presId="urn:microsoft.com/office/officeart/2005/8/layout/list1"/>
    <dgm:cxn modelId="{D73E3022-7BB9-4824-A9E6-F0E1D0A526D1}" type="presParOf" srcId="{8CBE8DA2-72DA-46C9-982A-6AC0F26FBEFE}" destId="{3CE5AE28-AA95-474D-AE22-0CFC80CFAE22}" srcOrd="0" destOrd="0" presId="urn:microsoft.com/office/officeart/2005/8/layout/list1"/>
    <dgm:cxn modelId="{530BF426-724F-4FE2-BF35-C53A7192ECFB}" type="presParOf" srcId="{8CBE8DA2-72DA-46C9-982A-6AC0F26FBEFE}" destId="{79E6A733-4033-4969-9729-8A42744C4DE1}" srcOrd="1" destOrd="0" presId="urn:microsoft.com/office/officeart/2005/8/layout/list1"/>
    <dgm:cxn modelId="{E8E60067-47A9-4CBC-8727-D8D0D9F5F5EF}" type="presParOf" srcId="{C1825341-D68E-430E-B5E2-E90A114365BD}" destId="{3C4E0959-FFF2-4E20-8340-A972C5B4D704}" srcOrd="1" destOrd="0" presId="urn:microsoft.com/office/officeart/2005/8/layout/list1"/>
    <dgm:cxn modelId="{78F90A51-DF2C-4A97-9A62-30275CF6430E}" type="presParOf" srcId="{C1825341-D68E-430E-B5E2-E90A114365BD}" destId="{2A500301-B14B-46BC-B548-A802715750E6}" srcOrd="2" destOrd="0" presId="urn:microsoft.com/office/officeart/2005/8/layout/list1"/>
    <dgm:cxn modelId="{5B180AB3-C821-451B-86D6-D9A2C48B43C2}" type="presParOf" srcId="{C1825341-D68E-430E-B5E2-E90A114365BD}" destId="{B81244EF-83BC-4BFC-A56D-7DAABD42BC75}" srcOrd="3" destOrd="0" presId="urn:microsoft.com/office/officeart/2005/8/layout/list1"/>
    <dgm:cxn modelId="{E0A6DF48-896D-4149-9E77-C919C6FA9FCD}" type="presParOf" srcId="{C1825341-D68E-430E-B5E2-E90A114365BD}" destId="{AA85A8BA-523B-41E8-8D13-E585FF05D641}" srcOrd="4" destOrd="0" presId="urn:microsoft.com/office/officeart/2005/8/layout/list1"/>
    <dgm:cxn modelId="{18F86FB2-54A7-4B35-95B2-9CE8DCD11F93}" type="presParOf" srcId="{AA85A8BA-523B-41E8-8D13-E585FF05D641}" destId="{7F62FF17-2413-4BC1-81E9-95E84BCA82AB}" srcOrd="0" destOrd="0" presId="urn:microsoft.com/office/officeart/2005/8/layout/list1"/>
    <dgm:cxn modelId="{28BA9D8E-CA22-4F40-B37B-4EAC89A711FF}" type="presParOf" srcId="{AA85A8BA-523B-41E8-8D13-E585FF05D641}" destId="{47C57F7E-96CE-4608-867C-414219BB35F6}" srcOrd="1" destOrd="0" presId="urn:microsoft.com/office/officeart/2005/8/layout/list1"/>
    <dgm:cxn modelId="{774D6F5D-B9E2-4E72-B5B8-59C7CE4ABF06}" type="presParOf" srcId="{C1825341-D68E-430E-B5E2-E90A114365BD}" destId="{32C8F514-D4C1-4724-B8F1-3F65CC958844}" srcOrd="5" destOrd="0" presId="urn:microsoft.com/office/officeart/2005/8/layout/list1"/>
    <dgm:cxn modelId="{86125012-D314-4058-9F54-1136ED8B428F}" type="presParOf" srcId="{C1825341-D68E-430E-B5E2-E90A114365BD}" destId="{DAD90290-2164-47DD-9722-CA08D6375250}" srcOrd="6" destOrd="0" presId="urn:microsoft.com/office/officeart/2005/8/layout/list1"/>
    <dgm:cxn modelId="{BC06105F-8C67-444C-84DF-3E98B07E1590}" type="presParOf" srcId="{C1825341-D68E-430E-B5E2-E90A114365BD}" destId="{171F0B44-B040-48C3-B168-C687D465E440}" srcOrd="7" destOrd="0" presId="urn:microsoft.com/office/officeart/2005/8/layout/list1"/>
    <dgm:cxn modelId="{DD63F61D-999E-4171-84A7-9A0B01E84B7B}" type="presParOf" srcId="{C1825341-D68E-430E-B5E2-E90A114365BD}" destId="{A955BCF0-31E5-46A6-A051-FC999294F178}" srcOrd="8" destOrd="0" presId="urn:microsoft.com/office/officeart/2005/8/layout/list1"/>
    <dgm:cxn modelId="{C7DA68D0-6DE4-41E7-ABF2-04BF0EEA5D28}" type="presParOf" srcId="{A955BCF0-31E5-46A6-A051-FC999294F178}" destId="{49C74690-7B82-4337-AE74-AF03C76606E1}" srcOrd="0" destOrd="0" presId="urn:microsoft.com/office/officeart/2005/8/layout/list1"/>
    <dgm:cxn modelId="{FBE10ACD-334F-49FD-AC72-4E397975F1B2}" type="presParOf" srcId="{A955BCF0-31E5-46A6-A051-FC999294F178}" destId="{DBE6A31C-BA91-467E-B36E-F5F05465403D}" srcOrd="1" destOrd="0" presId="urn:microsoft.com/office/officeart/2005/8/layout/list1"/>
    <dgm:cxn modelId="{15FCFAD8-D7B3-4158-8AB7-BDEDF200899D}" type="presParOf" srcId="{C1825341-D68E-430E-B5E2-E90A114365BD}" destId="{71D70362-6DEF-4B7F-A8C4-087D0ED3A141}" srcOrd="9" destOrd="0" presId="urn:microsoft.com/office/officeart/2005/8/layout/list1"/>
    <dgm:cxn modelId="{D590BCB5-0C01-475B-A5DF-342FE8C88621}" type="presParOf" srcId="{C1825341-D68E-430E-B5E2-E90A114365BD}" destId="{EDB56E4A-3D52-4DCA-955C-1586776E897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9FA1199-A1FC-4E5E-AF22-535EA6BA8B58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E7E2192-A0BE-4A18-AD5D-0EB9B1BD3719}">
      <dgm:prSet/>
      <dgm:spPr/>
      <dgm:t>
        <a:bodyPr/>
        <a:lstStyle/>
        <a:p>
          <a:r>
            <a:rPr lang="en-US" b="1" i="0"/>
            <a:t>Why RSVPs Matter:</a:t>
          </a:r>
          <a:endParaRPr lang="en-US"/>
        </a:p>
      </dgm:t>
    </dgm:pt>
    <dgm:pt modelId="{0FE25D13-941C-4001-A2FA-7BB1E2C61859}" type="parTrans" cxnId="{896BEC5B-F778-425F-8553-DAC8E2FB084C}">
      <dgm:prSet/>
      <dgm:spPr/>
      <dgm:t>
        <a:bodyPr/>
        <a:lstStyle/>
        <a:p>
          <a:endParaRPr lang="en-US"/>
        </a:p>
      </dgm:t>
    </dgm:pt>
    <dgm:pt modelId="{935E08E6-1F02-4BB7-924D-4064CCD6B3CA}" type="sibTrans" cxnId="{896BEC5B-F778-425F-8553-DAC8E2FB084C}">
      <dgm:prSet/>
      <dgm:spPr/>
      <dgm:t>
        <a:bodyPr/>
        <a:lstStyle/>
        <a:p>
          <a:endParaRPr lang="en-US"/>
        </a:p>
      </dgm:t>
    </dgm:pt>
    <dgm:pt modelId="{31082E28-3E1F-4993-8DCF-9E5E8E2CAD14}">
      <dgm:prSet/>
      <dgm:spPr/>
      <dgm:t>
        <a:bodyPr/>
        <a:lstStyle/>
        <a:p>
          <a:r>
            <a:rPr lang="en-US" b="0" i="0"/>
            <a:t>Helps plan effectively for quorum and participation.</a:t>
          </a:r>
          <a:endParaRPr lang="en-US"/>
        </a:p>
      </dgm:t>
    </dgm:pt>
    <dgm:pt modelId="{4F104A13-4A26-490A-89F0-FBD8DAF4C741}" type="parTrans" cxnId="{45CFE2E0-7F5F-400E-87E7-FC53977033C7}">
      <dgm:prSet/>
      <dgm:spPr/>
      <dgm:t>
        <a:bodyPr/>
        <a:lstStyle/>
        <a:p>
          <a:endParaRPr lang="en-US"/>
        </a:p>
      </dgm:t>
    </dgm:pt>
    <dgm:pt modelId="{DA628B2A-169C-4C8B-BDD0-16619B303233}" type="sibTrans" cxnId="{45CFE2E0-7F5F-400E-87E7-FC53977033C7}">
      <dgm:prSet/>
      <dgm:spPr/>
      <dgm:t>
        <a:bodyPr/>
        <a:lstStyle/>
        <a:p>
          <a:endParaRPr lang="en-US"/>
        </a:p>
      </dgm:t>
    </dgm:pt>
    <dgm:pt modelId="{E4326AE8-C2C1-45DC-9C28-726B75C4DC00}">
      <dgm:prSet/>
      <dgm:spPr/>
      <dgm:t>
        <a:bodyPr/>
        <a:lstStyle/>
        <a:p>
          <a:r>
            <a:rPr lang="en-US" b="0" i="0"/>
            <a:t>Allows adjustment of the agenda based on expected attendees.</a:t>
          </a:r>
          <a:endParaRPr lang="en-US"/>
        </a:p>
      </dgm:t>
    </dgm:pt>
    <dgm:pt modelId="{A02EEE2B-F4C2-4242-AF47-7FF222B6F191}" type="parTrans" cxnId="{8402331E-FCDC-4178-A872-3684A3335268}">
      <dgm:prSet/>
      <dgm:spPr/>
      <dgm:t>
        <a:bodyPr/>
        <a:lstStyle/>
        <a:p>
          <a:endParaRPr lang="en-US"/>
        </a:p>
      </dgm:t>
    </dgm:pt>
    <dgm:pt modelId="{A2260C39-179A-42D2-80AC-FD4AB090A220}" type="sibTrans" cxnId="{8402331E-FCDC-4178-A872-3684A3335268}">
      <dgm:prSet/>
      <dgm:spPr/>
      <dgm:t>
        <a:bodyPr/>
        <a:lstStyle/>
        <a:p>
          <a:endParaRPr lang="en-US"/>
        </a:p>
      </dgm:t>
    </dgm:pt>
    <dgm:pt modelId="{B767DFB4-FF9D-4774-9726-5653C38355E4}">
      <dgm:prSet/>
      <dgm:spPr/>
      <dgm:t>
        <a:bodyPr/>
        <a:lstStyle/>
        <a:p>
          <a:r>
            <a:rPr lang="en-US" b="1" i="0"/>
            <a:t>Best Practices for Gathering RSVPs:</a:t>
          </a:r>
          <a:endParaRPr lang="en-US"/>
        </a:p>
      </dgm:t>
    </dgm:pt>
    <dgm:pt modelId="{4C58B410-3DA1-4277-9ED3-899A9FA25070}" type="parTrans" cxnId="{37D2AB9F-7C4A-4D3D-9E94-926687306002}">
      <dgm:prSet/>
      <dgm:spPr/>
      <dgm:t>
        <a:bodyPr/>
        <a:lstStyle/>
        <a:p>
          <a:endParaRPr lang="en-US"/>
        </a:p>
      </dgm:t>
    </dgm:pt>
    <dgm:pt modelId="{897447B1-31FC-48AC-9466-7205719D90C6}" type="sibTrans" cxnId="{37D2AB9F-7C4A-4D3D-9E94-926687306002}">
      <dgm:prSet/>
      <dgm:spPr/>
      <dgm:t>
        <a:bodyPr/>
        <a:lstStyle/>
        <a:p>
          <a:endParaRPr lang="en-US"/>
        </a:p>
      </dgm:t>
    </dgm:pt>
    <dgm:pt modelId="{DA8EAD88-FAF0-4298-B9AD-FCD282CDF0C6}">
      <dgm:prSet/>
      <dgm:spPr/>
      <dgm:t>
        <a:bodyPr/>
        <a:lstStyle/>
        <a:p>
          <a:r>
            <a:rPr lang="en-US" b="1" i="0"/>
            <a:t>Communicate Early:</a:t>
          </a:r>
          <a:r>
            <a:rPr lang="en-US" b="0" i="0"/>
            <a:t> Share the agenda and RSVP request well in advance.</a:t>
          </a:r>
          <a:endParaRPr lang="en-US"/>
        </a:p>
      </dgm:t>
    </dgm:pt>
    <dgm:pt modelId="{FA68A4E1-3FD5-4022-B022-50106F322A46}" type="parTrans" cxnId="{CAACA99F-3172-4FCB-9977-7BF2F7C6EA45}">
      <dgm:prSet/>
      <dgm:spPr/>
      <dgm:t>
        <a:bodyPr/>
        <a:lstStyle/>
        <a:p>
          <a:endParaRPr lang="en-US"/>
        </a:p>
      </dgm:t>
    </dgm:pt>
    <dgm:pt modelId="{936171CF-6F15-48F1-A458-A279C7F88E99}" type="sibTrans" cxnId="{CAACA99F-3172-4FCB-9977-7BF2F7C6EA45}">
      <dgm:prSet/>
      <dgm:spPr/>
      <dgm:t>
        <a:bodyPr/>
        <a:lstStyle/>
        <a:p>
          <a:endParaRPr lang="en-US"/>
        </a:p>
      </dgm:t>
    </dgm:pt>
    <dgm:pt modelId="{17B23113-A4AF-45F6-A83A-1F73D2236156}">
      <dgm:prSet/>
      <dgm:spPr/>
      <dgm:t>
        <a:bodyPr/>
        <a:lstStyle/>
        <a:p>
          <a:r>
            <a:rPr lang="en-US" b="1" i="0"/>
            <a:t>Use Multiple Channels:</a:t>
          </a:r>
          <a:r>
            <a:rPr lang="en-US" b="0" i="0"/>
            <a:t> Email, phone, or text reminders to maximize responses.</a:t>
          </a:r>
          <a:endParaRPr lang="en-US"/>
        </a:p>
      </dgm:t>
    </dgm:pt>
    <dgm:pt modelId="{4DC9961C-1C32-4225-8580-35AF623C9D0E}" type="parTrans" cxnId="{4BCB4816-501C-4B67-A829-73B6441AA81E}">
      <dgm:prSet/>
      <dgm:spPr/>
      <dgm:t>
        <a:bodyPr/>
        <a:lstStyle/>
        <a:p>
          <a:endParaRPr lang="en-US"/>
        </a:p>
      </dgm:t>
    </dgm:pt>
    <dgm:pt modelId="{E46F7116-D209-4BD3-A06B-A93A405A8A51}" type="sibTrans" cxnId="{4BCB4816-501C-4B67-A829-73B6441AA81E}">
      <dgm:prSet/>
      <dgm:spPr/>
      <dgm:t>
        <a:bodyPr/>
        <a:lstStyle/>
        <a:p>
          <a:endParaRPr lang="en-US"/>
        </a:p>
      </dgm:t>
    </dgm:pt>
    <dgm:pt modelId="{3A1C6292-184D-462C-A900-32014C6F2473}">
      <dgm:prSet/>
      <dgm:spPr/>
      <dgm:t>
        <a:bodyPr/>
        <a:lstStyle/>
        <a:p>
          <a:r>
            <a:rPr lang="en-US" b="1" i="0"/>
            <a:t>Track Responses:</a:t>
          </a:r>
          <a:r>
            <a:rPr lang="en-US" b="0" i="0"/>
            <a:t> Monitor RSVPs to anticipate attendance and address potential quorum issues.</a:t>
          </a:r>
          <a:endParaRPr lang="en-US"/>
        </a:p>
      </dgm:t>
    </dgm:pt>
    <dgm:pt modelId="{9DC84320-57FE-4851-9A68-DDC8794F21E8}" type="parTrans" cxnId="{1D04A418-D985-47DE-9FBF-99534BEF889D}">
      <dgm:prSet/>
      <dgm:spPr/>
      <dgm:t>
        <a:bodyPr/>
        <a:lstStyle/>
        <a:p>
          <a:endParaRPr lang="en-US"/>
        </a:p>
      </dgm:t>
    </dgm:pt>
    <dgm:pt modelId="{4E466C41-E217-42FF-BF34-341529EF04CC}" type="sibTrans" cxnId="{1D04A418-D985-47DE-9FBF-99534BEF889D}">
      <dgm:prSet/>
      <dgm:spPr/>
      <dgm:t>
        <a:bodyPr/>
        <a:lstStyle/>
        <a:p>
          <a:endParaRPr lang="en-US"/>
        </a:p>
      </dgm:t>
    </dgm:pt>
    <dgm:pt modelId="{07CDAEA1-ECD7-4D6D-9B71-A11073A02A18}">
      <dgm:prSet/>
      <dgm:spPr/>
      <dgm:t>
        <a:bodyPr/>
        <a:lstStyle/>
        <a:p>
          <a:r>
            <a:rPr lang="en-US" b="1" i="0"/>
            <a:t>Encouragement:</a:t>
          </a:r>
          <a:endParaRPr lang="en-US"/>
        </a:p>
      </dgm:t>
    </dgm:pt>
    <dgm:pt modelId="{2B5BFABD-3F0F-403C-A69C-1532BA5B7592}" type="parTrans" cxnId="{04B007B8-5571-4910-B2AA-39A904F04F46}">
      <dgm:prSet/>
      <dgm:spPr/>
      <dgm:t>
        <a:bodyPr/>
        <a:lstStyle/>
        <a:p>
          <a:endParaRPr lang="en-US"/>
        </a:p>
      </dgm:t>
    </dgm:pt>
    <dgm:pt modelId="{DC07F1D3-BDC2-4012-B6BC-185EE8A088D3}" type="sibTrans" cxnId="{04B007B8-5571-4910-B2AA-39A904F04F46}">
      <dgm:prSet/>
      <dgm:spPr/>
      <dgm:t>
        <a:bodyPr/>
        <a:lstStyle/>
        <a:p>
          <a:endParaRPr lang="en-US"/>
        </a:p>
      </dgm:t>
    </dgm:pt>
    <dgm:pt modelId="{8142525F-E4D6-4A31-98F7-05624C6A3530}">
      <dgm:prSet/>
      <dgm:spPr/>
      <dgm:t>
        <a:bodyPr/>
        <a:lstStyle/>
        <a:p>
          <a:r>
            <a:rPr lang="en-US" b="0" i="0"/>
            <a:t>Emphasize the importance of active participation and the role of members in decision-making.</a:t>
          </a:r>
          <a:endParaRPr lang="en-US"/>
        </a:p>
      </dgm:t>
    </dgm:pt>
    <dgm:pt modelId="{7E852EDF-95B1-4DB0-8B5A-E683AE41FAE8}" type="parTrans" cxnId="{791D7F6D-2B4E-45F6-BC58-C60B6A795C5D}">
      <dgm:prSet/>
      <dgm:spPr/>
      <dgm:t>
        <a:bodyPr/>
        <a:lstStyle/>
        <a:p>
          <a:endParaRPr lang="en-US"/>
        </a:p>
      </dgm:t>
    </dgm:pt>
    <dgm:pt modelId="{549E1E67-1CB3-42F3-B940-CE1442553EE9}" type="sibTrans" cxnId="{791D7F6D-2B4E-45F6-BC58-C60B6A795C5D}">
      <dgm:prSet/>
      <dgm:spPr/>
      <dgm:t>
        <a:bodyPr/>
        <a:lstStyle/>
        <a:p>
          <a:endParaRPr lang="en-US"/>
        </a:p>
      </dgm:t>
    </dgm:pt>
    <dgm:pt modelId="{A943AF4A-409F-4CAF-AF99-6A5F72389C5C}" type="pres">
      <dgm:prSet presAssocID="{49FA1199-A1FC-4E5E-AF22-535EA6BA8B58}" presName="linear" presStyleCnt="0">
        <dgm:presLayoutVars>
          <dgm:animLvl val="lvl"/>
          <dgm:resizeHandles val="exact"/>
        </dgm:presLayoutVars>
      </dgm:prSet>
      <dgm:spPr/>
    </dgm:pt>
    <dgm:pt modelId="{2CEEA155-18C4-41FE-A45A-D3F6535BFE21}" type="pres">
      <dgm:prSet presAssocID="{6E7E2192-A0BE-4A18-AD5D-0EB9B1BD371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7CD489A-6A6F-4D7D-838D-E823174A11D0}" type="pres">
      <dgm:prSet presAssocID="{6E7E2192-A0BE-4A18-AD5D-0EB9B1BD3719}" presName="childText" presStyleLbl="revTx" presStyleIdx="0" presStyleCnt="3">
        <dgm:presLayoutVars>
          <dgm:bulletEnabled val="1"/>
        </dgm:presLayoutVars>
      </dgm:prSet>
      <dgm:spPr/>
    </dgm:pt>
    <dgm:pt modelId="{84DF1803-CBA5-4EE0-8AE8-39179079DD28}" type="pres">
      <dgm:prSet presAssocID="{B767DFB4-FF9D-4774-9726-5653C38355E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43DD274-9D33-4522-9738-CC530ECF87AE}" type="pres">
      <dgm:prSet presAssocID="{B767DFB4-FF9D-4774-9726-5653C38355E4}" presName="childText" presStyleLbl="revTx" presStyleIdx="1" presStyleCnt="3">
        <dgm:presLayoutVars>
          <dgm:bulletEnabled val="1"/>
        </dgm:presLayoutVars>
      </dgm:prSet>
      <dgm:spPr/>
    </dgm:pt>
    <dgm:pt modelId="{BF3DCF05-015D-4B9B-9C81-4325FC44CA16}" type="pres">
      <dgm:prSet presAssocID="{07CDAEA1-ECD7-4D6D-9B71-A11073A02A18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443A7133-0FAD-4A2D-9BD4-832219097E1D}" type="pres">
      <dgm:prSet presAssocID="{07CDAEA1-ECD7-4D6D-9B71-A11073A02A18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4BCB4816-501C-4B67-A829-73B6441AA81E}" srcId="{B767DFB4-FF9D-4774-9726-5653C38355E4}" destId="{17B23113-A4AF-45F6-A83A-1F73D2236156}" srcOrd="1" destOrd="0" parTransId="{4DC9961C-1C32-4225-8580-35AF623C9D0E}" sibTransId="{E46F7116-D209-4BD3-A06B-A93A405A8A51}"/>
    <dgm:cxn modelId="{F1D43118-D84F-4DF7-BA54-1C4210B941B5}" type="presOf" srcId="{3A1C6292-184D-462C-A900-32014C6F2473}" destId="{C43DD274-9D33-4522-9738-CC530ECF87AE}" srcOrd="0" destOrd="2" presId="urn:microsoft.com/office/officeart/2005/8/layout/vList2"/>
    <dgm:cxn modelId="{1D04A418-D985-47DE-9FBF-99534BEF889D}" srcId="{B767DFB4-FF9D-4774-9726-5653C38355E4}" destId="{3A1C6292-184D-462C-A900-32014C6F2473}" srcOrd="2" destOrd="0" parTransId="{9DC84320-57FE-4851-9A68-DDC8794F21E8}" sibTransId="{4E466C41-E217-42FF-BF34-341529EF04CC}"/>
    <dgm:cxn modelId="{8402331E-FCDC-4178-A872-3684A3335268}" srcId="{6E7E2192-A0BE-4A18-AD5D-0EB9B1BD3719}" destId="{E4326AE8-C2C1-45DC-9C28-726B75C4DC00}" srcOrd="1" destOrd="0" parTransId="{A02EEE2B-F4C2-4242-AF47-7FF222B6F191}" sibTransId="{A2260C39-179A-42D2-80AC-FD4AB090A220}"/>
    <dgm:cxn modelId="{53C13D3A-8027-45AC-A44F-286F45B2ACC4}" type="presOf" srcId="{E4326AE8-C2C1-45DC-9C28-726B75C4DC00}" destId="{37CD489A-6A6F-4D7D-838D-E823174A11D0}" srcOrd="0" destOrd="1" presId="urn:microsoft.com/office/officeart/2005/8/layout/vList2"/>
    <dgm:cxn modelId="{896BEC5B-F778-425F-8553-DAC8E2FB084C}" srcId="{49FA1199-A1FC-4E5E-AF22-535EA6BA8B58}" destId="{6E7E2192-A0BE-4A18-AD5D-0EB9B1BD3719}" srcOrd="0" destOrd="0" parTransId="{0FE25D13-941C-4001-A2FA-7BB1E2C61859}" sibTransId="{935E08E6-1F02-4BB7-924D-4064CCD6B3CA}"/>
    <dgm:cxn modelId="{791D7F6D-2B4E-45F6-BC58-C60B6A795C5D}" srcId="{07CDAEA1-ECD7-4D6D-9B71-A11073A02A18}" destId="{8142525F-E4D6-4A31-98F7-05624C6A3530}" srcOrd="0" destOrd="0" parTransId="{7E852EDF-95B1-4DB0-8B5A-E683AE41FAE8}" sibTransId="{549E1E67-1CB3-42F3-B940-CE1442553EE9}"/>
    <dgm:cxn modelId="{116E3C80-FFF9-4BF2-B15D-2AF4836CF712}" type="presOf" srcId="{31082E28-3E1F-4993-8DCF-9E5E8E2CAD14}" destId="{37CD489A-6A6F-4D7D-838D-E823174A11D0}" srcOrd="0" destOrd="0" presId="urn:microsoft.com/office/officeart/2005/8/layout/vList2"/>
    <dgm:cxn modelId="{DCA69A80-E7E3-4567-AEF4-C7FDC869F286}" type="presOf" srcId="{6E7E2192-A0BE-4A18-AD5D-0EB9B1BD3719}" destId="{2CEEA155-18C4-41FE-A45A-D3F6535BFE21}" srcOrd="0" destOrd="0" presId="urn:microsoft.com/office/officeart/2005/8/layout/vList2"/>
    <dgm:cxn modelId="{5D444497-C820-4CF5-82F5-32C163F8B6BE}" type="presOf" srcId="{DA8EAD88-FAF0-4298-B9AD-FCD282CDF0C6}" destId="{C43DD274-9D33-4522-9738-CC530ECF87AE}" srcOrd="0" destOrd="0" presId="urn:microsoft.com/office/officeart/2005/8/layout/vList2"/>
    <dgm:cxn modelId="{CAACA99F-3172-4FCB-9977-7BF2F7C6EA45}" srcId="{B767DFB4-FF9D-4774-9726-5653C38355E4}" destId="{DA8EAD88-FAF0-4298-B9AD-FCD282CDF0C6}" srcOrd="0" destOrd="0" parTransId="{FA68A4E1-3FD5-4022-B022-50106F322A46}" sibTransId="{936171CF-6F15-48F1-A458-A279C7F88E99}"/>
    <dgm:cxn modelId="{37D2AB9F-7C4A-4D3D-9E94-926687306002}" srcId="{49FA1199-A1FC-4E5E-AF22-535EA6BA8B58}" destId="{B767DFB4-FF9D-4774-9726-5653C38355E4}" srcOrd="1" destOrd="0" parTransId="{4C58B410-3DA1-4277-9ED3-899A9FA25070}" sibTransId="{897447B1-31FC-48AC-9466-7205719D90C6}"/>
    <dgm:cxn modelId="{04B007B8-5571-4910-B2AA-39A904F04F46}" srcId="{49FA1199-A1FC-4E5E-AF22-535EA6BA8B58}" destId="{07CDAEA1-ECD7-4D6D-9B71-A11073A02A18}" srcOrd="2" destOrd="0" parTransId="{2B5BFABD-3F0F-403C-A69C-1532BA5B7592}" sibTransId="{DC07F1D3-BDC2-4012-B6BC-185EE8A088D3}"/>
    <dgm:cxn modelId="{B51B70B8-E719-47C1-83B3-C329F2924EE1}" type="presOf" srcId="{49FA1199-A1FC-4E5E-AF22-535EA6BA8B58}" destId="{A943AF4A-409F-4CAF-AF99-6A5F72389C5C}" srcOrd="0" destOrd="0" presId="urn:microsoft.com/office/officeart/2005/8/layout/vList2"/>
    <dgm:cxn modelId="{4374DDC8-E2FB-4565-975C-B96F6B638610}" type="presOf" srcId="{17B23113-A4AF-45F6-A83A-1F73D2236156}" destId="{C43DD274-9D33-4522-9738-CC530ECF87AE}" srcOrd="0" destOrd="1" presId="urn:microsoft.com/office/officeart/2005/8/layout/vList2"/>
    <dgm:cxn modelId="{965A7CD4-32F0-4A19-AEF6-DA3C6B137BCE}" type="presOf" srcId="{B767DFB4-FF9D-4774-9726-5653C38355E4}" destId="{84DF1803-CBA5-4EE0-8AE8-39179079DD28}" srcOrd="0" destOrd="0" presId="urn:microsoft.com/office/officeart/2005/8/layout/vList2"/>
    <dgm:cxn modelId="{45CFE2E0-7F5F-400E-87E7-FC53977033C7}" srcId="{6E7E2192-A0BE-4A18-AD5D-0EB9B1BD3719}" destId="{31082E28-3E1F-4993-8DCF-9E5E8E2CAD14}" srcOrd="0" destOrd="0" parTransId="{4F104A13-4A26-490A-89F0-FBD8DAF4C741}" sibTransId="{DA628B2A-169C-4C8B-BDD0-16619B303233}"/>
    <dgm:cxn modelId="{B231F6E4-BBB0-4A77-BAC2-5204A6AF9A6F}" type="presOf" srcId="{07CDAEA1-ECD7-4D6D-9B71-A11073A02A18}" destId="{BF3DCF05-015D-4B9B-9C81-4325FC44CA16}" srcOrd="0" destOrd="0" presId="urn:microsoft.com/office/officeart/2005/8/layout/vList2"/>
    <dgm:cxn modelId="{2493ADF7-9CDF-4525-AA85-2484B9816BE2}" type="presOf" srcId="{8142525F-E4D6-4A31-98F7-05624C6A3530}" destId="{443A7133-0FAD-4A2D-9BD4-832219097E1D}" srcOrd="0" destOrd="0" presId="urn:microsoft.com/office/officeart/2005/8/layout/vList2"/>
    <dgm:cxn modelId="{58E6CFED-9B92-47BA-B3DD-95874F7541A3}" type="presParOf" srcId="{A943AF4A-409F-4CAF-AF99-6A5F72389C5C}" destId="{2CEEA155-18C4-41FE-A45A-D3F6535BFE21}" srcOrd="0" destOrd="0" presId="urn:microsoft.com/office/officeart/2005/8/layout/vList2"/>
    <dgm:cxn modelId="{B212D470-BAFB-41F9-B0B1-356E05D65A19}" type="presParOf" srcId="{A943AF4A-409F-4CAF-AF99-6A5F72389C5C}" destId="{37CD489A-6A6F-4D7D-838D-E823174A11D0}" srcOrd="1" destOrd="0" presId="urn:microsoft.com/office/officeart/2005/8/layout/vList2"/>
    <dgm:cxn modelId="{1BA76683-7ED6-481C-BDC2-B9E368A44484}" type="presParOf" srcId="{A943AF4A-409F-4CAF-AF99-6A5F72389C5C}" destId="{84DF1803-CBA5-4EE0-8AE8-39179079DD28}" srcOrd="2" destOrd="0" presId="urn:microsoft.com/office/officeart/2005/8/layout/vList2"/>
    <dgm:cxn modelId="{1142996A-E8AE-40E2-AAC2-2A30E1F06413}" type="presParOf" srcId="{A943AF4A-409F-4CAF-AF99-6A5F72389C5C}" destId="{C43DD274-9D33-4522-9738-CC530ECF87AE}" srcOrd="3" destOrd="0" presId="urn:microsoft.com/office/officeart/2005/8/layout/vList2"/>
    <dgm:cxn modelId="{19A5257B-0BA1-49B8-B875-D046B1EE3D9C}" type="presParOf" srcId="{A943AF4A-409F-4CAF-AF99-6A5F72389C5C}" destId="{BF3DCF05-015D-4B9B-9C81-4325FC44CA16}" srcOrd="4" destOrd="0" presId="urn:microsoft.com/office/officeart/2005/8/layout/vList2"/>
    <dgm:cxn modelId="{0B5379F4-3936-4D98-A8EA-077B76E25033}" type="presParOf" srcId="{A943AF4A-409F-4CAF-AF99-6A5F72389C5C}" destId="{443A7133-0FAD-4A2D-9BD4-832219097E1D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6E2E71E-D109-0347-90D2-3C87D863C18D}" type="doc">
      <dgm:prSet loTypeId="urn:microsoft.com/office/officeart/2005/8/layout/venn3" loCatId="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2DBE868-5D39-7D47-8500-13A116CEF415}">
      <dgm:prSet phldrT="[Text]" custT="1"/>
      <dgm:spPr>
        <a:gradFill flip="none" rotWithShape="0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</dgm:spPr>
      <dgm:t>
        <a:bodyPr/>
        <a:lstStyle/>
        <a:p>
          <a:r>
            <a:rPr lang="en-US" sz="4400" b="0" i="0">
              <a:latin typeface="Avenir Next" panose="020B0503020202020204" pitchFamily="34" charset="0"/>
            </a:rPr>
            <a:t>Blood</a:t>
          </a:r>
        </a:p>
        <a:p>
          <a:r>
            <a:rPr lang="en-US" sz="4400" b="0" i="0">
              <a:latin typeface="Avenir Next" panose="020B0503020202020204" pitchFamily="34" charset="0"/>
            </a:rPr>
            <a:t>Drives</a:t>
          </a:r>
        </a:p>
      </dgm:t>
    </dgm:pt>
    <dgm:pt modelId="{D15FB64B-BBA4-664C-B93D-9ACEAB640D04}" type="parTrans" cxnId="{CF8C820F-0FD2-7B4E-8973-292C8E61ECE3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C7DB8521-7088-0340-A956-F11AB42A3EEB}" type="sibTrans" cxnId="{CF8C820F-0FD2-7B4E-8973-292C8E61ECE3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E3D02208-CCAB-6E49-9263-F2D14B8B93EF}">
      <dgm:prSet phldrT="[Text]" custT="1"/>
      <dgm:spPr>
        <a:gradFill flip="none" rotWithShape="0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</dgm:spPr>
      <dgm:t>
        <a:bodyPr/>
        <a:lstStyle/>
        <a:p>
          <a:r>
            <a:rPr lang="en-US" sz="3600" b="0" i="0">
              <a:latin typeface="Avenir Next" panose="020B0503020202020204" pitchFamily="34" charset="0"/>
            </a:rPr>
            <a:t>Volunteering</a:t>
          </a:r>
        </a:p>
      </dgm:t>
    </dgm:pt>
    <dgm:pt modelId="{B72950BE-BCB8-4B4C-99B8-C23AD9E20E70}" type="parTrans" cxnId="{54107D4B-D527-6C4B-814D-2CE20760C77F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82873437-A530-7B4F-94BF-729E671391AA}" type="sibTrans" cxnId="{54107D4B-D527-6C4B-814D-2CE20760C77F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0D5D0371-C9A8-914C-9AA7-06E7A4B01675}">
      <dgm:prSet phldrT="[Text]" custT="1"/>
      <dgm:spPr>
        <a:gradFill flip="none"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en-US" sz="3200" b="0" i="0">
              <a:latin typeface="Avenir Next" panose="020B0503020202020204" pitchFamily="34" charset="0"/>
            </a:rPr>
            <a:t>Americanism</a:t>
          </a:r>
        </a:p>
      </dgm:t>
    </dgm:pt>
    <dgm:pt modelId="{57E49231-F478-904B-8078-CAC8C6AE3FF6}" type="parTrans" cxnId="{11E256CC-D009-2F4F-84D3-99274CB9CD0F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C075C4DA-553E-D749-AEFD-5E9DDEE44ED0}" type="sibTrans" cxnId="{11E256CC-D009-2F4F-84D3-99274CB9CD0F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C5903031-A585-234E-9A47-260AA8EB0ABF}">
      <dgm:prSet phldrT="[Text]" custT="1"/>
      <dgm:sp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</dgm:spPr>
      <dgm:t>
        <a:bodyPr/>
        <a:lstStyle/>
        <a:p>
          <a:r>
            <a:rPr lang="en-US" sz="4400" b="0" i="0">
              <a:latin typeface="Avenir Next" panose="020B0503020202020204" pitchFamily="34" charset="0"/>
            </a:rPr>
            <a:t>The 4-Pillars</a:t>
          </a:r>
        </a:p>
      </dgm:t>
    </dgm:pt>
    <dgm:pt modelId="{A72F5659-E9FD-F843-9778-6E2B8C81CA61}" type="parTrans" cxnId="{478C65BD-DB2D-114F-916F-9BB46E6F88D7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9E86860C-1B0D-FC4D-91B0-DFCE69766C10}" type="sibTrans" cxnId="{478C65BD-DB2D-114F-916F-9BB46E6F88D7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74A9C282-9C0E-0748-93A7-DB313859ECAE}" type="pres">
      <dgm:prSet presAssocID="{46E2E71E-D109-0347-90D2-3C87D863C18D}" presName="Name0" presStyleCnt="0">
        <dgm:presLayoutVars>
          <dgm:dir/>
          <dgm:resizeHandles val="exact"/>
        </dgm:presLayoutVars>
      </dgm:prSet>
      <dgm:spPr/>
    </dgm:pt>
    <dgm:pt modelId="{AA84E10C-840F-9C4F-B9B3-FE437D305AAB}" type="pres">
      <dgm:prSet presAssocID="{62DBE868-5D39-7D47-8500-13A116CEF415}" presName="Name5" presStyleLbl="vennNode1" presStyleIdx="0" presStyleCnt="4">
        <dgm:presLayoutVars>
          <dgm:bulletEnabled val="1"/>
        </dgm:presLayoutVars>
      </dgm:prSet>
      <dgm:spPr/>
    </dgm:pt>
    <dgm:pt modelId="{9DE7FB49-CC92-7144-BEA7-D1C0B37E3E8B}" type="pres">
      <dgm:prSet presAssocID="{C7DB8521-7088-0340-A956-F11AB42A3EEB}" presName="space" presStyleCnt="0"/>
      <dgm:spPr/>
    </dgm:pt>
    <dgm:pt modelId="{6C133A9A-65A8-D74F-B67D-176199120121}" type="pres">
      <dgm:prSet presAssocID="{E3D02208-CCAB-6E49-9263-F2D14B8B93EF}" presName="Name5" presStyleLbl="vennNode1" presStyleIdx="1" presStyleCnt="4" custLinFactNeighborX="0">
        <dgm:presLayoutVars>
          <dgm:bulletEnabled val="1"/>
        </dgm:presLayoutVars>
      </dgm:prSet>
      <dgm:spPr/>
    </dgm:pt>
    <dgm:pt modelId="{0266889B-5FFB-0348-8348-265B5B18ACC6}" type="pres">
      <dgm:prSet presAssocID="{82873437-A530-7B4F-94BF-729E671391AA}" presName="space" presStyleCnt="0"/>
      <dgm:spPr/>
    </dgm:pt>
    <dgm:pt modelId="{151EA625-DD32-9449-90E7-841CF5D3693F}" type="pres">
      <dgm:prSet presAssocID="{0D5D0371-C9A8-914C-9AA7-06E7A4B01675}" presName="Name5" presStyleLbl="vennNode1" presStyleIdx="2" presStyleCnt="4">
        <dgm:presLayoutVars>
          <dgm:bulletEnabled val="1"/>
        </dgm:presLayoutVars>
      </dgm:prSet>
      <dgm:spPr/>
    </dgm:pt>
    <dgm:pt modelId="{B3D7CA31-16FA-7543-8C61-11168A2BDF34}" type="pres">
      <dgm:prSet presAssocID="{C075C4DA-553E-D749-AEFD-5E9DDEE44ED0}" presName="space" presStyleCnt="0"/>
      <dgm:spPr/>
    </dgm:pt>
    <dgm:pt modelId="{9920A8F7-9AAF-0148-ADE4-2269B4A78BD4}" type="pres">
      <dgm:prSet presAssocID="{C5903031-A585-234E-9A47-260AA8EB0ABF}" presName="Name5" presStyleLbl="vennNode1" presStyleIdx="3" presStyleCnt="4">
        <dgm:presLayoutVars>
          <dgm:bulletEnabled val="1"/>
        </dgm:presLayoutVars>
      </dgm:prSet>
      <dgm:spPr/>
    </dgm:pt>
  </dgm:ptLst>
  <dgm:cxnLst>
    <dgm:cxn modelId="{CF8C820F-0FD2-7B4E-8973-292C8E61ECE3}" srcId="{46E2E71E-D109-0347-90D2-3C87D863C18D}" destId="{62DBE868-5D39-7D47-8500-13A116CEF415}" srcOrd="0" destOrd="0" parTransId="{D15FB64B-BBA4-664C-B93D-9ACEAB640D04}" sibTransId="{C7DB8521-7088-0340-A956-F11AB42A3EEB}"/>
    <dgm:cxn modelId="{54107D4B-D527-6C4B-814D-2CE20760C77F}" srcId="{46E2E71E-D109-0347-90D2-3C87D863C18D}" destId="{E3D02208-CCAB-6E49-9263-F2D14B8B93EF}" srcOrd="1" destOrd="0" parTransId="{B72950BE-BCB8-4B4C-99B8-C23AD9E20E70}" sibTransId="{82873437-A530-7B4F-94BF-729E671391AA}"/>
    <dgm:cxn modelId="{96813F75-AF09-45EB-8D20-A8984F9DDA70}" type="presOf" srcId="{46E2E71E-D109-0347-90D2-3C87D863C18D}" destId="{74A9C282-9C0E-0748-93A7-DB313859ECAE}" srcOrd="0" destOrd="0" presId="urn:microsoft.com/office/officeart/2005/8/layout/venn3"/>
    <dgm:cxn modelId="{C6112AA7-616D-40FF-82D5-1419E1E19648}" type="presOf" srcId="{C5903031-A585-234E-9A47-260AA8EB0ABF}" destId="{9920A8F7-9AAF-0148-ADE4-2269B4A78BD4}" srcOrd="0" destOrd="0" presId="urn:microsoft.com/office/officeart/2005/8/layout/venn3"/>
    <dgm:cxn modelId="{478C65BD-DB2D-114F-916F-9BB46E6F88D7}" srcId="{46E2E71E-D109-0347-90D2-3C87D863C18D}" destId="{C5903031-A585-234E-9A47-260AA8EB0ABF}" srcOrd="3" destOrd="0" parTransId="{A72F5659-E9FD-F843-9778-6E2B8C81CA61}" sibTransId="{9E86860C-1B0D-FC4D-91B0-DFCE69766C10}"/>
    <dgm:cxn modelId="{11E256CC-D009-2F4F-84D3-99274CB9CD0F}" srcId="{46E2E71E-D109-0347-90D2-3C87D863C18D}" destId="{0D5D0371-C9A8-914C-9AA7-06E7A4B01675}" srcOrd="2" destOrd="0" parTransId="{57E49231-F478-904B-8078-CAC8C6AE3FF6}" sibTransId="{C075C4DA-553E-D749-AEFD-5E9DDEE44ED0}"/>
    <dgm:cxn modelId="{104AD1D7-2FEE-4C56-8C90-D2C0BBEFA990}" type="presOf" srcId="{62DBE868-5D39-7D47-8500-13A116CEF415}" destId="{AA84E10C-840F-9C4F-B9B3-FE437D305AAB}" srcOrd="0" destOrd="0" presId="urn:microsoft.com/office/officeart/2005/8/layout/venn3"/>
    <dgm:cxn modelId="{D82958DB-6DF1-490D-BDEF-30FA8A17AA16}" type="presOf" srcId="{0D5D0371-C9A8-914C-9AA7-06E7A4B01675}" destId="{151EA625-DD32-9449-90E7-841CF5D3693F}" srcOrd="0" destOrd="0" presId="urn:microsoft.com/office/officeart/2005/8/layout/venn3"/>
    <dgm:cxn modelId="{5BC6BDFF-4C60-410F-A223-0F6B770166AE}" type="presOf" srcId="{E3D02208-CCAB-6E49-9263-F2D14B8B93EF}" destId="{6C133A9A-65A8-D74F-B67D-176199120121}" srcOrd="0" destOrd="0" presId="urn:microsoft.com/office/officeart/2005/8/layout/venn3"/>
    <dgm:cxn modelId="{C0961914-E072-48E8-8C0B-05429FC71ABE}" type="presParOf" srcId="{74A9C282-9C0E-0748-93A7-DB313859ECAE}" destId="{AA84E10C-840F-9C4F-B9B3-FE437D305AAB}" srcOrd="0" destOrd="0" presId="urn:microsoft.com/office/officeart/2005/8/layout/venn3"/>
    <dgm:cxn modelId="{386344E1-A52E-4C99-994D-1B3EF78F4F48}" type="presParOf" srcId="{74A9C282-9C0E-0748-93A7-DB313859ECAE}" destId="{9DE7FB49-CC92-7144-BEA7-D1C0B37E3E8B}" srcOrd="1" destOrd="0" presId="urn:microsoft.com/office/officeart/2005/8/layout/venn3"/>
    <dgm:cxn modelId="{90335574-D2B1-47D7-95C3-20C7A15B73AB}" type="presParOf" srcId="{74A9C282-9C0E-0748-93A7-DB313859ECAE}" destId="{6C133A9A-65A8-D74F-B67D-176199120121}" srcOrd="2" destOrd="0" presId="urn:microsoft.com/office/officeart/2005/8/layout/venn3"/>
    <dgm:cxn modelId="{22EFA5BC-9B74-4516-9D5D-254CAC8F788A}" type="presParOf" srcId="{74A9C282-9C0E-0748-93A7-DB313859ECAE}" destId="{0266889B-5FFB-0348-8348-265B5B18ACC6}" srcOrd="3" destOrd="0" presId="urn:microsoft.com/office/officeart/2005/8/layout/venn3"/>
    <dgm:cxn modelId="{4B08156F-C6F7-4C33-A010-86A061227256}" type="presParOf" srcId="{74A9C282-9C0E-0748-93A7-DB313859ECAE}" destId="{151EA625-DD32-9449-90E7-841CF5D3693F}" srcOrd="4" destOrd="0" presId="urn:microsoft.com/office/officeart/2005/8/layout/venn3"/>
    <dgm:cxn modelId="{5F844566-116A-4D20-9081-72C34EB1B05E}" type="presParOf" srcId="{74A9C282-9C0E-0748-93A7-DB313859ECAE}" destId="{B3D7CA31-16FA-7543-8C61-11168A2BDF34}" srcOrd="5" destOrd="0" presId="urn:microsoft.com/office/officeart/2005/8/layout/venn3"/>
    <dgm:cxn modelId="{6DB08930-CCAC-48CB-A814-161510B7B519}" type="presParOf" srcId="{74A9C282-9C0E-0748-93A7-DB313859ECAE}" destId="{9920A8F7-9AAF-0148-ADE4-2269B4A78BD4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6BB575A-8388-4359-AEEE-D34AB4B566B6}" type="doc">
      <dgm:prSet loTypeId="urn:microsoft.com/office/officeart/2018/5/layout/IconLeaf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9A5D1D7-8369-4343-B0B4-DCBF07886850}">
      <dgm:prSet phldrT="[Text]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1"/>
            <a:t>Know Interests: </a:t>
          </a:r>
          <a:r>
            <a:rPr lang="en-US" b="0"/>
            <a:t>Identify members’ hobbies and passions</a:t>
          </a:r>
          <a:endParaRPr lang="en-US"/>
        </a:p>
      </dgm:t>
    </dgm:pt>
    <dgm:pt modelId="{E765DCE5-882C-4065-A525-ACEDEC91C524}" type="sibTrans" cxnId="{0BE71A2B-2B29-405B-84B2-720BCB524787}">
      <dgm:prSet/>
      <dgm:spPr/>
      <dgm:t>
        <a:bodyPr/>
        <a:lstStyle/>
        <a:p>
          <a:endParaRPr lang="en-US"/>
        </a:p>
      </dgm:t>
    </dgm:pt>
    <dgm:pt modelId="{AF38703B-AC15-48D4-89CE-6018CB5EE208}" type="parTrans" cxnId="{0BE71A2B-2B29-405B-84B2-720BCB524787}">
      <dgm:prSet/>
      <dgm:spPr/>
      <dgm:t>
        <a:bodyPr/>
        <a:lstStyle/>
        <a:p>
          <a:endParaRPr lang="en-US"/>
        </a:p>
      </dgm:t>
    </dgm:pt>
    <dgm:pt modelId="{EC9F748E-D31C-42CA-BCB4-0E9A6B9DFBE5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1"/>
            <a:t>Involve Everyone: </a:t>
          </a:r>
          <a:r>
            <a:rPr lang="en-US" b="0"/>
            <a:t>Use activities like scouting, baseball and oratorical</a:t>
          </a:r>
          <a:endParaRPr lang="en-US" b="1"/>
        </a:p>
      </dgm:t>
    </dgm:pt>
    <dgm:pt modelId="{CD88F288-89CD-4682-8D43-D8CD6633DCB1}" type="sibTrans" cxnId="{3468B7EE-F918-44F0-AB23-409CB77DBFA6}">
      <dgm:prSet/>
      <dgm:spPr/>
      <dgm:t>
        <a:bodyPr/>
        <a:lstStyle/>
        <a:p>
          <a:endParaRPr lang="en-US"/>
        </a:p>
      </dgm:t>
    </dgm:pt>
    <dgm:pt modelId="{CEC8385C-CDBC-4610-B3EF-45760C7D6918}" type="parTrans" cxnId="{3468B7EE-F918-44F0-AB23-409CB77DBFA6}">
      <dgm:prSet/>
      <dgm:spPr/>
      <dgm:t>
        <a:bodyPr/>
        <a:lstStyle/>
        <a:p>
          <a:endParaRPr lang="en-US"/>
        </a:p>
      </dgm:t>
    </dgm:pt>
    <dgm:pt modelId="{AE71F08C-563A-4FF7-BBF1-795A36692E33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1"/>
            <a:t>Be flexible:</a:t>
          </a:r>
          <a:r>
            <a:rPr lang="en-US" b="0"/>
            <a:t> Adjust meeting times and formats</a:t>
          </a:r>
        </a:p>
      </dgm:t>
    </dgm:pt>
    <dgm:pt modelId="{B209571B-285D-468A-92B0-A160677DDB2C}" type="sibTrans" cxnId="{EF7B9C76-E509-4935-82C5-229210532501}">
      <dgm:prSet/>
      <dgm:spPr/>
      <dgm:t>
        <a:bodyPr/>
        <a:lstStyle/>
        <a:p>
          <a:endParaRPr lang="en-US"/>
        </a:p>
      </dgm:t>
    </dgm:pt>
    <dgm:pt modelId="{9D9DED2D-71FC-4B80-8EE3-42C7F58374F4}" type="parTrans" cxnId="{EF7B9C76-E509-4935-82C5-229210532501}">
      <dgm:prSet/>
      <dgm:spPr/>
      <dgm:t>
        <a:bodyPr/>
        <a:lstStyle/>
        <a:p>
          <a:endParaRPr lang="en-US"/>
        </a:p>
      </dgm:t>
    </dgm:pt>
    <dgm:pt modelId="{1BE31BF7-6CED-468C-A5FD-5DDA01EEF9C3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1"/>
            <a:t>Balance Committees: </a:t>
          </a:r>
          <a:r>
            <a:rPr lang="en-US" b="0"/>
            <a:t>Ensure even participation with a tie-breaker</a:t>
          </a:r>
          <a:endParaRPr lang="en-US" b="1"/>
        </a:p>
      </dgm:t>
    </dgm:pt>
    <dgm:pt modelId="{3B4A470D-A8D7-4768-954F-344273D3A00F}" type="sibTrans" cxnId="{33F88623-823A-4BA2-91F3-464217C5413E}">
      <dgm:prSet/>
      <dgm:spPr/>
      <dgm:t>
        <a:bodyPr/>
        <a:lstStyle/>
        <a:p>
          <a:endParaRPr lang="en-US"/>
        </a:p>
      </dgm:t>
    </dgm:pt>
    <dgm:pt modelId="{0012DDB6-9CB2-4F47-B8B5-5A8CAB1927FD}" type="parTrans" cxnId="{33F88623-823A-4BA2-91F3-464217C5413E}">
      <dgm:prSet/>
      <dgm:spPr/>
      <dgm:t>
        <a:bodyPr/>
        <a:lstStyle/>
        <a:p>
          <a:endParaRPr lang="en-US"/>
        </a:p>
      </dgm:t>
    </dgm:pt>
    <dgm:pt modelId="{98450314-CF63-4C3F-8DFD-F6FB6EAAE40D}" type="pres">
      <dgm:prSet presAssocID="{96BB575A-8388-4359-AEEE-D34AB4B566B6}" presName="root" presStyleCnt="0">
        <dgm:presLayoutVars>
          <dgm:dir/>
          <dgm:resizeHandles val="exact"/>
        </dgm:presLayoutVars>
      </dgm:prSet>
      <dgm:spPr/>
    </dgm:pt>
    <dgm:pt modelId="{65A12529-305D-4A46-A88F-BB7868E500E9}" type="pres">
      <dgm:prSet presAssocID="{99A5D1D7-8369-4343-B0B4-DCBF07886850}" presName="compNode" presStyleCnt="0"/>
      <dgm:spPr/>
    </dgm:pt>
    <dgm:pt modelId="{05E20F5F-ABEF-49C8-9F3C-9359F206040D}" type="pres">
      <dgm:prSet presAssocID="{99A5D1D7-8369-4343-B0B4-DCBF07886850}" presName="iconBgRect" presStyleLbl="bgShp" presStyleIdx="0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2A4C676B-DC2B-4144-BB25-131B71FBCD1B}" type="pres">
      <dgm:prSet presAssocID="{99A5D1D7-8369-4343-B0B4-DCBF07886850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wim"/>
        </a:ext>
      </dgm:extLst>
    </dgm:pt>
    <dgm:pt modelId="{7A7D51EF-2D76-4829-A0A6-29FA79134686}" type="pres">
      <dgm:prSet presAssocID="{99A5D1D7-8369-4343-B0B4-DCBF07886850}" presName="spaceRect" presStyleCnt="0"/>
      <dgm:spPr/>
    </dgm:pt>
    <dgm:pt modelId="{3138C513-271C-4F9D-B5FE-F0DFFF2D3AAF}" type="pres">
      <dgm:prSet presAssocID="{99A5D1D7-8369-4343-B0B4-DCBF07886850}" presName="textRect" presStyleLbl="revTx" presStyleIdx="0" presStyleCnt="4">
        <dgm:presLayoutVars>
          <dgm:chMax val="1"/>
          <dgm:chPref val="1"/>
        </dgm:presLayoutVars>
      </dgm:prSet>
      <dgm:spPr/>
    </dgm:pt>
    <dgm:pt modelId="{F7B410B1-F555-42AD-9805-E298B173EC04}" type="pres">
      <dgm:prSet presAssocID="{E765DCE5-882C-4065-A525-ACEDEC91C524}" presName="sibTrans" presStyleCnt="0"/>
      <dgm:spPr/>
    </dgm:pt>
    <dgm:pt modelId="{5745852D-A2D7-45D7-997A-7A219D914DBF}" type="pres">
      <dgm:prSet presAssocID="{EC9F748E-D31C-42CA-BCB4-0E9A6B9DFBE5}" presName="compNode" presStyleCnt="0"/>
      <dgm:spPr/>
    </dgm:pt>
    <dgm:pt modelId="{009F17C1-4831-4421-81C1-577E3C7CD835}" type="pres">
      <dgm:prSet presAssocID="{EC9F748E-D31C-42CA-BCB4-0E9A6B9DFBE5}" presName="iconBgRect" presStyleLbl="bgShp" presStyleIdx="1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3F544A26-8A9E-4CAD-9AE0-7D2E79BE5917}" type="pres">
      <dgm:prSet presAssocID="{EC9F748E-D31C-42CA-BCB4-0E9A6B9DFBE5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seball bat and ball"/>
        </a:ext>
      </dgm:extLst>
    </dgm:pt>
    <dgm:pt modelId="{2EE65CEC-8EC3-40A5-959A-CCE369B04750}" type="pres">
      <dgm:prSet presAssocID="{EC9F748E-D31C-42CA-BCB4-0E9A6B9DFBE5}" presName="spaceRect" presStyleCnt="0"/>
      <dgm:spPr/>
    </dgm:pt>
    <dgm:pt modelId="{0BBD040D-9028-4E9E-A519-5C1E7FE56810}" type="pres">
      <dgm:prSet presAssocID="{EC9F748E-D31C-42CA-BCB4-0E9A6B9DFBE5}" presName="textRect" presStyleLbl="revTx" presStyleIdx="1" presStyleCnt="4">
        <dgm:presLayoutVars>
          <dgm:chMax val="1"/>
          <dgm:chPref val="1"/>
        </dgm:presLayoutVars>
      </dgm:prSet>
      <dgm:spPr/>
    </dgm:pt>
    <dgm:pt modelId="{5F295C7D-14FC-42E9-A5AB-4C20BB286F4F}" type="pres">
      <dgm:prSet presAssocID="{CD88F288-89CD-4682-8D43-D8CD6633DCB1}" presName="sibTrans" presStyleCnt="0"/>
      <dgm:spPr/>
    </dgm:pt>
    <dgm:pt modelId="{755E505F-698A-4AE3-9C53-16AEB7542636}" type="pres">
      <dgm:prSet presAssocID="{AE71F08C-563A-4FF7-BBF1-795A36692E33}" presName="compNode" presStyleCnt="0"/>
      <dgm:spPr/>
    </dgm:pt>
    <dgm:pt modelId="{A874D141-0F2F-4835-A8FE-E3B841B23D89}" type="pres">
      <dgm:prSet presAssocID="{AE71F08C-563A-4FF7-BBF1-795A36692E33}" presName="iconBgRect" presStyleLbl="bgShp" presStyleIdx="2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EEFBD844-67A8-41C7-8ADD-EB86A1B67A61}" type="pres">
      <dgm:prSet presAssocID="{AE71F08C-563A-4FF7-BBF1-795A36692E33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urglass"/>
        </a:ext>
      </dgm:extLst>
    </dgm:pt>
    <dgm:pt modelId="{4DD8C189-E42B-4E32-B5A6-B040050DFEA9}" type="pres">
      <dgm:prSet presAssocID="{AE71F08C-563A-4FF7-BBF1-795A36692E33}" presName="spaceRect" presStyleCnt="0"/>
      <dgm:spPr/>
    </dgm:pt>
    <dgm:pt modelId="{10676373-6F0D-4A17-A9CC-552617A3DF78}" type="pres">
      <dgm:prSet presAssocID="{AE71F08C-563A-4FF7-BBF1-795A36692E33}" presName="textRect" presStyleLbl="revTx" presStyleIdx="2" presStyleCnt="4">
        <dgm:presLayoutVars>
          <dgm:chMax val="1"/>
          <dgm:chPref val="1"/>
        </dgm:presLayoutVars>
      </dgm:prSet>
      <dgm:spPr/>
    </dgm:pt>
    <dgm:pt modelId="{5913025C-ED1E-4E43-A2F7-6CBBFE3FF3CB}" type="pres">
      <dgm:prSet presAssocID="{B209571B-285D-468A-92B0-A160677DDB2C}" presName="sibTrans" presStyleCnt="0"/>
      <dgm:spPr/>
    </dgm:pt>
    <dgm:pt modelId="{D941DAC2-09B6-4F00-A660-31BC4FF3B1B9}" type="pres">
      <dgm:prSet presAssocID="{1BE31BF7-6CED-468C-A5FD-5DDA01EEF9C3}" presName="compNode" presStyleCnt="0"/>
      <dgm:spPr/>
    </dgm:pt>
    <dgm:pt modelId="{3DAC1C7B-691C-4E97-AEC7-D4B21279EDB6}" type="pres">
      <dgm:prSet presAssocID="{1BE31BF7-6CED-468C-A5FD-5DDA01EEF9C3}" presName="iconBgRect" presStyleLbl="bgShp" presStyleIdx="3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ED110F48-CA2D-4C93-88DD-A2C14C2E5064}" type="pres">
      <dgm:prSet presAssocID="{1BE31BF7-6CED-468C-A5FD-5DDA01EEF9C3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Judge"/>
        </a:ext>
      </dgm:extLst>
    </dgm:pt>
    <dgm:pt modelId="{A43E136A-11C3-41CA-B1A9-D9F9664EA6C8}" type="pres">
      <dgm:prSet presAssocID="{1BE31BF7-6CED-468C-A5FD-5DDA01EEF9C3}" presName="spaceRect" presStyleCnt="0"/>
      <dgm:spPr/>
    </dgm:pt>
    <dgm:pt modelId="{A69ED046-425A-4094-908E-60F65D56D41F}" type="pres">
      <dgm:prSet presAssocID="{1BE31BF7-6CED-468C-A5FD-5DDA01EEF9C3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33F88623-823A-4BA2-91F3-464217C5413E}" srcId="{96BB575A-8388-4359-AEEE-D34AB4B566B6}" destId="{1BE31BF7-6CED-468C-A5FD-5DDA01EEF9C3}" srcOrd="3" destOrd="0" parTransId="{0012DDB6-9CB2-4F47-B8B5-5A8CAB1927FD}" sibTransId="{3B4A470D-A8D7-4768-954F-344273D3A00F}"/>
    <dgm:cxn modelId="{0BE71A2B-2B29-405B-84B2-720BCB524787}" srcId="{96BB575A-8388-4359-AEEE-D34AB4B566B6}" destId="{99A5D1D7-8369-4343-B0B4-DCBF07886850}" srcOrd="0" destOrd="0" parTransId="{AF38703B-AC15-48D4-89CE-6018CB5EE208}" sibTransId="{E765DCE5-882C-4065-A525-ACEDEC91C524}"/>
    <dgm:cxn modelId="{97F39B31-AA03-476E-A44A-78507957C3F1}" type="presOf" srcId="{EC9F748E-D31C-42CA-BCB4-0E9A6B9DFBE5}" destId="{0BBD040D-9028-4E9E-A519-5C1E7FE56810}" srcOrd="0" destOrd="0" presId="urn:microsoft.com/office/officeart/2018/5/layout/IconLeafLabelList"/>
    <dgm:cxn modelId="{E2AC9335-CF39-4D65-9B3F-89C8794A0951}" type="presOf" srcId="{99A5D1D7-8369-4343-B0B4-DCBF07886850}" destId="{3138C513-271C-4F9D-B5FE-F0DFFF2D3AAF}" srcOrd="0" destOrd="0" presId="urn:microsoft.com/office/officeart/2018/5/layout/IconLeafLabelList"/>
    <dgm:cxn modelId="{FB012E63-A664-49A7-8B29-91AC9B0E01F5}" type="presOf" srcId="{96BB575A-8388-4359-AEEE-D34AB4B566B6}" destId="{98450314-CF63-4C3F-8DFD-F6FB6EAAE40D}" srcOrd="0" destOrd="0" presId="urn:microsoft.com/office/officeart/2018/5/layout/IconLeafLabelList"/>
    <dgm:cxn modelId="{EF7B9C76-E509-4935-82C5-229210532501}" srcId="{96BB575A-8388-4359-AEEE-D34AB4B566B6}" destId="{AE71F08C-563A-4FF7-BBF1-795A36692E33}" srcOrd="2" destOrd="0" parTransId="{9D9DED2D-71FC-4B80-8EE3-42C7F58374F4}" sibTransId="{B209571B-285D-468A-92B0-A160677DDB2C}"/>
    <dgm:cxn modelId="{0E461C7A-4BF1-4903-AA66-CDE11B355B78}" type="presOf" srcId="{1BE31BF7-6CED-468C-A5FD-5DDA01EEF9C3}" destId="{A69ED046-425A-4094-908E-60F65D56D41F}" srcOrd="0" destOrd="0" presId="urn:microsoft.com/office/officeart/2018/5/layout/IconLeafLabelList"/>
    <dgm:cxn modelId="{77C4AFB5-69EF-4C77-A35F-4F3A9DC8A808}" type="presOf" srcId="{AE71F08C-563A-4FF7-BBF1-795A36692E33}" destId="{10676373-6F0D-4A17-A9CC-552617A3DF78}" srcOrd="0" destOrd="0" presId="urn:microsoft.com/office/officeart/2018/5/layout/IconLeafLabelList"/>
    <dgm:cxn modelId="{3468B7EE-F918-44F0-AB23-409CB77DBFA6}" srcId="{96BB575A-8388-4359-AEEE-D34AB4B566B6}" destId="{EC9F748E-D31C-42CA-BCB4-0E9A6B9DFBE5}" srcOrd="1" destOrd="0" parTransId="{CEC8385C-CDBC-4610-B3EF-45760C7D6918}" sibTransId="{CD88F288-89CD-4682-8D43-D8CD6633DCB1}"/>
    <dgm:cxn modelId="{C72675FA-38BF-41B4-A5F8-6B8BC21642C5}" type="presParOf" srcId="{98450314-CF63-4C3F-8DFD-F6FB6EAAE40D}" destId="{65A12529-305D-4A46-A88F-BB7868E500E9}" srcOrd="0" destOrd="0" presId="urn:microsoft.com/office/officeart/2018/5/layout/IconLeafLabelList"/>
    <dgm:cxn modelId="{C66B4700-8A66-4375-8537-EDEC76C50C1F}" type="presParOf" srcId="{65A12529-305D-4A46-A88F-BB7868E500E9}" destId="{05E20F5F-ABEF-49C8-9F3C-9359F206040D}" srcOrd="0" destOrd="0" presId="urn:microsoft.com/office/officeart/2018/5/layout/IconLeafLabelList"/>
    <dgm:cxn modelId="{4938D387-BE98-4D71-8CD0-0143CE2F4300}" type="presParOf" srcId="{65A12529-305D-4A46-A88F-BB7868E500E9}" destId="{2A4C676B-DC2B-4144-BB25-131B71FBCD1B}" srcOrd="1" destOrd="0" presId="urn:microsoft.com/office/officeart/2018/5/layout/IconLeafLabelList"/>
    <dgm:cxn modelId="{52F8DB65-FD15-4EE1-B531-C3B4F22D02DB}" type="presParOf" srcId="{65A12529-305D-4A46-A88F-BB7868E500E9}" destId="{7A7D51EF-2D76-4829-A0A6-29FA79134686}" srcOrd="2" destOrd="0" presId="urn:microsoft.com/office/officeart/2018/5/layout/IconLeafLabelList"/>
    <dgm:cxn modelId="{74551AD9-E25D-4FB3-B9F5-032956775521}" type="presParOf" srcId="{65A12529-305D-4A46-A88F-BB7868E500E9}" destId="{3138C513-271C-4F9D-B5FE-F0DFFF2D3AAF}" srcOrd="3" destOrd="0" presId="urn:microsoft.com/office/officeart/2018/5/layout/IconLeafLabelList"/>
    <dgm:cxn modelId="{D2AD2672-3077-43C4-8821-8F0882F86108}" type="presParOf" srcId="{98450314-CF63-4C3F-8DFD-F6FB6EAAE40D}" destId="{F7B410B1-F555-42AD-9805-E298B173EC04}" srcOrd="1" destOrd="0" presId="urn:microsoft.com/office/officeart/2018/5/layout/IconLeafLabelList"/>
    <dgm:cxn modelId="{D9F430FC-F511-4D87-8E05-2BC757257865}" type="presParOf" srcId="{98450314-CF63-4C3F-8DFD-F6FB6EAAE40D}" destId="{5745852D-A2D7-45D7-997A-7A219D914DBF}" srcOrd="2" destOrd="0" presId="urn:microsoft.com/office/officeart/2018/5/layout/IconLeafLabelList"/>
    <dgm:cxn modelId="{2CA6A8AD-2F27-407D-A778-04A9AFE07D6C}" type="presParOf" srcId="{5745852D-A2D7-45D7-997A-7A219D914DBF}" destId="{009F17C1-4831-4421-81C1-577E3C7CD835}" srcOrd="0" destOrd="0" presId="urn:microsoft.com/office/officeart/2018/5/layout/IconLeafLabelList"/>
    <dgm:cxn modelId="{CDEB1411-E58F-4F31-8FED-871BF2819D3B}" type="presParOf" srcId="{5745852D-A2D7-45D7-997A-7A219D914DBF}" destId="{3F544A26-8A9E-4CAD-9AE0-7D2E79BE5917}" srcOrd="1" destOrd="0" presId="urn:microsoft.com/office/officeart/2018/5/layout/IconLeafLabelList"/>
    <dgm:cxn modelId="{4B557B75-7AE3-40D8-8FAC-D91BE097BB3C}" type="presParOf" srcId="{5745852D-A2D7-45D7-997A-7A219D914DBF}" destId="{2EE65CEC-8EC3-40A5-959A-CCE369B04750}" srcOrd="2" destOrd="0" presId="urn:microsoft.com/office/officeart/2018/5/layout/IconLeafLabelList"/>
    <dgm:cxn modelId="{686932D4-9E1F-4DE6-8826-3C960E34CD60}" type="presParOf" srcId="{5745852D-A2D7-45D7-997A-7A219D914DBF}" destId="{0BBD040D-9028-4E9E-A519-5C1E7FE56810}" srcOrd="3" destOrd="0" presId="urn:microsoft.com/office/officeart/2018/5/layout/IconLeafLabelList"/>
    <dgm:cxn modelId="{C540E869-D348-4C2F-A821-E01C3B1F5108}" type="presParOf" srcId="{98450314-CF63-4C3F-8DFD-F6FB6EAAE40D}" destId="{5F295C7D-14FC-42E9-A5AB-4C20BB286F4F}" srcOrd="3" destOrd="0" presId="urn:microsoft.com/office/officeart/2018/5/layout/IconLeafLabelList"/>
    <dgm:cxn modelId="{BFDC1B2C-5F72-4528-A6DB-7FECF0B7DFFA}" type="presParOf" srcId="{98450314-CF63-4C3F-8DFD-F6FB6EAAE40D}" destId="{755E505F-698A-4AE3-9C53-16AEB7542636}" srcOrd="4" destOrd="0" presId="urn:microsoft.com/office/officeart/2018/5/layout/IconLeafLabelList"/>
    <dgm:cxn modelId="{D7EE2ED1-CE1A-4693-B2DB-8B7245BFE0D2}" type="presParOf" srcId="{755E505F-698A-4AE3-9C53-16AEB7542636}" destId="{A874D141-0F2F-4835-A8FE-E3B841B23D89}" srcOrd="0" destOrd="0" presId="urn:microsoft.com/office/officeart/2018/5/layout/IconLeafLabelList"/>
    <dgm:cxn modelId="{18D96CBB-34D6-4407-9019-8CCB64310862}" type="presParOf" srcId="{755E505F-698A-4AE3-9C53-16AEB7542636}" destId="{EEFBD844-67A8-41C7-8ADD-EB86A1B67A61}" srcOrd="1" destOrd="0" presId="urn:microsoft.com/office/officeart/2018/5/layout/IconLeafLabelList"/>
    <dgm:cxn modelId="{82BC99DD-3E5B-4DD4-9E69-B61AB11CC62F}" type="presParOf" srcId="{755E505F-698A-4AE3-9C53-16AEB7542636}" destId="{4DD8C189-E42B-4E32-B5A6-B040050DFEA9}" srcOrd="2" destOrd="0" presId="urn:microsoft.com/office/officeart/2018/5/layout/IconLeafLabelList"/>
    <dgm:cxn modelId="{50404CF8-E62A-4DAD-8900-5E3DCF44F2FE}" type="presParOf" srcId="{755E505F-698A-4AE3-9C53-16AEB7542636}" destId="{10676373-6F0D-4A17-A9CC-552617A3DF78}" srcOrd="3" destOrd="0" presId="urn:microsoft.com/office/officeart/2018/5/layout/IconLeafLabelList"/>
    <dgm:cxn modelId="{AA1A200D-120D-4FB2-9999-66322E75C189}" type="presParOf" srcId="{98450314-CF63-4C3F-8DFD-F6FB6EAAE40D}" destId="{5913025C-ED1E-4E43-A2F7-6CBBFE3FF3CB}" srcOrd="5" destOrd="0" presId="urn:microsoft.com/office/officeart/2018/5/layout/IconLeafLabelList"/>
    <dgm:cxn modelId="{5D8FA236-8EDD-4BF3-84E9-BA3BB33BECC0}" type="presParOf" srcId="{98450314-CF63-4C3F-8DFD-F6FB6EAAE40D}" destId="{D941DAC2-09B6-4F00-A660-31BC4FF3B1B9}" srcOrd="6" destOrd="0" presId="urn:microsoft.com/office/officeart/2018/5/layout/IconLeafLabelList"/>
    <dgm:cxn modelId="{0B88DBCF-497B-4150-8155-478DA9B7A420}" type="presParOf" srcId="{D941DAC2-09B6-4F00-A660-31BC4FF3B1B9}" destId="{3DAC1C7B-691C-4E97-AEC7-D4B21279EDB6}" srcOrd="0" destOrd="0" presId="urn:microsoft.com/office/officeart/2018/5/layout/IconLeafLabelList"/>
    <dgm:cxn modelId="{92E3899B-B8A1-4BBE-A824-B35FFB2FBF83}" type="presParOf" srcId="{D941DAC2-09B6-4F00-A660-31BC4FF3B1B9}" destId="{ED110F48-CA2D-4C93-88DD-A2C14C2E5064}" srcOrd="1" destOrd="0" presId="urn:microsoft.com/office/officeart/2018/5/layout/IconLeafLabelList"/>
    <dgm:cxn modelId="{79CA41AD-304F-40B0-A855-DFD8B6B427FC}" type="presParOf" srcId="{D941DAC2-09B6-4F00-A660-31BC4FF3B1B9}" destId="{A43E136A-11C3-41CA-B1A9-D9F9664EA6C8}" srcOrd="2" destOrd="0" presId="urn:microsoft.com/office/officeart/2018/5/layout/IconLeafLabelList"/>
    <dgm:cxn modelId="{635E0FF8-3B5D-4627-AD77-213DDF24FAED}" type="presParOf" srcId="{D941DAC2-09B6-4F00-A660-31BC4FF3B1B9}" destId="{A69ED046-425A-4094-908E-60F65D56D41F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6BB575A-8388-4359-AEEE-D34AB4B566B6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99A5D1D7-8369-4343-B0B4-DCBF07886850}">
      <dgm:prSet phldrT="[Text]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1"/>
            <a:t>Identify Committees</a:t>
          </a:r>
          <a:r>
            <a:rPr lang="en-US"/>
            <a:t>: Determine which committees are essential.</a:t>
          </a:r>
        </a:p>
      </dgm:t>
    </dgm:pt>
    <dgm:pt modelId="{AF38703B-AC15-48D4-89CE-6018CB5EE208}" type="parTrans" cxnId="{0BE71A2B-2B29-405B-84B2-720BCB524787}">
      <dgm:prSet/>
      <dgm:spPr/>
      <dgm:t>
        <a:bodyPr/>
        <a:lstStyle/>
        <a:p>
          <a:endParaRPr lang="en-US"/>
        </a:p>
      </dgm:t>
    </dgm:pt>
    <dgm:pt modelId="{E765DCE5-882C-4065-A525-ACEDEC91C524}" type="sibTrans" cxnId="{0BE71A2B-2B29-405B-84B2-720BCB524787}">
      <dgm:prSet/>
      <dgm:spPr/>
      <dgm:t>
        <a:bodyPr/>
        <a:lstStyle/>
        <a:p>
          <a:endParaRPr lang="en-US"/>
        </a:p>
      </dgm:t>
    </dgm:pt>
    <dgm:pt modelId="{EC9F748E-D31C-42CA-BCB4-0E9A6B9DFBE5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1"/>
            <a:t>Define Responsibilities</a:t>
          </a:r>
          <a:r>
            <a:rPr lang="en-US"/>
            <a:t>: Clearly outline duties in By-Laws.</a:t>
          </a:r>
        </a:p>
      </dgm:t>
    </dgm:pt>
    <dgm:pt modelId="{CEC8385C-CDBC-4610-B3EF-45760C7D6918}" type="parTrans" cxnId="{3468B7EE-F918-44F0-AB23-409CB77DBFA6}">
      <dgm:prSet/>
      <dgm:spPr/>
      <dgm:t>
        <a:bodyPr/>
        <a:lstStyle/>
        <a:p>
          <a:endParaRPr lang="en-US"/>
        </a:p>
      </dgm:t>
    </dgm:pt>
    <dgm:pt modelId="{CD88F288-89CD-4682-8D43-D8CD6633DCB1}" type="sibTrans" cxnId="{3468B7EE-F918-44F0-AB23-409CB77DBFA6}">
      <dgm:prSet/>
      <dgm:spPr/>
      <dgm:t>
        <a:bodyPr/>
        <a:lstStyle/>
        <a:p>
          <a:endParaRPr lang="en-US"/>
        </a:p>
      </dgm:t>
    </dgm:pt>
    <dgm:pt modelId="{F34D8B06-9254-4373-9787-7AFE32CEB1A5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1"/>
            <a:t>Appoint Leaders</a:t>
          </a:r>
          <a:r>
            <a:rPr lang="en-US"/>
            <a:t>: Select and approach potential chairpersons.</a:t>
          </a:r>
        </a:p>
      </dgm:t>
    </dgm:pt>
    <dgm:pt modelId="{01931F74-6F81-4618-B40F-5609DDA2F643}" type="parTrans" cxnId="{63131C52-A7DF-43A6-8354-A9EB5C4E0619}">
      <dgm:prSet/>
      <dgm:spPr/>
      <dgm:t>
        <a:bodyPr/>
        <a:lstStyle/>
        <a:p>
          <a:endParaRPr lang="en-US"/>
        </a:p>
      </dgm:t>
    </dgm:pt>
    <dgm:pt modelId="{31BAE6A3-160B-47A0-B394-E1C12F3949A1}" type="sibTrans" cxnId="{63131C52-A7DF-43A6-8354-A9EB5C4E0619}">
      <dgm:prSet/>
      <dgm:spPr/>
      <dgm:t>
        <a:bodyPr/>
        <a:lstStyle/>
        <a:p>
          <a:endParaRPr lang="en-US"/>
        </a:p>
      </dgm:t>
    </dgm:pt>
    <dgm:pt modelId="{AE71F08C-563A-4FF7-BBF1-795A36692E33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1"/>
            <a:t>Provide Training</a:t>
          </a:r>
          <a:r>
            <a:rPr lang="en-US"/>
            <a:t>: Train all committee chairpersons effectively.</a:t>
          </a:r>
        </a:p>
      </dgm:t>
    </dgm:pt>
    <dgm:pt modelId="{9D9DED2D-71FC-4B80-8EE3-42C7F58374F4}" type="parTrans" cxnId="{EF7B9C76-E509-4935-82C5-229210532501}">
      <dgm:prSet/>
      <dgm:spPr/>
      <dgm:t>
        <a:bodyPr/>
        <a:lstStyle/>
        <a:p>
          <a:endParaRPr lang="en-US"/>
        </a:p>
      </dgm:t>
    </dgm:pt>
    <dgm:pt modelId="{B209571B-285D-468A-92B0-A160677DDB2C}" type="sibTrans" cxnId="{EF7B9C76-E509-4935-82C5-229210532501}">
      <dgm:prSet/>
      <dgm:spPr/>
      <dgm:t>
        <a:bodyPr/>
        <a:lstStyle/>
        <a:p>
          <a:endParaRPr lang="en-US"/>
        </a:p>
      </dgm:t>
    </dgm:pt>
    <dgm:pt modelId="{1BE31BF7-6CED-468C-A5FD-5DDA01EEF9C3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1"/>
            <a:t>Mentor Successors</a:t>
          </a:r>
          <a:r>
            <a:rPr lang="en-US"/>
            <a:t>: Prepare future leaders for smooth transitions.</a:t>
          </a:r>
        </a:p>
      </dgm:t>
    </dgm:pt>
    <dgm:pt modelId="{0012DDB6-9CB2-4F47-B8B5-5A8CAB1927FD}" type="parTrans" cxnId="{33F88623-823A-4BA2-91F3-464217C5413E}">
      <dgm:prSet/>
      <dgm:spPr/>
      <dgm:t>
        <a:bodyPr/>
        <a:lstStyle/>
        <a:p>
          <a:endParaRPr lang="en-US"/>
        </a:p>
      </dgm:t>
    </dgm:pt>
    <dgm:pt modelId="{3B4A470D-A8D7-4768-954F-344273D3A00F}" type="sibTrans" cxnId="{33F88623-823A-4BA2-91F3-464217C5413E}">
      <dgm:prSet/>
      <dgm:spPr/>
      <dgm:t>
        <a:bodyPr/>
        <a:lstStyle/>
        <a:p>
          <a:endParaRPr lang="en-US"/>
        </a:p>
      </dgm:t>
    </dgm:pt>
    <dgm:pt modelId="{E140B4BC-53A6-4DDE-93C2-4AD5A4F75F3A}" type="pres">
      <dgm:prSet presAssocID="{96BB575A-8388-4359-AEEE-D34AB4B566B6}" presName="root" presStyleCnt="0">
        <dgm:presLayoutVars>
          <dgm:dir/>
          <dgm:resizeHandles val="exact"/>
        </dgm:presLayoutVars>
      </dgm:prSet>
      <dgm:spPr/>
    </dgm:pt>
    <dgm:pt modelId="{CBB007B0-0DF2-4E32-AD5F-BB2977EC35C7}" type="pres">
      <dgm:prSet presAssocID="{99A5D1D7-8369-4343-B0B4-DCBF07886850}" presName="compNode" presStyleCnt="0"/>
      <dgm:spPr/>
    </dgm:pt>
    <dgm:pt modelId="{7C28CCF7-6DC5-48A1-908C-E0D0439C2D50}" type="pres">
      <dgm:prSet presAssocID="{99A5D1D7-8369-4343-B0B4-DCBF07886850}" presName="iconBgRect" presStyleLbl="bgShp" presStyleIdx="0" presStyleCnt="5"/>
      <dgm:spPr/>
    </dgm:pt>
    <dgm:pt modelId="{AEEF8E84-937A-432D-88B9-6D9F480613CB}" type="pres">
      <dgm:prSet presAssocID="{99A5D1D7-8369-4343-B0B4-DCBF07886850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C67DD019-CE20-4F55-9416-320B476C6DE8}" type="pres">
      <dgm:prSet presAssocID="{99A5D1D7-8369-4343-B0B4-DCBF07886850}" presName="spaceRect" presStyleCnt="0"/>
      <dgm:spPr/>
    </dgm:pt>
    <dgm:pt modelId="{C4E306F1-8568-4F4A-8AFC-4CCB8E0A196A}" type="pres">
      <dgm:prSet presAssocID="{99A5D1D7-8369-4343-B0B4-DCBF07886850}" presName="textRect" presStyleLbl="revTx" presStyleIdx="0" presStyleCnt="5">
        <dgm:presLayoutVars>
          <dgm:chMax val="1"/>
          <dgm:chPref val="1"/>
        </dgm:presLayoutVars>
      </dgm:prSet>
      <dgm:spPr/>
    </dgm:pt>
    <dgm:pt modelId="{11FD7C64-D9EB-46B9-92BE-BE9164AC32C4}" type="pres">
      <dgm:prSet presAssocID="{E765DCE5-882C-4065-A525-ACEDEC91C524}" presName="sibTrans" presStyleCnt="0"/>
      <dgm:spPr/>
    </dgm:pt>
    <dgm:pt modelId="{669D99D0-1158-403D-A638-B733F4C4F5A4}" type="pres">
      <dgm:prSet presAssocID="{EC9F748E-D31C-42CA-BCB4-0E9A6B9DFBE5}" presName="compNode" presStyleCnt="0"/>
      <dgm:spPr/>
    </dgm:pt>
    <dgm:pt modelId="{B7702F47-398A-4C8C-B1C3-C75A47BC3199}" type="pres">
      <dgm:prSet presAssocID="{EC9F748E-D31C-42CA-BCB4-0E9A6B9DFBE5}" presName="iconBgRect" presStyleLbl="bgShp" presStyleIdx="1" presStyleCnt="5"/>
      <dgm:spPr/>
    </dgm:pt>
    <dgm:pt modelId="{93381BB4-FD65-421A-A15F-FD16512F9AF6}" type="pres">
      <dgm:prSet presAssocID="{EC9F748E-D31C-42CA-BCB4-0E9A6B9DFBE5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B35D310D-98D7-43C0-A501-DAF34268A296}" type="pres">
      <dgm:prSet presAssocID="{EC9F748E-D31C-42CA-BCB4-0E9A6B9DFBE5}" presName="spaceRect" presStyleCnt="0"/>
      <dgm:spPr/>
    </dgm:pt>
    <dgm:pt modelId="{0C4559BC-7C77-4F7D-88F5-FAE037D978C4}" type="pres">
      <dgm:prSet presAssocID="{EC9F748E-D31C-42CA-BCB4-0E9A6B9DFBE5}" presName="textRect" presStyleLbl="revTx" presStyleIdx="1" presStyleCnt="5">
        <dgm:presLayoutVars>
          <dgm:chMax val="1"/>
          <dgm:chPref val="1"/>
        </dgm:presLayoutVars>
      </dgm:prSet>
      <dgm:spPr/>
    </dgm:pt>
    <dgm:pt modelId="{11680CB9-8492-4461-8932-869D30F6CD05}" type="pres">
      <dgm:prSet presAssocID="{CD88F288-89CD-4682-8D43-D8CD6633DCB1}" presName="sibTrans" presStyleCnt="0"/>
      <dgm:spPr/>
    </dgm:pt>
    <dgm:pt modelId="{BB261626-B41B-486A-A5BC-F7DF6D33D11E}" type="pres">
      <dgm:prSet presAssocID="{F34D8B06-9254-4373-9787-7AFE32CEB1A5}" presName="compNode" presStyleCnt="0"/>
      <dgm:spPr/>
    </dgm:pt>
    <dgm:pt modelId="{26DAC0B2-829C-41E9-A196-1F971572706E}" type="pres">
      <dgm:prSet presAssocID="{F34D8B06-9254-4373-9787-7AFE32CEB1A5}" presName="iconBgRect" presStyleLbl="bgShp" presStyleIdx="2" presStyleCnt="5"/>
      <dgm:spPr/>
    </dgm:pt>
    <dgm:pt modelId="{78B9E213-F0D3-4BC1-91E0-EDA5FCB68392}" type="pres">
      <dgm:prSet presAssocID="{F34D8B06-9254-4373-9787-7AFE32CEB1A5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ycle with People"/>
        </a:ext>
      </dgm:extLst>
    </dgm:pt>
    <dgm:pt modelId="{20BF2945-5AAB-4A46-BD5D-E5AE4DEED6CF}" type="pres">
      <dgm:prSet presAssocID="{F34D8B06-9254-4373-9787-7AFE32CEB1A5}" presName="spaceRect" presStyleCnt="0"/>
      <dgm:spPr/>
    </dgm:pt>
    <dgm:pt modelId="{5063947D-BEDD-4E95-99EC-214E5553DE2F}" type="pres">
      <dgm:prSet presAssocID="{F34D8B06-9254-4373-9787-7AFE32CEB1A5}" presName="textRect" presStyleLbl="revTx" presStyleIdx="2" presStyleCnt="5">
        <dgm:presLayoutVars>
          <dgm:chMax val="1"/>
          <dgm:chPref val="1"/>
        </dgm:presLayoutVars>
      </dgm:prSet>
      <dgm:spPr/>
    </dgm:pt>
    <dgm:pt modelId="{78424D37-289F-49A6-9FD4-CD60719E92B1}" type="pres">
      <dgm:prSet presAssocID="{31BAE6A3-160B-47A0-B394-E1C12F3949A1}" presName="sibTrans" presStyleCnt="0"/>
      <dgm:spPr/>
    </dgm:pt>
    <dgm:pt modelId="{8B998772-E16B-40DA-A796-5619552B9F3F}" type="pres">
      <dgm:prSet presAssocID="{AE71F08C-563A-4FF7-BBF1-795A36692E33}" presName="compNode" presStyleCnt="0"/>
      <dgm:spPr/>
    </dgm:pt>
    <dgm:pt modelId="{D46B25C6-8109-4877-8995-C3322AA4DA46}" type="pres">
      <dgm:prSet presAssocID="{AE71F08C-563A-4FF7-BBF1-795A36692E33}" presName="iconBgRect" presStyleLbl="bgShp" presStyleIdx="3" presStyleCnt="5"/>
      <dgm:spPr/>
    </dgm:pt>
    <dgm:pt modelId="{75EF22FE-32B2-4F79-B8E1-E012D1FBBAB4}" type="pres">
      <dgm:prSet presAssocID="{AE71F08C-563A-4FF7-BBF1-795A36692E33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cher with solid fill"/>
        </a:ext>
      </dgm:extLst>
    </dgm:pt>
    <dgm:pt modelId="{64314F89-4808-4590-BF01-478B502CB005}" type="pres">
      <dgm:prSet presAssocID="{AE71F08C-563A-4FF7-BBF1-795A36692E33}" presName="spaceRect" presStyleCnt="0"/>
      <dgm:spPr/>
    </dgm:pt>
    <dgm:pt modelId="{DBD97BA5-B28F-4AAA-95FD-5B237E861C86}" type="pres">
      <dgm:prSet presAssocID="{AE71F08C-563A-4FF7-BBF1-795A36692E33}" presName="textRect" presStyleLbl="revTx" presStyleIdx="3" presStyleCnt="5">
        <dgm:presLayoutVars>
          <dgm:chMax val="1"/>
          <dgm:chPref val="1"/>
        </dgm:presLayoutVars>
      </dgm:prSet>
      <dgm:spPr/>
    </dgm:pt>
    <dgm:pt modelId="{CF53D133-AD00-46EF-995B-596EBB734F74}" type="pres">
      <dgm:prSet presAssocID="{B209571B-285D-468A-92B0-A160677DDB2C}" presName="sibTrans" presStyleCnt="0"/>
      <dgm:spPr/>
    </dgm:pt>
    <dgm:pt modelId="{6BF59641-58E0-4EF2-BB90-E3E66957E040}" type="pres">
      <dgm:prSet presAssocID="{1BE31BF7-6CED-468C-A5FD-5DDA01EEF9C3}" presName="compNode" presStyleCnt="0"/>
      <dgm:spPr/>
    </dgm:pt>
    <dgm:pt modelId="{9D9C1CC9-D4D8-477B-90C6-0C150B61948F}" type="pres">
      <dgm:prSet presAssocID="{1BE31BF7-6CED-468C-A5FD-5DDA01EEF9C3}" presName="iconBgRect" presStyleLbl="bgShp" presStyleIdx="4" presStyleCnt="5"/>
      <dgm:spPr/>
    </dgm:pt>
    <dgm:pt modelId="{92EBAE64-C234-4012-BA45-683A160E6268}" type="pres">
      <dgm:prSet presAssocID="{1BE31BF7-6CED-468C-A5FD-5DDA01EEF9C3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eginning"/>
        </a:ext>
      </dgm:extLst>
    </dgm:pt>
    <dgm:pt modelId="{11855E46-91D8-49E8-8AF2-548668C52B08}" type="pres">
      <dgm:prSet presAssocID="{1BE31BF7-6CED-468C-A5FD-5DDA01EEF9C3}" presName="spaceRect" presStyleCnt="0"/>
      <dgm:spPr/>
    </dgm:pt>
    <dgm:pt modelId="{359FEC9E-1CFB-48AF-A898-65C121AFEE74}" type="pres">
      <dgm:prSet presAssocID="{1BE31BF7-6CED-468C-A5FD-5DDA01EEF9C3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E5EE4602-2FD4-4D42-B2E6-FCEF878B3DF9}" type="presOf" srcId="{AE71F08C-563A-4FF7-BBF1-795A36692E33}" destId="{DBD97BA5-B28F-4AAA-95FD-5B237E861C86}" srcOrd="0" destOrd="0" presId="urn:microsoft.com/office/officeart/2018/5/layout/IconCircleLabelList"/>
    <dgm:cxn modelId="{33F88623-823A-4BA2-91F3-464217C5413E}" srcId="{96BB575A-8388-4359-AEEE-D34AB4B566B6}" destId="{1BE31BF7-6CED-468C-A5FD-5DDA01EEF9C3}" srcOrd="4" destOrd="0" parTransId="{0012DDB6-9CB2-4F47-B8B5-5A8CAB1927FD}" sibTransId="{3B4A470D-A8D7-4768-954F-344273D3A00F}"/>
    <dgm:cxn modelId="{0BE71A2B-2B29-405B-84B2-720BCB524787}" srcId="{96BB575A-8388-4359-AEEE-D34AB4B566B6}" destId="{99A5D1D7-8369-4343-B0B4-DCBF07886850}" srcOrd="0" destOrd="0" parTransId="{AF38703B-AC15-48D4-89CE-6018CB5EE208}" sibTransId="{E765DCE5-882C-4065-A525-ACEDEC91C524}"/>
    <dgm:cxn modelId="{63131C52-A7DF-43A6-8354-A9EB5C4E0619}" srcId="{96BB575A-8388-4359-AEEE-D34AB4B566B6}" destId="{F34D8B06-9254-4373-9787-7AFE32CEB1A5}" srcOrd="2" destOrd="0" parTransId="{01931F74-6F81-4618-B40F-5609DDA2F643}" sibTransId="{31BAE6A3-160B-47A0-B394-E1C12F3949A1}"/>
    <dgm:cxn modelId="{EF7B9C76-E509-4935-82C5-229210532501}" srcId="{96BB575A-8388-4359-AEEE-D34AB4B566B6}" destId="{AE71F08C-563A-4FF7-BBF1-795A36692E33}" srcOrd="3" destOrd="0" parTransId="{9D9DED2D-71FC-4B80-8EE3-42C7F58374F4}" sibTransId="{B209571B-285D-468A-92B0-A160677DDB2C}"/>
    <dgm:cxn modelId="{ACF4AE90-8487-4FE7-9E2F-284F473D58F9}" type="presOf" srcId="{99A5D1D7-8369-4343-B0B4-DCBF07886850}" destId="{C4E306F1-8568-4F4A-8AFC-4CCB8E0A196A}" srcOrd="0" destOrd="0" presId="urn:microsoft.com/office/officeart/2018/5/layout/IconCircleLabelList"/>
    <dgm:cxn modelId="{E62D809F-5EF4-4E82-8655-56111BD9B7A3}" type="presOf" srcId="{96BB575A-8388-4359-AEEE-D34AB4B566B6}" destId="{E140B4BC-53A6-4DDE-93C2-4AD5A4F75F3A}" srcOrd="0" destOrd="0" presId="urn:microsoft.com/office/officeart/2018/5/layout/IconCircleLabelList"/>
    <dgm:cxn modelId="{7AE173AB-01D5-4282-B908-0A6AB95F9DAA}" type="presOf" srcId="{1BE31BF7-6CED-468C-A5FD-5DDA01EEF9C3}" destId="{359FEC9E-1CFB-48AF-A898-65C121AFEE74}" srcOrd="0" destOrd="0" presId="urn:microsoft.com/office/officeart/2018/5/layout/IconCircleLabelList"/>
    <dgm:cxn modelId="{37860FCE-C1B3-4150-8431-3B0A830154A3}" type="presOf" srcId="{EC9F748E-D31C-42CA-BCB4-0E9A6B9DFBE5}" destId="{0C4559BC-7C77-4F7D-88F5-FAE037D978C4}" srcOrd="0" destOrd="0" presId="urn:microsoft.com/office/officeart/2018/5/layout/IconCircleLabelList"/>
    <dgm:cxn modelId="{92BA77E9-1538-4397-821C-8EE6D9E2B196}" type="presOf" srcId="{F34D8B06-9254-4373-9787-7AFE32CEB1A5}" destId="{5063947D-BEDD-4E95-99EC-214E5553DE2F}" srcOrd="0" destOrd="0" presId="urn:microsoft.com/office/officeart/2018/5/layout/IconCircleLabelList"/>
    <dgm:cxn modelId="{3468B7EE-F918-44F0-AB23-409CB77DBFA6}" srcId="{96BB575A-8388-4359-AEEE-D34AB4B566B6}" destId="{EC9F748E-D31C-42CA-BCB4-0E9A6B9DFBE5}" srcOrd="1" destOrd="0" parTransId="{CEC8385C-CDBC-4610-B3EF-45760C7D6918}" sibTransId="{CD88F288-89CD-4682-8D43-D8CD6633DCB1}"/>
    <dgm:cxn modelId="{E1C98845-FE38-471B-85D5-4E9BE31F28E2}" type="presParOf" srcId="{E140B4BC-53A6-4DDE-93C2-4AD5A4F75F3A}" destId="{CBB007B0-0DF2-4E32-AD5F-BB2977EC35C7}" srcOrd="0" destOrd="0" presId="urn:microsoft.com/office/officeart/2018/5/layout/IconCircleLabelList"/>
    <dgm:cxn modelId="{260ADA92-22C4-4725-9C76-921B636ABAB1}" type="presParOf" srcId="{CBB007B0-0DF2-4E32-AD5F-BB2977EC35C7}" destId="{7C28CCF7-6DC5-48A1-908C-E0D0439C2D50}" srcOrd="0" destOrd="0" presId="urn:microsoft.com/office/officeart/2018/5/layout/IconCircleLabelList"/>
    <dgm:cxn modelId="{109B61CA-2F36-483A-A10D-ACAAE05ED3CF}" type="presParOf" srcId="{CBB007B0-0DF2-4E32-AD5F-BB2977EC35C7}" destId="{AEEF8E84-937A-432D-88B9-6D9F480613CB}" srcOrd="1" destOrd="0" presId="urn:microsoft.com/office/officeart/2018/5/layout/IconCircleLabelList"/>
    <dgm:cxn modelId="{A376A8C9-17FA-4713-8DF7-4896A8937939}" type="presParOf" srcId="{CBB007B0-0DF2-4E32-AD5F-BB2977EC35C7}" destId="{C67DD019-CE20-4F55-9416-320B476C6DE8}" srcOrd="2" destOrd="0" presId="urn:microsoft.com/office/officeart/2018/5/layout/IconCircleLabelList"/>
    <dgm:cxn modelId="{B2885A13-C046-4E34-92E1-1DF2941F3A9D}" type="presParOf" srcId="{CBB007B0-0DF2-4E32-AD5F-BB2977EC35C7}" destId="{C4E306F1-8568-4F4A-8AFC-4CCB8E0A196A}" srcOrd="3" destOrd="0" presId="urn:microsoft.com/office/officeart/2018/5/layout/IconCircleLabelList"/>
    <dgm:cxn modelId="{7D9E3080-938D-4898-B3F3-74F2A856CA5C}" type="presParOf" srcId="{E140B4BC-53A6-4DDE-93C2-4AD5A4F75F3A}" destId="{11FD7C64-D9EB-46B9-92BE-BE9164AC32C4}" srcOrd="1" destOrd="0" presId="urn:microsoft.com/office/officeart/2018/5/layout/IconCircleLabelList"/>
    <dgm:cxn modelId="{2E8D5EDC-5192-4996-A15B-4CF5A96D8FA0}" type="presParOf" srcId="{E140B4BC-53A6-4DDE-93C2-4AD5A4F75F3A}" destId="{669D99D0-1158-403D-A638-B733F4C4F5A4}" srcOrd="2" destOrd="0" presId="urn:microsoft.com/office/officeart/2018/5/layout/IconCircleLabelList"/>
    <dgm:cxn modelId="{076E7456-7B18-4620-BAB8-FE5688AE2F68}" type="presParOf" srcId="{669D99D0-1158-403D-A638-B733F4C4F5A4}" destId="{B7702F47-398A-4C8C-B1C3-C75A47BC3199}" srcOrd="0" destOrd="0" presId="urn:microsoft.com/office/officeart/2018/5/layout/IconCircleLabelList"/>
    <dgm:cxn modelId="{6BAF388F-2EB0-4D40-98A2-1821E0602B01}" type="presParOf" srcId="{669D99D0-1158-403D-A638-B733F4C4F5A4}" destId="{93381BB4-FD65-421A-A15F-FD16512F9AF6}" srcOrd="1" destOrd="0" presId="urn:microsoft.com/office/officeart/2018/5/layout/IconCircleLabelList"/>
    <dgm:cxn modelId="{E170FB61-921E-4E30-AEE9-0FFF34959C6E}" type="presParOf" srcId="{669D99D0-1158-403D-A638-B733F4C4F5A4}" destId="{B35D310D-98D7-43C0-A501-DAF34268A296}" srcOrd="2" destOrd="0" presId="urn:microsoft.com/office/officeart/2018/5/layout/IconCircleLabelList"/>
    <dgm:cxn modelId="{20010BFB-FE9D-4F97-AD46-6E158A616128}" type="presParOf" srcId="{669D99D0-1158-403D-A638-B733F4C4F5A4}" destId="{0C4559BC-7C77-4F7D-88F5-FAE037D978C4}" srcOrd="3" destOrd="0" presId="urn:microsoft.com/office/officeart/2018/5/layout/IconCircleLabelList"/>
    <dgm:cxn modelId="{EAEEEB03-C406-4CA6-88F1-B4846F00E523}" type="presParOf" srcId="{E140B4BC-53A6-4DDE-93C2-4AD5A4F75F3A}" destId="{11680CB9-8492-4461-8932-869D30F6CD05}" srcOrd="3" destOrd="0" presId="urn:microsoft.com/office/officeart/2018/5/layout/IconCircleLabelList"/>
    <dgm:cxn modelId="{6AE4C243-A01A-4832-9A90-0A612E22488F}" type="presParOf" srcId="{E140B4BC-53A6-4DDE-93C2-4AD5A4F75F3A}" destId="{BB261626-B41B-486A-A5BC-F7DF6D33D11E}" srcOrd="4" destOrd="0" presId="urn:microsoft.com/office/officeart/2018/5/layout/IconCircleLabelList"/>
    <dgm:cxn modelId="{071441A9-8418-40E7-89F8-E57095BB2AC9}" type="presParOf" srcId="{BB261626-B41B-486A-A5BC-F7DF6D33D11E}" destId="{26DAC0B2-829C-41E9-A196-1F971572706E}" srcOrd="0" destOrd="0" presId="urn:microsoft.com/office/officeart/2018/5/layout/IconCircleLabelList"/>
    <dgm:cxn modelId="{7FAEAC75-70B7-4036-87A9-0C45F05D1F43}" type="presParOf" srcId="{BB261626-B41B-486A-A5BC-F7DF6D33D11E}" destId="{78B9E213-F0D3-4BC1-91E0-EDA5FCB68392}" srcOrd="1" destOrd="0" presId="urn:microsoft.com/office/officeart/2018/5/layout/IconCircleLabelList"/>
    <dgm:cxn modelId="{C758E1CE-5CFE-46B6-9A67-2B809999C924}" type="presParOf" srcId="{BB261626-B41B-486A-A5BC-F7DF6D33D11E}" destId="{20BF2945-5AAB-4A46-BD5D-E5AE4DEED6CF}" srcOrd="2" destOrd="0" presId="urn:microsoft.com/office/officeart/2018/5/layout/IconCircleLabelList"/>
    <dgm:cxn modelId="{1F62A9D8-B885-4E24-8060-9E0B7A932572}" type="presParOf" srcId="{BB261626-B41B-486A-A5BC-F7DF6D33D11E}" destId="{5063947D-BEDD-4E95-99EC-214E5553DE2F}" srcOrd="3" destOrd="0" presId="urn:microsoft.com/office/officeart/2018/5/layout/IconCircleLabelList"/>
    <dgm:cxn modelId="{CEE92179-9D2C-4445-8DCD-002D75DBF799}" type="presParOf" srcId="{E140B4BC-53A6-4DDE-93C2-4AD5A4F75F3A}" destId="{78424D37-289F-49A6-9FD4-CD60719E92B1}" srcOrd="5" destOrd="0" presId="urn:microsoft.com/office/officeart/2018/5/layout/IconCircleLabelList"/>
    <dgm:cxn modelId="{2C6F3E32-77EA-43A8-8983-AA7B16AC381F}" type="presParOf" srcId="{E140B4BC-53A6-4DDE-93C2-4AD5A4F75F3A}" destId="{8B998772-E16B-40DA-A796-5619552B9F3F}" srcOrd="6" destOrd="0" presId="urn:microsoft.com/office/officeart/2018/5/layout/IconCircleLabelList"/>
    <dgm:cxn modelId="{E6861B72-CE82-4FCF-95D9-5A8F8FF09D7A}" type="presParOf" srcId="{8B998772-E16B-40DA-A796-5619552B9F3F}" destId="{D46B25C6-8109-4877-8995-C3322AA4DA46}" srcOrd="0" destOrd="0" presId="urn:microsoft.com/office/officeart/2018/5/layout/IconCircleLabelList"/>
    <dgm:cxn modelId="{CB56002C-23A7-4284-BAEA-CEF86CD40DC6}" type="presParOf" srcId="{8B998772-E16B-40DA-A796-5619552B9F3F}" destId="{75EF22FE-32B2-4F79-B8E1-E012D1FBBAB4}" srcOrd="1" destOrd="0" presId="urn:microsoft.com/office/officeart/2018/5/layout/IconCircleLabelList"/>
    <dgm:cxn modelId="{78F1C661-A5E4-45B4-80AD-300FEA372525}" type="presParOf" srcId="{8B998772-E16B-40DA-A796-5619552B9F3F}" destId="{64314F89-4808-4590-BF01-478B502CB005}" srcOrd="2" destOrd="0" presId="urn:microsoft.com/office/officeart/2018/5/layout/IconCircleLabelList"/>
    <dgm:cxn modelId="{A0F3469A-6C73-4A4C-800A-C635147D78EE}" type="presParOf" srcId="{8B998772-E16B-40DA-A796-5619552B9F3F}" destId="{DBD97BA5-B28F-4AAA-95FD-5B237E861C86}" srcOrd="3" destOrd="0" presId="urn:microsoft.com/office/officeart/2018/5/layout/IconCircleLabelList"/>
    <dgm:cxn modelId="{0E141655-8AA8-4A02-8170-F0C179187E2B}" type="presParOf" srcId="{E140B4BC-53A6-4DDE-93C2-4AD5A4F75F3A}" destId="{CF53D133-AD00-46EF-995B-596EBB734F74}" srcOrd="7" destOrd="0" presId="urn:microsoft.com/office/officeart/2018/5/layout/IconCircleLabelList"/>
    <dgm:cxn modelId="{A9684A7B-D24C-40C4-8BE6-B479AAF87333}" type="presParOf" srcId="{E140B4BC-53A6-4DDE-93C2-4AD5A4F75F3A}" destId="{6BF59641-58E0-4EF2-BB90-E3E66957E040}" srcOrd="8" destOrd="0" presId="urn:microsoft.com/office/officeart/2018/5/layout/IconCircleLabelList"/>
    <dgm:cxn modelId="{5084D42B-5E5E-449E-AAEC-B1E7C6DB63E0}" type="presParOf" srcId="{6BF59641-58E0-4EF2-BB90-E3E66957E040}" destId="{9D9C1CC9-D4D8-477B-90C6-0C150B61948F}" srcOrd="0" destOrd="0" presId="urn:microsoft.com/office/officeart/2018/5/layout/IconCircleLabelList"/>
    <dgm:cxn modelId="{30CBF821-5C57-4496-BC81-738B389B10D6}" type="presParOf" srcId="{6BF59641-58E0-4EF2-BB90-E3E66957E040}" destId="{92EBAE64-C234-4012-BA45-683A160E6268}" srcOrd="1" destOrd="0" presId="urn:microsoft.com/office/officeart/2018/5/layout/IconCircleLabelList"/>
    <dgm:cxn modelId="{A1D6DAE7-25FF-4F1D-A38C-CF44E14C0CA1}" type="presParOf" srcId="{6BF59641-58E0-4EF2-BB90-E3E66957E040}" destId="{11855E46-91D8-49E8-8AF2-548668C52B08}" srcOrd="2" destOrd="0" presId="urn:microsoft.com/office/officeart/2018/5/layout/IconCircleLabelList"/>
    <dgm:cxn modelId="{4AC7F38A-90DA-4870-BB72-866033CA6FB3}" type="presParOf" srcId="{6BF59641-58E0-4EF2-BB90-E3E66957E040}" destId="{359FEC9E-1CFB-48AF-A898-65C121AFEE74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571923B-BB20-4E1D-8514-C1635443BB27}" type="doc">
      <dgm:prSet loTypeId="urn:microsoft.com/office/officeart/2008/layout/LinedList" loCatId="list" qsTypeId="urn:microsoft.com/office/officeart/2005/8/quickstyle/simple4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03344238-80DD-4DD2-9222-E7340A21532F}">
      <dgm:prSet/>
      <dgm:spPr/>
      <dgm:t>
        <a:bodyPr/>
        <a:lstStyle/>
        <a:p>
          <a:r>
            <a:rPr lang="en-US"/>
            <a:t>Keep all records, receipts, bank statements</a:t>
          </a:r>
        </a:p>
      </dgm:t>
    </dgm:pt>
    <dgm:pt modelId="{A8ECF21B-C170-476F-8502-A468F3D34F2F}" type="parTrans" cxnId="{8DED5D5D-7DA6-4229-A9BB-6B17B4241B71}">
      <dgm:prSet/>
      <dgm:spPr/>
      <dgm:t>
        <a:bodyPr/>
        <a:lstStyle/>
        <a:p>
          <a:endParaRPr lang="en-US"/>
        </a:p>
      </dgm:t>
    </dgm:pt>
    <dgm:pt modelId="{D19A4912-D12A-47D3-B98E-242A07816A8B}" type="sibTrans" cxnId="{8DED5D5D-7DA6-4229-A9BB-6B17B4241B71}">
      <dgm:prSet/>
      <dgm:spPr/>
      <dgm:t>
        <a:bodyPr/>
        <a:lstStyle/>
        <a:p>
          <a:endParaRPr lang="en-US"/>
        </a:p>
      </dgm:t>
    </dgm:pt>
    <dgm:pt modelId="{3EDE8024-7BA6-45F7-9BA0-A34C15FE748C}">
      <dgm:prSet/>
      <dgm:spPr/>
      <dgm:t>
        <a:bodyPr/>
        <a:lstStyle/>
        <a:p>
          <a:r>
            <a:rPr lang="en-US"/>
            <a:t>Organize your financial records by month and year</a:t>
          </a:r>
        </a:p>
      </dgm:t>
    </dgm:pt>
    <dgm:pt modelId="{6F705CA6-F962-448C-94DB-B38C203AAEFA}" type="parTrans" cxnId="{C92D7D20-D46E-4B71-84A9-ECF2D7C6CD8D}">
      <dgm:prSet/>
      <dgm:spPr/>
      <dgm:t>
        <a:bodyPr/>
        <a:lstStyle/>
        <a:p>
          <a:endParaRPr lang="en-US"/>
        </a:p>
      </dgm:t>
    </dgm:pt>
    <dgm:pt modelId="{929DB10C-E9F7-4965-9BEF-F21D224E9137}" type="sibTrans" cxnId="{C92D7D20-D46E-4B71-84A9-ECF2D7C6CD8D}">
      <dgm:prSet/>
      <dgm:spPr/>
      <dgm:t>
        <a:bodyPr/>
        <a:lstStyle/>
        <a:p>
          <a:endParaRPr lang="en-US"/>
        </a:p>
      </dgm:t>
    </dgm:pt>
    <dgm:pt modelId="{3D53F780-54D8-435F-81BB-D7151443655E}">
      <dgm:prSet/>
      <dgm:spPr/>
      <dgm:t>
        <a:bodyPr/>
        <a:lstStyle/>
        <a:p>
          <a:r>
            <a:rPr lang="en-US"/>
            <a:t>If possible, keep records at the Post not at any individual home/house.</a:t>
          </a:r>
        </a:p>
      </dgm:t>
    </dgm:pt>
    <dgm:pt modelId="{57D8400F-CB7A-4759-8438-96651A225ED8}" type="parTrans" cxnId="{B75603CB-7858-4C71-BD25-89A87BFE340E}">
      <dgm:prSet/>
      <dgm:spPr/>
      <dgm:t>
        <a:bodyPr/>
        <a:lstStyle/>
        <a:p>
          <a:endParaRPr lang="en-US"/>
        </a:p>
      </dgm:t>
    </dgm:pt>
    <dgm:pt modelId="{715A48B2-D941-41A6-AE7B-9C7867E0FC30}" type="sibTrans" cxnId="{B75603CB-7858-4C71-BD25-89A87BFE340E}">
      <dgm:prSet/>
      <dgm:spPr/>
      <dgm:t>
        <a:bodyPr/>
        <a:lstStyle/>
        <a:p>
          <a:endParaRPr lang="en-US"/>
        </a:p>
      </dgm:t>
    </dgm:pt>
    <dgm:pt modelId="{B005D72D-A5EB-462D-93B6-DA30FFECD6EB}">
      <dgm:prSet/>
      <dgm:spPr/>
      <dgm:t>
        <a:bodyPr/>
        <a:lstStyle/>
        <a:p>
          <a:r>
            <a:rPr lang="en-US"/>
            <a:t>Invest in computer, printer, and fireproof safe to keep records. </a:t>
          </a:r>
        </a:p>
      </dgm:t>
    </dgm:pt>
    <dgm:pt modelId="{A4D12601-617E-48B6-AF59-0AF47F6A1455}" type="parTrans" cxnId="{1200DE96-A881-4C05-9C37-8908D260E0E9}">
      <dgm:prSet/>
      <dgm:spPr/>
      <dgm:t>
        <a:bodyPr/>
        <a:lstStyle/>
        <a:p>
          <a:endParaRPr lang="en-US"/>
        </a:p>
      </dgm:t>
    </dgm:pt>
    <dgm:pt modelId="{DCA7CF49-D02B-40B9-B82C-1234BEC87889}" type="sibTrans" cxnId="{1200DE96-A881-4C05-9C37-8908D260E0E9}">
      <dgm:prSet/>
      <dgm:spPr/>
      <dgm:t>
        <a:bodyPr/>
        <a:lstStyle/>
        <a:p>
          <a:endParaRPr lang="en-US"/>
        </a:p>
      </dgm:t>
    </dgm:pt>
    <dgm:pt modelId="{D9F37ADC-66E5-4DC1-98B2-8084E1582563}">
      <dgm:prSet/>
      <dgm:spPr/>
      <dgm:t>
        <a:bodyPr/>
        <a:lstStyle/>
        <a:p>
          <a:r>
            <a:rPr lang="en-US"/>
            <a:t>Create a check &amp; balance system – internal controls</a:t>
          </a:r>
        </a:p>
      </dgm:t>
    </dgm:pt>
    <dgm:pt modelId="{B031789B-8C16-4D4C-B82F-99FE393FAD1D}" type="parTrans" cxnId="{A17BB679-0342-48CA-9D07-9B634B09F411}">
      <dgm:prSet/>
      <dgm:spPr/>
      <dgm:t>
        <a:bodyPr/>
        <a:lstStyle/>
        <a:p>
          <a:endParaRPr lang="en-US"/>
        </a:p>
      </dgm:t>
    </dgm:pt>
    <dgm:pt modelId="{26CB7BBC-F844-4B79-AC98-53D390BB5C6A}" type="sibTrans" cxnId="{A17BB679-0342-48CA-9D07-9B634B09F411}">
      <dgm:prSet/>
      <dgm:spPr/>
      <dgm:t>
        <a:bodyPr/>
        <a:lstStyle/>
        <a:p>
          <a:endParaRPr lang="en-US"/>
        </a:p>
      </dgm:t>
    </dgm:pt>
    <dgm:pt modelId="{0468852C-B054-411E-8F5B-CE46E9A7E43E}">
      <dgm:prSet/>
      <dgm:spPr/>
      <dgm:t>
        <a:bodyPr/>
        <a:lstStyle/>
        <a:p>
          <a:r>
            <a:rPr lang="en-US"/>
            <a:t>Internal Controls makes it clear to the membership who is responsible at each stage of the process.</a:t>
          </a:r>
        </a:p>
      </dgm:t>
    </dgm:pt>
    <dgm:pt modelId="{F4D7D625-F297-4C23-BE60-265E4A3FDD98}" type="parTrans" cxnId="{100005FD-A5C6-4DAF-8734-CF70C8DDE31E}">
      <dgm:prSet/>
      <dgm:spPr/>
      <dgm:t>
        <a:bodyPr/>
        <a:lstStyle/>
        <a:p>
          <a:endParaRPr lang="en-US"/>
        </a:p>
      </dgm:t>
    </dgm:pt>
    <dgm:pt modelId="{AA0FE4F7-D99A-4AE3-B5DB-371036AB860B}" type="sibTrans" cxnId="{100005FD-A5C6-4DAF-8734-CF70C8DDE31E}">
      <dgm:prSet/>
      <dgm:spPr/>
      <dgm:t>
        <a:bodyPr/>
        <a:lstStyle/>
        <a:p>
          <a:endParaRPr lang="en-US"/>
        </a:p>
      </dgm:t>
    </dgm:pt>
    <dgm:pt modelId="{BBD2D504-6D6A-469A-81FD-E068CB1B802E}">
      <dgm:prSet/>
      <dgm:spPr/>
      <dgm:t>
        <a:bodyPr/>
        <a:lstStyle/>
        <a:p>
          <a:r>
            <a:rPr lang="en-US"/>
            <a:t>Do not make the same person responsible for signing checks or deposits.  Delegation of responsibility prevents misuses.</a:t>
          </a:r>
        </a:p>
      </dgm:t>
    </dgm:pt>
    <dgm:pt modelId="{46564384-57F4-4481-9EF0-21D1A5384F14}" type="parTrans" cxnId="{F6333B49-E577-4BB2-9450-C17B1A7FC583}">
      <dgm:prSet/>
      <dgm:spPr/>
      <dgm:t>
        <a:bodyPr/>
        <a:lstStyle/>
        <a:p>
          <a:endParaRPr lang="en-US"/>
        </a:p>
      </dgm:t>
    </dgm:pt>
    <dgm:pt modelId="{3673A126-20AE-4A70-9309-D6AA51CADA63}" type="sibTrans" cxnId="{F6333B49-E577-4BB2-9450-C17B1A7FC583}">
      <dgm:prSet/>
      <dgm:spPr/>
      <dgm:t>
        <a:bodyPr/>
        <a:lstStyle/>
        <a:p>
          <a:endParaRPr lang="en-US"/>
        </a:p>
      </dgm:t>
    </dgm:pt>
    <dgm:pt modelId="{8DBC7187-B9A9-428B-A791-D90DDD5DB4E1}">
      <dgm:prSet/>
      <dgm:spPr/>
      <dgm:t>
        <a:bodyPr/>
        <a:lstStyle/>
        <a:p>
          <a:r>
            <a:rPr lang="en-US"/>
            <a:t>Transparency is a GOOD thing. This helps all involved from the Post Finance Officer, Finance Committee, and members </a:t>
          </a:r>
        </a:p>
      </dgm:t>
    </dgm:pt>
    <dgm:pt modelId="{87D0F54C-64C9-4E09-A4DF-C72DA9660CD5}" type="parTrans" cxnId="{9C238EA0-EB76-447C-AB96-DCC3AD4C2182}">
      <dgm:prSet/>
      <dgm:spPr/>
      <dgm:t>
        <a:bodyPr/>
        <a:lstStyle/>
        <a:p>
          <a:endParaRPr lang="en-US"/>
        </a:p>
      </dgm:t>
    </dgm:pt>
    <dgm:pt modelId="{650DB441-B142-497E-9094-EBE13429395C}" type="sibTrans" cxnId="{9C238EA0-EB76-447C-AB96-DCC3AD4C2182}">
      <dgm:prSet/>
      <dgm:spPr/>
      <dgm:t>
        <a:bodyPr/>
        <a:lstStyle/>
        <a:p>
          <a:endParaRPr lang="en-US"/>
        </a:p>
      </dgm:t>
    </dgm:pt>
    <dgm:pt modelId="{9E1F3EEB-B9C9-4729-8F89-72B26C6AD12C}">
      <dgm:prSet/>
      <dgm:spPr/>
      <dgm:t>
        <a:bodyPr/>
        <a:lstStyle/>
        <a:p>
          <a:r>
            <a:rPr lang="en-US"/>
            <a:t>Helps prevent fraud</a:t>
          </a:r>
        </a:p>
      </dgm:t>
    </dgm:pt>
    <dgm:pt modelId="{AEEC4323-EAEA-4D3C-9F54-8B71AE3AC064}" type="parTrans" cxnId="{2A48F911-5D59-4E7F-86C6-B4D9DCF78585}">
      <dgm:prSet/>
      <dgm:spPr/>
      <dgm:t>
        <a:bodyPr/>
        <a:lstStyle/>
        <a:p>
          <a:endParaRPr lang="en-US"/>
        </a:p>
      </dgm:t>
    </dgm:pt>
    <dgm:pt modelId="{1619FEE7-D729-4BF9-9DCF-3CA0E3F44CBE}" type="sibTrans" cxnId="{2A48F911-5D59-4E7F-86C6-B4D9DCF78585}">
      <dgm:prSet/>
      <dgm:spPr/>
      <dgm:t>
        <a:bodyPr/>
        <a:lstStyle/>
        <a:p>
          <a:endParaRPr lang="en-US"/>
        </a:p>
      </dgm:t>
    </dgm:pt>
    <dgm:pt modelId="{4E24DBB3-F280-49DB-88E5-8C79B01D9A1B}" type="pres">
      <dgm:prSet presAssocID="{7571923B-BB20-4E1D-8514-C1635443BB27}" presName="vert0" presStyleCnt="0">
        <dgm:presLayoutVars>
          <dgm:dir/>
          <dgm:animOne val="branch"/>
          <dgm:animLvl val="lvl"/>
        </dgm:presLayoutVars>
      </dgm:prSet>
      <dgm:spPr/>
    </dgm:pt>
    <dgm:pt modelId="{F3B16160-1A3B-4929-9EF4-4D50E17D3248}" type="pres">
      <dgm:prSet presAssocID="{03344238-80DD-4DD2-9222-E7340A21532F}" presName="thickLine" presStyleLbl="alignNode1" presStyleIdx="0" presStyleCnt="9"/>
      <dgm:spPr/>
    </dgm:pt>
    <dgm:pt modelId="{BEE5EE7B-AEDE-4C25-8D22-035E95B1129A}" type="pres">
      <dgm:prSet presAssocID="{03344238-80DD-4DD2-9222-E7340A21532F}" presName="horz1" presStyleCnt="0"/>
      <dgm:spPr/>
    </dgm:pt>
    <dgm:pt modelId="{44103392-9CF3-44E5-BC11-338620E800EA}" type="pres">
      <dgm:prSet presAssocID="{03344238-80DD-4DD2-9222-E7340A21532F}" presName="tx1" presStyleLbl="revTx" presStyleIdx="0" presStyleCnt="9"/>
      <dgm:spPr/>
    </dgm:pt>
    <dgm:pt modelId="{1A3BE496-C59D-417D-90B8-355745F19E30}" type="pres">
      <dgm:prSet presAssocID="{03344238-80DD-4DD2-9222-E7340A21532F}" presName="vert1" presStyleCnt="0"/>
      <dgm:spPr/>
    </dgm:pt>
    <dgm:pt modelId="{D1AE2CC1-28CC-44AD-A79B-5E2119CCF755}" type="pres">
      <dgm:prSet presAssocID="{3EDE8024-7BA6-45F7-9BA0-A34C15FE748C}" presName="thickLine" presStyleLbl="alignNode1" presStyleIdx="1" presStyleCnt="9"/>
      <dgm:spPr/>
    </dgm:pt>
    <dgm:pt modelId="{02EF71A7-1CAB-49FB-A2F7-EB050A1AB85F}" type="pres">
      <dgm:prSet presAssocID="{3EDE8024-7BA6-45F7-9BA0-A34C15FE748C}" presName="horz1" presStyleCnt="0"/>
      <dgm:spPr/>
    </dgm:pt>
    <dgm:pt modelId="{9CC3F296-BA1E-4662-BB5B-8B7100240838}" type="pres">
      <dgm:prSet presAssocID="{3EDE8024-7BA6-45F7-9BA0-A34C15FE748C}" presName="tx1" presStyleLbl="revTx" presStyleIdx="1" presStyleCnt="9"/>
      <dgm:spPr/>
    </dgm:pt>
    <dgm:pt modelId="{C7B88D62-D1DB-41E1-AF33-4784F55A79AD}" type="pres">
      <dgm:prSet presAssocID="{3EDE8024-7BA6-45F7-9BA0-A34C15FE748C}" presName="vert1" presStyleCnt="0"/>
      <dgm:spPr/>
    </dgm:pt>
    <dgm:pt modelId="{C162E2D0-5DC4-47BE-A66A-A9F8000971F7}" type="pres">
      <dgm:prSet presAssocID="{3D53F780-54D8-435F-81BB-D7151443655E}" presName="thickLine" presStyleLbl="alignNode1" presStyleIdx="2" presStyleCnt="9"/>
      <dgm:spPr/>
    </dgm:pt>
    <dgm:pt modelId="{6C8E3D6D-8D20-4778-9FC3-16C28370A93F}" type="pres">
      <dgm:prSet presAssocID="{3D53F780-54D8-435F-81BB-D7151443655E}" presName="horz1" presStyleCnt="0"/>
      <dgm:spPr/>
    </dgm:pt>
    <dgm:pt modelId="{08DF97A8-C4E3-4140-B4AF-8A62CF1CADB0}" type="pres">
      <dgm:prSet presAssocID="{3D53F780-54D8-435F-81BB-D7151443655E}" presName="tx1" presStyleLbl="revTx" presStyleIdx="2" presStyleCnt="9"/>
      <dgm:spPr/>
    </dgm:pt>
    <dgm:pt modelId="{E141B62E-81CC-41F6-A54F-D6C1760F520C}" type="pres">
      <dgm:prSet presAssocID="{3D53F780-54D8-435F-81BB-D7151443655E}" presName="vert1" presStyleCnt="0"/>
      <dgm:spPr/>
    </dgm:pt>
    <dgm:pt modelId="{DD43853B-212A-48E2-8A92-BAF561D8EAFD}" type="pres">
      <dgm:prSet presAssocID="{B005D72D-A5EB-462D-93B6-DA30FFECD6EB}" presName="thickLine" presStyleLbl="alignNode1" presStyleIdx="3" presStyleCnt="9"/>
      <dgm:spPr/>
    </dgm:pt>
    <dgm:pt modelId="{D2A82DD0-3619-441F-B9AF-55774F24C45C}" type="pres">
      <dgm:prSet presAssocID="{B005D72D-A5EB-462D-93B6-DA30FFECD6EB}" presName="horz1" presStyleCnt="0"/>
      <dgm:spPr/>
    </dgm:pt>
    <dgm:pt modelId="{D7AAB083-34AA-467C-B4A0-0082C1AA2407}" type="pres">
      <dgm:prSet presAssocID="{B005D72D-A5EB-462D-93B6-DA30FFECD6EB}" presName="tx1" presStyleLbl="revTx" presStyleIdx="3" presStyleCnt="9"/>
      <dgm:spPr/>
    </dgm:pt>
    <dgm:pt modelId="{2FAC8EA6-1079-40B6-8CB4-D643C0C55FC3}" type="pres">
      <dgm:prSet presAssocID="{B005D72D-A5EB-462D-93B6-DA30FFECD6EB}" presName="vert1" presStyleCnt="0"/>
      <dgm:spPr/>
    </dgm:pt>
    <dgm:pt modelId="{FB250573-DFBF-477D-8920-6730C4FE944D}" type="pres">
      <dgm:prSet presAssocID="{D9F37ADC-66E5-4DC1-98B2-8084E1582563}" presName="thickLine" presStyleLbl="alignNode1" presStyleIdx="4" presStyleCnt="9"/>
      <dgm:spPr/>
    </dgm:pt>
    <dgm:pt modelId="{B744650F-0090-4E16-BC60-BDCFA82570D9}" type="pres">
      <dgm:prSet presAssocID="{D9F37ADC-66E5-4DC1-98B2-8084E1582563}" presName="horz1" presStyleCnt="0"/>
      <dgm:spPr/>
    </dgm:pt>
    <dgm:pt modelId="{86A429C1-999C-41EE-952B-6AABC5821E3E}" type="pres">
      <dgm:prSet presAssocID="{D9F37ADC-66E5-4DC1-98B2-8084E1582563}" presName="tx1" presStyleLbl="revTx" presStyleIdx="4" presStyleCnt="9"/>
      <dgm:spPr/>
    </dgm:pt>
    <dgm:pt modelId="{E4AB9E9D-A5E1-451B-B01D-D5FD861F1C34}" type="pres">
      <dgm:prSet presAssocID="{D9F37ADC-66E5-4DC1-98B2-8084E1582563}" presName="vert1" presStyleCnt="0"/>
      <dgm:spPr/>
    </dgm:pt>
    <dgm:pt modelId="{D0DBE8F6-DD86-4E61-871C-16D1CC25110F}" type="pres">
      <dgm:prSet presAssocID="{0468852C-B054-411E-8F5B-CE46E9A7E43E}" presName="thickLine" presStyleLbl="alignNode1" presStyleIdx="5" presStyleCnt="9"/>
      <dgm:spPr/>
    </dgm:pt>
    <dgm:pt modelId="{E72CF982-60A3-4827-942B-5C83A9AA016E}" type="pres">
      <dgm:prSet presAssocID="{0468852C-B054-411E-8F5B-CE46E9A7E43E}" presName="horz1" presStyleCnt="0"/>
      <dgm:spPr/>
    </dgm:pt>
    <dgm:pt modelId="{BACD3C84-72FA-4FFF-92A5-A6990E3A612A}" type="pres">
      <dgm:prSet presAssocID="{0468852C-B054-411E-8F5B-CE46E9A7E43E}" presName="tx1" presStyleLbl="revTx" presStyleIdx="5" presStyleCnt="9"/>
      <dgm:spPr/>
    </dgm:pt>
    <dgm:pt modelId="{7E02C69C-6367-4E0E-8D28-536B88D3A34E}" type="pres">
      <dgm:prSet presAssocID="{0468852C-B054-411E-8F5B-CE46E9A7E43E}" presName="vert1" presStyleCnt="0"/>
      <dgm:spPr/>
    </dgm:pt>
    <dgm:pt modelId="{BA48AE2B-B7AD-43D7-9807-D6E6B3A3BC6C}" type="pres">
      <dgm:prSet presAssocID="{BBD2D504-6D6A-469A-81FD-E068CB1B802E}" presName="thickLine" presStyleLbl="alignNode1" presStyleIdx="6" presStyleCnt="9"/>
      <dgm:spPr/>
    </dgm:pt>
    <dgm:pt modelId="{A84B2BCF-768C-4F38-89AB-D52F7BA37F56}" type="pres">
      <dgm:prSet presAssocID="{BBD2D504-6D6A-469A-81FD-E068CB1B802E}" presName="horz1" presStyleCnt="0"/>
      <dgm:spPr/>
    </dgm:pt>
    <dgm:pt modelId="{277F2453-3D8A-4A7D-92D1-280310D6B047}" type="pres">
      <dgm:prSet presAssocID="{BBD2D504-6D6A-469A-81FD-E068CB1B802E}" presName="tx1" presStyleLbl="revTx" presStyleIdx="6" presStyleCnt="9"/>
      <dgm:spPr/>
    </dgm:pt>
    <dgm:pt modelId="{79B46487-1666-4D14-853C-1487AA46936D}" type="pres">
      <dgm:prSet presAssocID="{BBD2D504-6D6A-469A-81FD-E068CB1B802E}" presName="vert1" presStyleCnt="0"/>
      <dgm:spPr/>
    </dgm:pt>
    <dgm:pt modelId="{1C88746E-4EEC-4267-90E2-0D3FA6BF2486}" type="pres">
      <dgm:prSet presAssocID="{8DBC7187-B9A9-428B-A791-D90DDD5DB4E1}" presName="thickLine" presStyleLbl="alignNode1" presStyleIdx="7" presStyleCnt="9"/>
      <dgm:spPr/>
    </dgm:pt>
    <dgm:pt modelId="{5CD2B7E4-C232-4854-8799-BFD9F594AF7D}" type="pres">
      <dgm:prSet presAssocID="{8DBC7187-B9A9-428B-A791-D90DDD5DB4E1}" presName="horz1" presStyleCnt="0"/>
      <dgm:spPr/>
    </dgm:pt>
    <dgm:pt modelId="{07BC3E7C-2EB1-4CFB-8E71-BF54D32817D4}" type="pres">
      <dgm:prSet presAssocID="{8DBC7187-B9A9-428B-A791-D90DDD5DB4E1}" presName="tx1" presStyleLbl="revTx" presStyleIdx="7" presStyleCnt="9"/>
      <dgm:spPr/>
    </dgm:pt>
    <dgm:pt modelId="{F062A22E-C34F-4877-85A8-EDD770467CE2}" type="pres">
      <dgm:prSet presAssocID="{8DBC7187-B9A9-428B-A791-D90DDD5DB4E1}" presName="vert1" presStyleCnt="0"/>
      <dgm:spPr/>
    </dgm:pt>
    <dgm:pt modelId="{14D5A391-76B7-47C5-AE7D-4EC9E36E8F84}" type="pres">
      <dgm:prSet presAssocID="{9E1F3EEB-B9C9-4729-8F89-72B26C6AD12C}" presName="thickLine" presStyleLbl="alignNode1" presStyleIdx="8" presStyleCnt="9"/>
      <dgm:spPr/>
    </dgm:pt>
    <dgm:pt modelId="{A3CAEC87-CAE9-4AED-ACA0-0295FE12E9B4}" type="pres">
      <dgm:prSet presAssocID="{9E1F3EEB-B9C9-4729-8F89-72B26C6AD12C}" presName="horz1" presStyleCnt="0"/>
      <dgm:spPr/>
    </dgm:pt>
    <dgm:pt modelId="{280EC3A7-BF49-44CA-8F3E-E8754F58E1D6}" type="pres">
      <dgm:prSet presAssocID="{9E1F3EEB-B9C9-4729-8F89-72B26C6AD12C}" presName="tx1" presStyleLbl="revTx" presStyleIdx="8" presStyleCnt="9"/>
      <dgm:spPr/>
    </dgm:pt>
    <dgm:pt modelId="{1B94BF11-2E45-4F35-9238-D126456B3B53}" type="pres">
      <dgm:prSet presAssocID="{9E1F3EEB-B9C9-4729-8F89-72B26C6AD12C}" presName="vert1" presStyleCnt="0"/>
      <dgm:spPr/>
    </dgm:pt>
  </dgm:ptLst>
  <dgm:cxnLst>
    <dgm:cxn modelId="{2A48F911-5D59-4E7F-86C6-B4D9DCF78585}" srcId="{7571923B-BB20-4E1D-8514-C1635443BB27}" destId="{9E1F3EEB-B9C9-4729-8F89-72B26C6AD12C}" srcOrd="8" destOrd="0" parTransId="{AEEC4323-EAEA-4D3C-9F54-8B71AE3AC064}" sibTransId="{1619FEE7-D729-4BF9-9DCF-3CA0E3F44CBE}"/>
    <dgm:cxn modelId="{C92D7D20-D46E-4B71-84A9-ECF2D7C6CD8D}" srcId="{7571923B-BB20-4E1D-8514-C1635443BB27}" destId="{3EDE8024-7BA6-45F7-9BA0-A34C15FE748C}" srcOrd="1" destOrd="0" parTransId="{6F705CA6-F962-448C-94DB-B38C203AAEFA}" sibTransId="{929DB10C-E9F7-4965-9BEF-F21D224E9137}"/>
    <dgm:cxn modelId="{74F0DC22-52C1-47CA-86F6-C32B43056B03}" type="presOf" srcId="{03344238-80DD-4DD2-9222-E7340A21532F}" destId="{44103392-9CF3-44E5-BC11-338620E800EA}" srcOrd="0" destOrd="0" presId="urn:microsoft.com/office/officeart/2008/layout/LinedList"/>
    <dgm:cxn modelId="{C8FAD627-D8EE-44EF-BB93-D476B544D712}" type="presOf" srcId="{7571923B-BB20-4E1D-8514-C1635443BB27}" destId="{4E24DBB3-F280-49DB-88E5-8C79B01D9A1B}" srcOrd="0" destOrd="0" presId="urn:microsoft.com/office/officeart/2008/layout/LinedList"/>
    <dgm:cxn modelId="{1830F336-3392-4E6C-BD9F-13B8B08E42F1}" type="presOf" srcId="{3D53F780-54D8-435F-81BB-D7151443655E}" destId="{08DF97A8-C4E3-4140-B4AF-8A62CF1CADB0}" srcOrd="0" destOrd="0" presId="urn:microsoft.com/office/officeart/2008/layout/LinedList"/>
    <dgm:cxn modelId="{767D4837-1230-42C6-A770-9C6184179266}" type="presOf" srcId="{B005D72D-A5EB-462D-93B6-DA30FFECD6EB}" destId="{D7AAB083-34AA-467C-B4A0-0082C1AA2407}" srcOrd="0" destOrd="0" presId="urn:microsoft.com/office/officeart/2008/layout/LinedList"/>
    <dgm:cxn modelId="{8DED5D5D-7DA6-4229-A9BB-6B17B4241B71}" srcId="{7571923B-BB20-4E1D-8514-C1635443BB27}" destId="{03344238-80DD-4DD2-9222-E7340A21532F}" srcOrd="0" destOrd="0" parTransId="{A8ECF21B-C170-476F-8502-A468F3D34F2F}" sibTransId="{D19A4912-D12A-47D3-B98E-242A07816A8B}"/>
    <dgm:cxn modelId="{F6333B49-E577-4BB2-9450-C17B1A7FC583}" srcId="{7571923B-BB20-4E1D-8514-C1635443BB27}" destId="{BBD2D504-6D6A-469A-81FD-E068CB1B802E}" srcOrd="6" destOrd="0" parTransId="{46564384-57F4-4481-9EF0-21D1A5384F14}" sibTransId="{3673A126-20AE-4A70-9309-D6AA51CADA63}"/>
    <dgm:cxn modelId="{A17BB679-0342-48CA-9D07-9B634B09F411}" srcId="{7571923B-BB20-4E1D-8514-C1635443BB27}" destId="{D9F37ADC-66E5-4DC1-98B2-8084E1582563}" srcOrd="4" destOrd="0" parTransId="{B031789B-8C16-4D4C-B82F-99FE393FAD1D}" sibTransId="{26CB7BBC-F844-4B79-AC98-53D390BB5C6A}"/>
    <dgm:cxn modelId="{9002B281-2C14-4238-991E-70A7D066E31F}" type="presOf" srcId="{8DBC7187-B9A9-428B-A791-D90DDD5DB4E1}" destId="{07BC3E7C-2EB1-4CFB-8E71-BF54D32817D4}" srcOrd="0" destOrd="0" presId="urn:microsoft.com/office/officeart/2008/layout/LinedList"/>
    <dgm:cxn modelId="{ADD15A92-1210-438B-9294-436F2E755B54}" type="presOf" srcId="{D9F37ADC-66E5-4DC1-98B2-8084E1582563}" destId="{86A429C1-999C-41EE-952B-6AABC5821E3E}" srcOrd="0" destOrd="0" presId="urn:microsoft.com/office/officeart/2008/layout/LinedList"/>
    <dgm:cxn modelId="{1200DE96-A881-4C05-9C37-8908D260E0E9}" srcId="{7571923B-BB20-4E1D-8514-C1635443BB27}" destId="{B005D72D-A5EB-462D-93B6-DA30FFECD6EB}" srcOrd="3" destOrd="0" parTransId="{A4D12601-617E-48B6-AF59-0AF47F6A1455}" sibTransId="{DCA7CF49-D02B-40B9-B82C-1234BEC87889}"/>
    <dgm:cxn modelId="{9C238EA0-EB76-447C-AB96-DCC3AD4C2182}" srcId="{7571923B-BB20-4E1D-8514-C1635443BB27}" destId="{8DBC7187-B9A9-428B-A791-D90DDD5DB4E1}" srcOrd="7" destOrd="0" parTransId="{87D0F54C-64C9-4E09-A4DF-C72DA9660CD5}" sibTransId="{650DB441-B142-497E-9094-EBE13429395C}"/>
    <dgm:cxn modelId="{FC9A24B1-EAEF-4B95-A2F1-42F0F62136B5}" type="presOf" srcId="{3EDE8024-7BA6-45F7-9BA0-A34C15FE748C}" destId="{9CC3F296-BA1E-4662-BB5B-8B7100240838}" srcOrd="0" destOrd="0" presId="urn:microsoft.com/office/officeart/2008/layout/LinedList"/>
    <dgm:cxn modelId="{283B20BB-98FF-4B81-B72E-9BE258F55B3C}" type="presOf" srcId="{0468852C-B054-411E-8F5B-CE46E9A7E43E}" destId="{BACD3C84-72FA-4FFF-92A5-A6990E3A612A}" srcOrd="0" destOrd="0" presId="urn:microsoft.com/office/officeart/2008/layout/LinedList"/>
    <dgm:cxn modelId="{90759DBE-0B31-4DD5-AD34-4462B0329AE7}" type="presOf" srcId="{9E1F3EEB-B9C9-4729-8F89-72B26C6AD12C}" destId="{280EC3A7-BF49-44CA-8F3E-E8754F58E1D6}" srcOrd="0" destOrd="0" presId="urn:microsoft.com/office/officeart/2008/layout/LinedList"/>
    <dgm:cxn modelId="{B75603CB-7858-4C71-BD25-89A87BFE340E}" srcId="{7571923B-BB20-4E1D-8514-C1635443BB27}" destId="{3D53F780-54D8-435F-81BB-D7151443655E}" srcOrd="2" destOrd="0" parTransId="{57D8400F-CB7A-4759-8438-96651A225ED8}" sibTransId="{715A48B2-D941-41A6-AE7B-9C7867E0FC30}"/>
    <dgm:cxn modelId="{100005FD-A5C6-4DAF-8734-CF70C8DDE31E}" srcId="{7571923B-BB20-4E1D-8514-C1635443BB27}" destId="{0468852C-B054-411E-8F5B-CE46E9A7E43E}" srcOrd="5" destOrd="0" parTransId="{F4D7D625-F297-4C23-BE60-265E4A3FDD98}" sibTransId="{AA0FE4F7-D99A-4AE3-B5DB-371036AB860B}"/>
    <dgm:cxn modelId="{838E45FD-4C04-4418-A0F5-6DDFEB417F65}" type="presOf" srcId="{BBD2D504-6D6A-469A-81FD-E068CB1B802E}" destId="{277F2453-3D8A-4A7D-92D1-280310D6B047}" srcOrd="0" destOrd="0" presId="urn:microsoft.com/office/officeart/2008/layout/LinedList"/>
    <dgm:cxn modelId="{00F17B02-BA64-4605-B739-D3F68B37942A}" type="presParOf" srcId="{4E24DBB3-F280-49DB-88E5-8C79B01D9A1B}" destId="{F3B16160-1A3B-4929-9EF4-4D50E17D3248}" srcOrd="0" destOrd="0" presId="urn:microsoft.com/office/officeart/2008/layout/LinedList"/>
    <dgm:cxn modelId="{E1D67FE6-38D4-4BA8-9F85-249AEBFEA8A2}" type="presParOf" srcId="{4E24DBB3-F280-49DB-88E5-8C79B01D9A1B}" destId="{BEE5EE7B-AEDE-4C25-8D22-035E95B1129A}" srcOrd="1" destOrd="0" presId="urn:microsoft.com/office/officeart/2008/layout/LinedList"/>
    <dgm:cxn modelId="{FC19A166-2E36-44FD-BA89-80C0151C4A5B}" type="presParOf" srcId="{BEE5EE7B-AEDE-4C25-8D22-035E95B1129A}" destId="{44103392-9CF3-44E5-BC11-338620E800EA}" srcOrd="0" destOrd="0" presId="urn:microsoft.com/office/officeart/2008/layout/LinedList"/>
    <dgm:cxn modelId="{BD79381C-B448-45DF-8C20-90F2AADFBC7D}" type="presParOf" srcId="{BEE5EE7B-AEDE-4C25-8D22-035E95B1129A}" destId="{1A3BE496-C59D-417D-90B8-355745F19E30}" srcOrd="1" destOrd="0" presId="urn:microsoft.com/office/officeart/2008/layout/LinedList"/>
    <dgm:cxn modelId="{9939AFBA-B314-4ED4-B899-9E3B3A7E979A}" type="presParOf" srcId="{4E24DBB3-F280-49DB-88E5-8C79B01D9A1B}" destId="{D1AE2CC1-28CC-44AD-A79B-5E2119CCF755}" srcOrd="2" destOrd="0" presId="urn:microsoft.com/office/officeart/2008/layout/LinedList"/>
    <dgm:cxn modelId="{F067ABF5-2D54-4F57-8768-CF60ABC41488}" type="presParOf" srcId="{4E24DBB3-F280-49DB-88E5-8C79B01D9A1B}" destId="{02EF71A7-1CAB-49FB-A2F7-EB050A1AB85F}" srcOrd="3" destOrd="0" presId="urn:microsoft.com/office/officeart/2008/layout/LinedList"/>
    <dgm:cxn modelId="{D123FF1B-371D-4B89-8E51-DF61FA9DEB4C}" type="presParOf" srcId="{02EF71A7-1CAB-49FB-A2F7-EB050A1AB85F}" destId="{9CC3F296-BA1E-4662-BB5B-8B7100240838}" srcOrd="0" destOrd="0" presId="urn:microsoft.com/office/officeart/2008/layout/LinedList"/>
    <dgm:cxn modelId="{A4DB393C-0E61-43D7-B4B9-6502DE93F38C}" type="presParOf" srcId="{02EF71A7-1CAB-49FB-A2F7-EB050A1AB85F}" destId="{C7B88D62-D1DB-41E1-AF33-4784F55A79AD}" srcOrd="1" destOrd="0" presId="urn:microsoft.com/office/officeart/2008/layout/LinedList"/>
    <dgm:cxn modelId="{B8E22760-26D4-4183-9F2E-EA94D5DDB095}" type="presParOf" srcId="{4E24DBB3-F280-49DB-88E5-8C79B01D9A1B}" destId="{C162E2D0-5DC4-47BE-A66A-A9F8000971F7}" srcOrd="4" destOrd="0" presId="urn:microsoft.com/office/officeart/2008/layout/LinedList"/>
    <dgm:cxn modelId="{EC844125-E1FB-4410-8941-EA122BE1D085}" type="presParOf" srcId="{4E24DBB3-F280-49DB-88E5-8C79B01D9A1B}" destId="{6C8E3D6D-8D20-4778-9FC3-16C28370A93F}" srcOrd="5" destOrd="0" presId="urn:microsoft.com/office/officeart/2008/layout/LinedList"/>
    <dgm:cxn modelId="{6C8469F3-140D-43B5-87D9-36ABF69169EA}" type="presParOf" srcId="{6C8E3D6D-8D20-4778-9FC3-16C28370A93F}" destId="{08DF97A8-C4E3-4140-B4AF-8A62CF1CADB0}" srcOrd="0" destOrd="0" presId="urn:microsoft.com/office/officeart/2008/layout/LinedList"/>
    <dgm:cxn modelId="{1288823B-F9AA-4813-9175-7EA88198C811}" type="presParOf" srcId="{6C8E3D6D-8D20-4778-9FC3-16C28370A93F}" destId="{E141B62E-81CC-41F6-A54F-D6C1760F520C}" srcOrd="1" destOrd="0" presId="urn:microsoft.com/office/officeart/2008/layout/LinedList"/>
    <dgm:cxn modelId="{F598F932-21B1-45F1-96DF-CE390489FE84}" type="presParOf" srcId="{4E24DBB3-F280-49DB-88E5-8C79B01D9A1B}" destId="{DD43853B-212A-48E2-8A92-BAF561D8EAFD}" srcOrd="6" destOrd="0" presId="urn:microsoft.com/office/officeart/2008/layout/LinedList"/>
    <dgm:cxn modelId="{6D62D23E-19E3-45D0-946E-02BFD1901DED}" type="presParOf" srcId="{4E24DBB3-F280-49DB-88E5-8C79B01D9A1B}" destId="{D2A82DD0-3619-441F-B9AF-55774F24C45C}" srcOrd="7" destOrd="0" presId="urn:microsoft.com/office/officeart/2008/layout/LinedList"/>
    <dgm:cxn modelId="{7BE51D28-279A-491F-A70A-A03BE0C7F9D4}" type="presParOf" srcId="{D2A82DD0-3619-441F-B9AF-55774F24C45C}" destId="{D7AAB083-34AA-467C-B4A0-0082C1AA2407}" srcOrd="0" destOrd="0" presId="urn:microsoft.com/office/officeart/2008/layout/LinedList"/>
    <dgm:cxn modelId="{775F718C-D284-491C-9B3D-CEBB69C7C8B0}" type="presParOf" srcId="{D2A82DD0-3619-441F-B9AF-55774F24C45C}" destId="{2FAC8EA6-1079-40B6-8CB4-D643C0C55FC3}" srcOrd="1" destOrd="0" presId="urn:microsoft.com/office/officeart/2008/layout/LinedList"/>
    <dgm:cxn modelId="{69BDA915-5A50-494B-BAAB-DDB5DD3AE921}" type="presParOf" srcId="{4E24DBB3-F280-49DB-88E5-8C79B01D9A1B}" destId="{FB250573-DFBF-477D-8920-6730C4FE944D}" srcOrd="8" destOrd="0" presId="urn:microsoft.com/office/officeart/2008/layout/LinedList"/>
    <dgm:cxn modelId="{8BEDC50F-0071-41C1-A7FF-3612389115F8}" type="presParOf" srcId="{4E24DBB3-F280-49DB-88E5-8C79B01D9A1B}" destId="{B744650F-0090-4E16-BC60-BDCFA82570D9}" srcOrd="9" destOrd="0" presId="urn:microsoft.com/office/officeart/2008/layout/LinedList"/>
    <dgm:cxn modelId="{E40CF75D-9956-4F1B-BE45-338D7C733D97}" type="presParOf" srcId="{B744650F-0090-4E16-BC60-BDCFA82570D9}" destId="{86A429C1-999C-41EE-952B-6AABC5821E3E}" srcOrd="0" destOrd="0" presId="urn:microsoft.com/office/officeart/2008/layout/LinedList"/>
    <dgm:cxn modelId="{A30517DA-1213-449D-A183-F11D8BE4B1B1}" type="presParOf" srcId="{B744650F-0090-4E16-BC60-BDCFA82570D9}" destId="{E4AB9E9D-A5E1-451B-B01D-D5FD861F1C34}" srcOrd="1" destOrd="0" presId="urn:microsoft.com/office/officeart/2008/layout/LinedList"/>
    <dgm:cxn modelId="{4C433B6F-C47D-4384-BCD6-2606048C2C41}" type="presParOf" srcId="{4E24DBB3-F280-49DB-88E5-8C79B01D9A1B}" destId="{D0DBE8F6-DD86-4E61-871C-16D1CC25110F}" srcOrd="10" destOrd="0" presId="urn:microsoft.com/office/officeart/2008/layout/LinedList"/>
    <dgm:cxn modelId="{5739493A-ACE6-4939-ABFB-7B274410D36A}" type="presParOf" srcId="{4E24DBB3-F280-49DB-88E5-8C79B01D9A1B}" destId="{E72CF982-60A3-4827-942B-5C83A9AA016E}" srcOrd="11" destOrd="0" presId="urn:microsoft.com/office/officeart/2008/layout/LinedList"/>
    <dgm:cxn modelId="{60BC41CB-9614-4F32-BEBE-377DA4E18928}" type="presParOf" srcId="{E72CF982-60A3-4827-942B-5C83A9AA016E}" destId="{BACD3C84-72FA-4FFF-92A5-A6990E3A612A}" srcOrd="0" destOrd="0" presId="urn:microsoft.com/office/officeart/2008/layout/LinedList"/>
    <dgm:cxn modelId="{1CB8628D-F5CF-4FA7-A6C2-9BEA548BD5F2}" type="presParOf" srcId="{E72CF982-60A3-4827-942B-5C83A9AA016E}" destId="{7E02C69C-6367-4E0E-8D28-536B88D3A34E}" srcOrd="1" destOrd="0" presId="urn:microsoft.com/office/officeart/2008/layout/LinedList"/>
    <dgm:cxn modelId="{E720CB49-C23B-401C-A053-2BE88205CE0F}" type="presParOf" srcId="{4E24DBB3-F280-49DB-88E5-8C79B01D9A1B}" destId="{BA48AE2B-B7AD-43D7-9807-D6E6B3A3BC6C}" srcOrd="12" destOrd="0" presId="urn:microsoft.com/office/officeart/2008/layout/LinedList"/>
    <dgm:cxn modelId="{4C2026A5-0609-4297-89EE-FAEF79B828E5}" type="presParOf" srcId="{4E24DBB3-F280-49DB-88E5-8C79B01D9A1B}" destId="{A84B2BCF-768C-4F38-89AB-D52F7BA37F56}" srcOrd="13" destOrd="0" presId="urn:microsoft.com/office/officeart/2008/layout/LinedList"/>
    <dgm:cxn modelId="{D5A5A78C-03F7-48A5-A899-BF7E28DCEBBD}" type="presParOf" srcId="{A84B2BCF-768C-4F38-89AB-D52F7BA37F56}" destId="{277F2453-3D8A-4A7D-92D1-280310D6B047}" srcOrd="0" destOrd="0" presId="urn:microsoft.com/office/officeart/2008/layout/LinedList"/>
    <dgm:cxn modelId="{CC686F10-A0B6-48BF-AC1B-41C487CAAE29}" type="presParOf" srcId="{A84B2BCF-768C-4F38-89AB-D52F7BA37F56}" destId="{79B46487-1666-4D14-853C-1487AA46936D}" srcOrd="1" destOrd="0" presId="urn:microsoft.com/office/officeart/2008/layout/LinedList"/>
    <dgm:cxn modelId="{7D572B61-CE9D-42D7-81BA-D5F355268318}" type="presParOf" srcId="{4E24DBB3-F280-49DB-88E5-8C79B01D9A1B}" destId="{1C88746E-4EEC-4267-90E2-0D3FA6BF2486}" srcOrd="14" destOrd="0" presId="urn:microsoft.com/office/officeart/2008/layout/LinedList"/>
    <dgm:cxn modelId="{DFD3F36F-89B8-4260-9F2F-DBCD467F0C3A}" type="presParOf" srcId="{4E24DBB3-F280-49DB-88E5-8C79B01D9A1B}" destId="{5CD2B7E4-C232-4854-8799-BFD9F594AF7D}" srcOrd="15" destOrd="0" presId="urn:microsoft.com/office/officeart/2008/layout/LinedList"/>
    <dgm:cxn modelId="{194BC717-20A1-47EE-82A0-B04BBE19CA84}" type="presParOf" srcId="{5CD2B7E4-C232-4854-8799-BFD9F594AF7D}" destId="{07BC3E7C-2EB1-4CFB-8E71-BF54D32817D4}" srcOrd="0" destOrd="0" presId="urn:microsoft.com/office/officeart/2008/layout/LinedList"/>
    <dgm:cxn modelId="{948EACA4-8A5B-4E3F-BBE5-E32A7E80D4BC}" type="presParOf" srcId="{5CD2B7E4-C232-4854-8799-BFD9F594AF7D}" destId="{F062A22E-C34F-4877-85A8-EDD770467CE2}" srcOrd="1" destOrd="0" presId="urn:microsoft.com/office/officeart/2008/layout/LinedList"/>
    <dgm:cxn modelId="{6E2AB8A2-3B8E-4CEE-B1D7-E4E78C58856F}" type="presParOf" srcId="{4E24DBB3-F280-49DB-88E5-8C79B01D9A1B}" destId="{14D5A391-76B7-47C5-AE7D-4EC9E36E8F84}" srcOrd="16" destOrd="0" presId="urn:microsoft.com/office/officeart/2008/layout/LinedList"/>
    <dgm:cxn modelId="{38B800FE-B1D4-41A9-8987-8681D5B00F6B}" type="presParOf" srcId="{4E24DBB3-F280-49DB-88E5-8C79B01D9A1B}" destId="{A3CAEC87-CAE9-4AED-ACA0-0295FE12E9B4}" srcOrd="17" destOrd="0" presId="urn:microsoft.com/office/officeart/2008/layout/LinedList"/>
    <dgm:cxn modelId="{32CF36CD-CDC1-48E0-BF65-11C94F4F2489}" type="presParOf" srcId="{A3CAEC87-CAE9-4AED-ACA0-0295FE12E9B4}" destId="{280EC3A7-BF49-44CA-8F3E-E8754F58E1D6}" srcOrd="0" destOrd="0" presId="urn:microsoft.com/office/officeart/2008/layout/LinedList"/>
    <dgm:cxn modelId="{548141AB-8408-491E-BF55-463AF58B3FAA}" type="presParOf" srcId="{A3CAEC87-CAE9-4AED-ACA0-0295FE12E9B4}" destId="{1B94BF11-2E45-4F35-9238-D126456B3B5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44BCE6-7482-42B0-8695-F601112D9169}">
      <dsp:nvSpPr>
        <dsp:cNvPr id="0" name=""/>
        <dsp:cNvSpPr/>
      </dsp:nvSpPr>
      <dsp:spPr>
        <a:xfrm>
          <a:off x="0" y="2942"/>
          <a:ext cx="14900199" cy="149112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2CD90E-8C7F-4741-BC07-619BDF543089}">
      <dsp:nvSpPr>
        <dsp:cNvPr id="0" name=""/>
        <dsp:cNvSpPr/>
      </dsp:nvSpPr>
      <dsp:spPr>
        <a:xfrm>
          <a:off x="451065" y="338445"/>
          <a:ext cx="820119" cy="820119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1E1FB9-7ECB-4077-98B5-7A5D4BE9F83F}">
      <dsp:nvSpPr>
        <dsp:cNvPr id="0" name=""/>
        <dsp:cNvSpPr/>
      </dsp:nvSpPr>
      <dsp:spPr>
        <a:xfrm>
          <a:off x="1722251" y="2942"/>
          <a:ext cx="13177947" cy="14911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811" tIns="157811" rIns="157811" bIns="157811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Get the Information out to the Membership</a:t>
          </a:r>
        </a:p>
      </dsp:txBody>
      <dsp:txXfrm>
        <a:off x="1722251" y="2942"/>
        <a:ext cx="13177947" cy="1491126"/>
      </dsp:txXfrm>
    </dsp:sp>
    <dsp:sp modelId="{3F233B37-1038-43C1-8E22-C84E0E568AED}">
      <dsp:nvSpPr>
        <dsp:cNvPr id="0" name=""/>
        <dsp:cNvSpPr/>
      </dsp:nvSpPr>
      <dsp:spPr>
        <a:xfrm>
          <a:off x="0" y="1866850"/>
          <a:ext cx="14900199" cy="149112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2B2014-1D94-43B5-9D64-14999ED02527}">
      <dsp:nvSpPr>
        <dsp:cNvPr id="0" name=""/>
        <dsp:cNvSpPr/>
      </dsp:nvSpPr>
      <dsp:spPr>
        <a:xfrm>
          <a:off x="451065" y="2202353"/>
          <a:ext cx="820119" cy="820119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C1736E-67EF-470B-9203-54D41C938CBD}">
      <dsp:nvSpPr>
        <dsp:cNvPr id="0" name=""/>
        <dsp:cNvSpPr/>
      </dsp:nvSpPr>
      <dsp:spPr>
        <a:xfrm>
          <a:off x="1722251" y="1866850"/>
          <a:ext cx="13177947" cy="14911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811" tIns="157811" rIns="157811" bIns="157811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Recognition-Awards</a:t>
          </a:r>
        </a:p>
      </dsp:txBody>
      <dsp:txXfrm>
        <a:off x="1722251" y="1866850"/>
        <a:ext cx="13177947" cy="1491126"/>
      </dsp:txXfrm>
    </dsp:sp>
    <dsp:sp modelId="{B6D46B97-A285-459C-8592-6DA392E2EA68}">
      <dsp:nvSpPr>
        <dsp:cNvPr id="0" name=""/>
        <dsp:cNvSpPr/>
      </dsp:nvSpPr>
      <dsp:spPr>
        <a:xfrm>
          <a:off x="0" y="3730758"/>
          <a:ext cx="14900199" cy="149112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EF3856-61F2-4176-909D-7CC64724E7CE}">
      <dsp:nvSpPr>
        <dsp:cNvPr id="0" name=""/>
        <dsp:cNvSpPr/>
      </dsp:nvSpPr>
      <dsp:spPr>
        <a:xfrm>
          <a:off x="451065" y="4066262"/>
          <a:ext cx="820119" cy="820119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6818F4-838E-4168-B3C9-17BD057CD472}">
      <dsp:nvSpPr>
        <dsp:cNvPr id="0" name=""/>
        <dsp:cNvSpPr/>
      </dsp:nvSpPr>
      <dsp:spPr>
        <a:xfrm>
          <a:off x="1722251" y="3730758"/>
          <a:ext cx="13177947" cy="14911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811" tIns="157811" rIns="157811" bIns="157811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Decisions-Decisions-Decisions</a:t>
          </a:r>
        </a:p>
      </dsp:txBody>
      <dsp:txXfrm>
        <a:off x="1722251" y="3730758"/>
        <a:ext cx="13177947" cy="1491126"/>
      </dsp:txXfrm>
    </dsp:sp>
    <dsp:sp modelId="{3499E02D-5F66-4C8E-9770-5C5CC35308CE}">
      <dsp:nvSpPr>
        <dsp:cNvPr id="0" name=""/>
        <dsp:cNvSpPr/>
      </dsp:nvSpPr>
      <dsp:spPr>
        <a:xfrm>
          <a:off x="0" y="5594667"/>
          <a:ext cx="14900199" cy="149112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442386-41AF-4E50-A1C2-5ADCB320B3E8}">
      <dsp:nvSpPr>
        <dsp:cNvPr id="0" name=""/>
        <dsp:cNvSpPr/>
      </dsp:nvSpPr>
      <dsp:spPr>
        <a:xfrm>
          <a:off x="451065" y="5930170"/>
          <a:ext cx="820119" cy="820119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C68A44-5CC8-4921-83F2-710BF5A33188}">
      <dsp:nvSpPr>
        <dsp:cNvPr id="0" name=""/>
        <dsp:cNvSpPr/>
      </dsp:nvSpPr>
      <dsp:spPr>
        <a:xfrm>
          <a:off x="1722251" y="5594667"/>
          <a:ext cx="13177947" cy="14911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811" tIns="157811" rIns="157811" bIns="157811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Tradition</a:t>
          </a:r>
        </a:p>
      </dsp:txBody>
      <dsp:txXfrm>
        <a:off x="1722251" y="5594667"/>
        <a:ext cx="13177947" cy="14911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500301-B14B-46BC-B548-A802715750E6}">
      <dsp:nvSpPr>
        <dsp:cNvPr id="0" name=""/>
        <dsp:cNvSpPr/>
      </dsp:nvSpPr>
      <dsp:spPr>
        <a:xfrm>
          <a:off x="0" y="476498"/>
          <a:ext cx="7335743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E6A733-4033-4969-9729-8A42744C4DE1}">
      <dsp:nvSpPr>
        <dsp:cNvPr id="0" name=""/>
        <dsp:cNvSpPr/>
      </dsp:nvSpPr>
      <dsp:spPr>
        <a:xfrm>
          <a:off x="366787" y="92738"/>
          <a:ext cx="5135020" cy="767520"/>
        </a:xfrm>
        <a:prstGeom prst="round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4092" tIns="0" rIns="194092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Committee Reports</a:t>
          </a:r>
        </a:p>
      </dsp:txBody>
      <dsp:txXfrm>
        <a:off x="404254" y="130205"/>
        <a:ext cx="5060086" cy="692586"/>
      </dsp:txXfrm>
    </dsp:sp>
    <dsp:sp modelId="{DAD90290-2164-47DD-9722-CA08D6375250}">
      <dsp:nvSpPr>
        <dsp:cNvPr id="0" name=""/>
        <dsp:cNvSpPr/>
      </dsp:nvSpPr>
      <dsp:spPr>
        <a:xfrm>
          <a:off x="0" y="1655858"/>
          <a:ext cx="7335743" cy="196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264991"/>
              <a:satOff val="-25359"/>
              <a:lumOff val="1962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9335" tIns="541528" rIns="569335" bIns="184912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/>
            <a:t>Old and new income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/>
            <a:t>Estimated expenditures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/>
            <a:t>How are we financing things?</a:t>
          </a:r>
        </a:p>
      </dsp:txBody>
      <dsp:txXfrm>
        <a:off x="0" y="1655858"/>
        <a:ext cx="7335743" cy="1965600"/>
      </dsp:txXfrm>
    </dsp:sp>
    <dsp:sp modelId="{47C57F7E-96CE-4608-867C-414219BB35F6}">
      <dsp:nvSpPr>
        <dsp:cNvPr id="0" name=""/>
        <dsp:cNvSpPr/>
      </dsp:nvSpPr>
      <dsp:spPr>
        <a:xfrm>
          <a:off x="366787" y="1272098"/>
          <a:ext cx="5135020" cy="767520"/>
        </a:xfrm>
        <a:prstGeom prst="roundRect">
          <a:avLst/>
        </a:prstGeom>
        <a:solidFill>
          <a:schemeClr val="accent3">
            <a:shade val="80000"/>
            <a:hueOff val="264991"/>
            <a:satOff val="-25359"/>
            <a:lumOff val="1962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4092" tIns="0" rIns="194092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Budget Discussions</a:t>
          </a:r>
        </a:p>
      </dsp:txBody>
      <dsp:txXfrm>
        <a:off x="404254" y="1309565"/>
        <a:ext cx="5060086" cy="692586"/>
      </dsp:txXfrm>
    </dsp:sp>
    <dsp:sp modelId="{EDB56E4A-3D52-4DCA-955C-1586776E897A}">
      <dsp:nvSpPr>
        <dsp:cNvPr id="0" name=""/>
        <dsp:cNvSpPr/>
      </dsp:nvSpPr>
      <dsp:spPr>
        <a:xfrm>
          <a:off x="0" y="4145618"/>
          <a:ext cx="7335743" cy="15151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529981"/>
              <a:satOff val="-50719"/>
              <a:lumOff val="392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9335" tIns="541528" rIns="569335" bIns="184912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/>
            <a:t>Unfinished business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/>
            <a:t>New business</a:t>
          </a:r>
        </a:p>
      </dsp:txBody>
      <dsp:txXfrm>
        <a:off x="0" y="4145618"/>
        <a:ext cx="7335743" cy="1515150"/>
      </dsp:txXfrm>
    </dsp:sp>
    <dsp:sp modelId="{DBE6A31C-BA91-467E-B36E-F5F05465403D}">
      <dsp:nvSpPr>
        <dsp:cNvPr id="0" name=""/>
        <dsp:cNvSpPr/>
      </dsp:nvSpPr>
      <dsp:spPr>
        <a:xfrm>
          <a:off x="366787" y="3761858"/>
          <a:ext cx="5135020" cy="767520"/>
        </a:xfrm>
        <a:prstGeom prst="roundRect">
          <a:avLst/>
        </a:prstGeom>
        <a:solidFill>
          <a:schemeClr val="accent3">
            <a:shade val="80000"/>
            <a:hueOff val="529981"/>
            <a:satOff val="-50719"/>
            <a:lumOff val="3924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4092" tIns="0" rIns="194092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Post Business</a:t>
          </a:r>
        </a:p>
      </dsp:txBody>
      <dsp:txXfrm>
        <a:off x="404254" y="3799325"/>
        <a:ext cx="5060086" cy="6925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EEA155-18C4-41FE-A45A-D3F6535BFE21}">
      <dsp:nvSpPr>
        <dsp:cNvPr id="0" name=""/>
        <dsp:cNvSpPr/>
      </dsp:nvSpPr>
      <dsp:spPr>
        <a:xfrm>
          <a:off x="0" y="241763"/>
          <a:ext cx="14955977" cy="8874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b="1" i="0" kern="1200"/>
            <a:t>Why RSVPs Matter:</a:t>
          </a:r>
          <a:endParaRPr lang="en-US" sz="3700" kern="1200"/>
        </a:p>
      </dsp:txBody>
      <dsp:txXfrm>
        <a:off x="43321" y="285084"/>
        <a:ext cx="14869335" cy="800803"/>
      </dsp:txXfrm>
    </dsp:sp>
    <dsp:sp modelId="{37CD489A-6A6F-4D7D-838D-E823174A11D0}">
      <dsp:nvSpPr>
        <dsp:cNvPr id="0" name=""/>
        <dsp:cNvSpPr/>
      </dsp:nvSpPr>
      <dsp:spPr>
        <a:xfrm>
          <a:off x="0" y="1129208"/>
          <a:ext cx="14955977" cy="995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4852" tIns="46990" rIns="263144" bIns="46990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900" b="0" i="0" kern="1200"/>
            <a:t>Helps plan effectively for quorum and participation.</a:t>
          </a:r>
          <a:endParaRPr lang="en-US" sz="2900" kern="120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900" b="0" i="0" kern="1200"/>
            <a:t>Allows adjustment of the agenda based on expected attendees.</a:t>
          </a:r>
          <a:endParaRPr lang="en-US" sz="2900" kern="1200"/>
        </a:p>
      </dsp:txBody>
      <dsp:txXfrm>
        <a:off x="0" y="1129208"/>
        <a:ext cx="14955977" cy="995670"/>
      </dsp:txXfrm>
    </dsp:sp>
    <dsp:sp modelId="{84DF1803-CBA5-4EE0-8AE8-39179079DD28}">
      <dsp:nvSpPr>
        <dsp:cNvPr id="0" name=""/>
        <dsp:cNvSpPr/>
      </dsp:nvSpPr>
      <dsp:spPr>
        <a:xfrm>
          <a:off x="0" y="2124878"/>
          <a:ext cx="14955977" cy="8874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b="1" i="0" kern="1200"/>
            <a:t>Best Practices for Gathering RSVPs:</a:t>
          </a:r>
          <a:endParaRPr lang="en-US" sz="3700" kern="1200"/>
        </a:p>
      </dsp:txBody>
      <dsp:txXfrm>
        <a:off x="43321" y="2168199"/>
        <a:ext cx="14869335" cy="800803"/>
      </dsp:txXfrm>
    </dsp:sp>
    <dsp:sp modelId="{C43DD274-9D33-4522-9738-CC530ECF87AE}">
      <dsp:nvSpPr>
        <dsp:cNvPr id="0" name=""/>
        <dsp:cNvSpPr/>
      </dsp:nvSpPr>
      <dsp:spPr>
        <a:xfrm>
          <a:off x="0" y="3012323"/>
          <a:ext cx="14955977" cy="1914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4852" tIns="46990" rIns="263144" bIns="46990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900" b="1" i="0" kern="1200"/>
            <a:t>Communicate Early:</a:t>
          </a:r>
          <a:r>
            <a:rPr lang="en-US" sz="2900" b="0" i="0" kern="1200"/>
            <a:t> Share the agenda and RSVP request well in advance.</a:t>
          </a:r>
          <a:endParaRPr lang="en-US" sz="2900" kern="120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900" b="1" i="0" kern="1200"/>
            <a:t>Use Multiple Channels:</a:t>
          </a:r>
          <a:r>
            <a:rPr lang="en-US" sz="2900" b="0" i="0" kern="1200"/>
            <a:t> Email, phone, or text reminders to maximize responses.</a:t>
          </a:r>
          <a:endParaRPr lang="en-US" sz="2900" kern="120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900" b="1" i="0" kern="1200"/>
            <a:t>Track Responses:</a:t>
          </a:r>
          <a:r>
            <a:rPr lang="en-US" sz="2900" b="0" i="0" kern="1200"/>
            <a:t> Monitor RSVPs to anticipate attendance and address potential quorum issues.</a:t>
          </a:r>
          <a:endParaRPr lang="en-US" sz="2900" kern="1200"/>
        </a:p>
      </dsp:txBody>
      <dsp:txXfrm>
        <a:off x="0" y="3012323"/>
        <a:ext cx="14955977" cy="1914750"/>
      </dsp:txXfrm>
    </dsp:sp>
    <dsp:sp modelId="{BF3DCF05-015D-4B9B-9C81-4325FC44CA16}">
      <dsp:nvSpPr>
        <dsp:cNvPr id="0" name=""/>
        <dsp:cNvSpPr/>
      </dsp:nvSpPr>
      <dsp:spPr>
        <a:xfrm>
          <a:off x="0" y="4927073"/>
          <a:ext cx="14955977" cy="8874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b="1" i="0" kern="1200"/>
            <a:t>Encouragement:</a:t>
          </a:r>
          <a:endParaRPr lang="en-US" sz="3700" kern="1200"/>
        </a:p>
      </dsp:txBody>
      <dsp:txXfrm>
        <a:off x="43321" y="4970394"/>
        <a:ext cx="14869335" cy="800803"/>
      </dsp:txXfrm>
    </dsp:sp>
    <dsp:sp modelId="{443A7133-0FAD-4A2D-9BD4-832219097E1D}">
      <dsp:nvSpPr>
        <dsp:cNvPr id="0" name=""/>
        <dsp:cNvSpPr/>
      </dsp:nvSpPr>
      <dsp:spPr>
        <a:xfrm>
          <a:off x="0" y="5814518"/>
          <a:ext cx="14955977" cy="8999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4852" tIns="46990" rIns="263144" bIns="46990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900" b="0" i="0" kern="1200"/>
            <a:t>Emphasize the importance of active participation and the role of members in decision-making.</a:t>
          </a:r>
          <a:endParaRPr lang="en-US" sz="2900" kern="1200"/>
        </a:p>
      </dsp:txBody>
      <dsp:txXfrm>
        <a:off x="0" y="5814518"/>
        <a:ext cx="14955977" cy="89993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84E10C-840F-9C4F-B9B3-FE437D305AAB}">
      <dsp:nvSpPr>
        <dsp:cNvPr id="0" name=""/>
        <dsp:cNvSpPr/>
      </dsp:nvSpPr>
      <dsp:spPr>
        <a:xfrm>
          <a:off x="4504" y="569463"/>
          <a:ext cx="4519751" cy="4519751"/>
        </a:xfrm>
        <a:prstGeom prst="ellipse">
          <a:avLst/>
        </a:prstGeom>
        <a:gradFill flip="none" rotWithShape="0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248737" tIns="55880" rIns="248737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0" i="0" kern="1200">
              <a:latin typeface="Avenir Next" panose="020B0503020202020204" pitchFamily="34" charset="0"/>
            </a:rPr>
            <a:t>Blood</a:t>
          </a:r>
        </a:p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0" i="0" kern="1200">
              <a:latin typeface="Avenir Next" panose="020B0503020202020204" pitchFamily="34" charset="0"/>
            </a:rPr>
            <a:t>Drives</a:t>
          </a:r>
        </a:p>
      </dsp:txBody>
      <dsp:txXfrm>
        <a:off x="666406" y="1231365"/>
        <a:ext cx="3195947" cy="3195947"/>
      </dsp:txXfrm>
    </dsp:sp>
    <dsp:sp modelId="{6C133A9A-65A8-D74F-B67D-176199120121}">
      <dsp:nvSpPr>
        <dsp:cNvPr id="0" name=""/>
        <dsp:cNvSpPr/>
      </dsp:nvSpPr>
      <dsp:spPr>
        <a:xfrm>
          <a:off x="3620305" y="569463"/>
          <a:ext cx="4519751" cy="4519751"/>
        </a:xfrm>
        <a:prstGeom prst="ellipse">
          <a:avLst/>
        </a:prstGeom>
        <a:gradFill flip="none" rotWithShape="0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248737" tIns="45720" rIns="248737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0" i="0" kern="1200">
              <a:latin typeface="Avenir Next" panose="020B0503020202020204" pitchFamily="34" charset="0"/>
            </a:rPr>
            <a:t>Volunteering</a:t>
          </a:r>
        </a:p>
      </dsp:txBody>
      <dsp:txXfrm>
        <a:off x="4282207" y="1231365"/>
        <a:ext cx="3195947" cy="3195947"/>
      </dsp:txXfrm>
    </dsp:sp>
    <dsp:sp modelId="{151EA625-DD32-9449-90E7-841CF5D3693F}">
      <dsp:nvSpPr>
        <dsp:cNvPr id="0" name=""/>
        <dsp:cNvSpPr/>
      </dsp:nvSpPr>
      <dsp:spPr>
        <a:xfrm>
          <a:off x="7236106" y="569463"/>
          <a:ext cx="4519751" cy="4519751"/>
        </a:xfrm>
        <a:prstGeom prst="ellipse">
          <a:avLst/>
        </a:prstGeom>
        <a:gradFill flip="none"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248737" tIns="40640" rIns="248737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i="0" kern="1200">
              <a:latin typeface="Avenir Next" panose="020B0503020202020204" pitchFamily="34" charset="0"/>
            </a:rPr>
            <a:t>Americanism</a:t>
          </a:r>
        </a:p>
      </dsp:txBody>
      <dsp:txXfrm>
        <a:off x="7898008" y="1231365"/>
        <a:ext cx="3195947" cy="3195947"/>
      </dsp:txXfrm>
    </dsp:sp>
    <dsp:sp modelId="{9920A8F7-9AAF-0148-ADE4-2269B4A78BD4}">
      <dsp:nvSpPr>
        <dsp:cNvPr id="0" name=""/>
        <dsp:cNvSpPr/>
      </dsp:nvSpPr>
      <dsp:spPr>
        <a:xfrm>
          <a:off x="10851907" y="569463"/>
          <a:ext cx="4519751" cy="4519751"/>
        </a:xfrm>
        <a:prstGeom prst="ellipse">
          <a:avLst/>
        </a:prstGeom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248737" tIns="55880" rIns="248737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0" i="0" kern="1200">
              <a:latin typeface="Avenir Next" panose="020B0503020202020204" pitchFamily="34" charset="0"/>
            </a:rPr>
            <a:t>The 4-Pillars</a:t>
          </a:r>
        </a:p>
      </dsp:txBody>
      <dsp:txXfrm>
        <a:off x="11513809" y="1231365"/>
        <a:ext cx="3195947" cy="319594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E20F5F-ABEF-49C8-9F3C-9359F206040D}">
      <dsp:nvSpPr>
        <dsp:cNvPr id="0" name=""/>
        <dsp:cNvSpPr/>
      </dsp:nvSpPr>
      <dsp:spPr>
        <a:xfrm>
          <a:off x="1459610" y="1737407"/>
          <a:ext cx="1897635" cy="1897635"/>
        </a:xfrm>
        <a:prstGeom prst="round2DiagRect">
          <a:avLst>
            <a:gd name="adj1" fmla="val 29727"/>
            <a:gd name="adj2" fmla="val 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4C676B-DC2B-4144-BB25-131B71FBCD1B}">
      <dsp:nvSpPr>
        <dsp:cNvPr id="0" name=""/>
        <dsp:cNvSpPr/>
      </dsp:nvSpPr>
      <dsp:spPr>
        <a:xfrm>
          <a:off x="1864024" y="2141821"/>
          <a:ext cx="1088807" cy="108880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38C513-271C-4F9D-B5FE-F0DFFF2D3AAF}">
      <dsp:nvSpPr>
        <dsp:cNvPr id="0" name=""/>
        <dsp:cNvSpPr/>
      </dsp:nvSpPr>
      <dsp:spPr>
        <a:xfrm>
          <a:off x="852989" y="4226109"/>
          <a:ext cx="3110878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b="1" kern="1200"/>
            <a:t>Know Interests: </a:t>
          </a:r>
          <a:r>
            <a:rPr lang="en-US" sz="1500" b="0" kern="1200"/>
            <a:t>Identify members’ hobbies and passions</a:t>
          </a:r>
          <a:endParaRPr lang="en-US" sz="1500" kern="1200"/>
        </a:p>
      </dsp:txBody>
      <dsp:txXfrm>
        <a:off x="852989" y="4226109"/>
        <a:ext cx="3110878" cy="720000"/>
      </dsp:txXfrm>
    </dsp:sp>
    <dsp:sp modelId="{009F17C1-4831-4421-81C1-577E3C7CD835}">
      <dsp:nvSpPr>
        <dsp:cNvPr id="0" name=""/>
        <dsp:cNvSpPr/>
      </dsp:nvSpPr>
      <dsp:spPr>
        <a:xfrm>
          <a:off x="5114892" y="1737407"/>
          <a:ext cx="1897635" cy="1897635"/>
        </a:xfrm>
        <a:prstGeom prst="round2DiagRect">
          <a:avLst>
            <a:gd name="adj1" fmla="val 29727"/>
            <a:gd name="adj2" fmla="val 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544A26-8A9E-4CAD-9AE0-7D2E79BE5917}">
      <dsp:nvSpPr>
        <dsp:cNvPr id="0" name=""/>
        <dsp:cNvSpPr/>
      </dsp:nvSpPr>
      <dsp:spPr>
        <a:xfrm>
          <a:off x="5519306" y="2141821"/>
          <a:ext cx="1088807" cy="108880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BD040D-9028-4E9E-A519-5C1E7FE56810}">
      <dsp:nvSpPr>
        <dsp:cNvPr id="0" name=""/>
        <dsp:cNvSpPr/>
      </dsp:nvSpPr>
      <dsp:spPr>
        <a:xfrm>
          <a:off x="4508271" y="4226109"/>
          <a:ext cx="3110878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b="1" kern="1200"/>
            <a:t>Involve Everyone: </a:t>
          </a:r>
          <a:r>
            <a:rPr lang="en-US" sz="1500" b="0" kern="1200"/>
            <a:t>Use activities like scouting, baseball and oratorical</a:t>
          </a:r>
          <a:endParaRPr lang="en-US" sz="1500" b="1" kern="1200"/>
        </a:p>
      </dsp:txBody>
      <dsp:txXfrm>
        <a:off x="4508271" y="4226109"/>
        <a:ext cx="3110878" cy="720000"/>
      </dsp:txXfrm>
    </dsp:sp>
    <dsp:sp modelId="{A874D141-0F2F-4835-A8FE-E3B841B23D89}">
      <dsp:nvSpPr>
        <dsp:cNvPr id="0" name=""/>
        <dsp:cNvSpPr/>
      </dsp:nvSpPr>
      <dsp:spPr>
        <a:xfrm>
          <a:off x="8770174" y="1737407"/>
          <a:ext cx="1897635" cy="1897635"/>
        </a:xfrm>
        <a:prstGeom prst="round2DiagRect">
          <a:avLst>
            <a:gd name="adj1" fmla="val 29727"/>
            <a:gd name="adj2" fmla="val 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FBD844-67A8-41C7-8ADD-EB86A1B67A61}">
      <dsp:nvSpPr>
        <dsp:cNvPr id="0" name=""/>
        <dsp:cNvSpPr/>
      </dsp:nvSpPr>
      <dsp:spPr>
        <a:xfrm>
          <a:off x="9174588" y="2141821"/>
          <a:ext cx="1088807" cy="108880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676373-6F0D-4A17-A9CC-552617A3DF78}">
      <dsp:nvSpPr>
        <dsp:cNvPr id="0" name=""/>
        <dsp:cNvSpPr/>
      </dsp:nvSpPr>
      <dsp:spPr>
        <a:xfrm>
          <a:off x="8163553" y="4226109"/>
          <a:ext cx="3110878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b="1" kern="1200"/>
            <a:t>Be flexible:</a:t>
          </a:r>
          <a:r>
            <a:rPr lang="en-US" sz="1500" b="0" kern="1200"/>
            <a:t> Adjust meeting times and formats</a:t>
          </a:r>
        </a:p>
      </dsp:txBody>
      <dsp:txXfrm>
        <a:off x="8163553" y="4226109"/>
        <a:ext cx="3110878" cy="720000"/>
      </dsp:txXfrm>
    </dsp:sp>
    <dsp:sp modelId="{3DAC1C7B-691C-4E97-AEC7-D4B21279EDB6}">
      <dsp:nvSpPr>
        <dsp:cNvPr id="0" name=""/>
        <dsp:cNvSpPr/>
      </dsp:nvSpPr>
      <dsp:spPr>
        <a:xfrm>
          <a:off x="12425456" y="1737407"/>
          <a:ext cx="1897635" cy="1897635"/>
        </a:xfrm>
        <a:prstGeom prst="round2DiagRect">
          <a:avLst>
            <a:gd name="adj1" fmla="val 29727"/>
            <a:gd name="adj2" fmla="val 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110F48-CA2D-4C93-88DD-A2C14C2E5064}">
      <dsp:nvSpPr>
        <dsp:cNvPr id="0" name=""/>
        <dsp:cNvSpPr/>
      </dsp:nvSpPr>
      <dsp:spPr>
        <a:xfrm>
          <a:off x="12829870" y="2141821"/>
          <a:ext cx="1088807" cy="108880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9ED046-425A-4094-908E-60F65D56D41F}">
      <dsp:nvSpPr>
        <dsp:cNvPr id="0" name=""/>
        <dsp:cNvSpPr/>
      </dsp:nvSpPr>
      <dsp:spPr>
        <a:xfrm>
          <a:off x="11818835" y="4226109"/>
          <a:ext cx="3110878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b="1" kern="1200"/>
            <a:t>Balance Committees: </a:t>
          </a:r>
          <a:r>
            <a:rPr lang="en-US" sz="1500" b="0" kern="1200"/>
            <a:t>Ensure even participation with a tie-breaker</a:t>
          </a:r>
          <a:endParaRPr lang="en-US" sz="1500" b="1" kern="1200"/>
        </a:p>
      </dsp:txBody>
      <dsp:txXfrm>
        <a:off x="11818835" y="4226109"/>
        <a:ext cx="3110878" cy="7200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28CCF7-6DC5-48A1-908C-E0D0439C2D50}">
      <dsp:nvSpPr>
        <dsp:cNvPr id="0" name=""/>
        <dsp:cNvSpPr/>
      </dsp:nvSpPr>
      <dsp:spPr>
        <a:xfrm>
          <a:off x="956855" y="2102470"/>
          <a:ext cx="1649893" cy="1649893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EF8E84-937A-432D-88B9-6D9F480613CB}">
      <dsp:nvSpPr>
        <dsp:cNvPr id="0" name=""/>
        <dsp:cNvSpPr/>
      </dsp:nvSpPr>
      <dsp:spPr>
        <a:xfrm>
          <a:off x="1308471" y="2454087"/>
          <a:ext cx="946660" cy="94666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E306F1-8568-4F4A-8AFC-4CCB8E0A196A}">
      <dsp:nvSpPr>
        <dsp:cNvPr id="0" name=""/>
        <dsp:cNvSpPr/>
      </dsp:nvSpPr>
      <dsp:spPr>
        <a:xfrm>
          <a:off x="429429" y="4266265"/>
          <a:ext cx="2704743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b="1" kern="1200"/>
            <a:t>Identify Committees</a:t>
          </a:r>
          <a:r>
            <a:rPr lang="en-US" sz="1400" kern="1200"/>
            <a:t>: Determine which committees are essential.</a:t>
          </a:r>
        </a:p>
      </dsp:txBody>
      <dsp:txXfrm>
        <a:off x="429429" y="4266265"/>
        <a:ext cx="2704743" cy="720000"/>
      </dsp:txXfrm>
    </dsp:sp>
    <dsp:sp modelId="{B7702F47-398A-4C8C-B1C3-C75A47BC3199}">
      <dsp:nvSpPr>
        <dsp:cNvPr id="0" name=""/>
        <dsp:cNvSpPr/>
      </dsp:nvSpPr>
      <dsp:spPr>
        <a:xfrm>
          <a:off x="4134928" y="2102470"/>
          <a:ext cx="1649893" cy="1649893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381BB4-FD65-421A-A15F-FD16512F9AF6}">
      <dsp:nvSpPr>
        <dsp:cNvPr id="0" name=""/>
        <dsp:cNvSpPr/>
      </dsp:nvSpPr>
      <dsp:spPr>
        <a:xfrm>
          <a:off x="4486545" y="2454087"/>
          <a:ext cx="946660" cy="94666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4559BC-7C77-4F7D-88F5-FAE037D978C4}">
      <dsp:nvSpPr>
        <dsp:cNvPr id="0" name=""/>
        <dsp:cNvSpPr/>
      </dsp:nvSpPr>
      <dsp:spPr>
        <a:xfrm>
          <a:off x="3607503" y="4266265"/>
          <a:ext cx="2704743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b="1" kern="1200"/>
            <a:t>Define Responsibilities</a:t>
          </a:r>
          <a:r>
            <a:rPr lang="en-US" sz="1400" kern="1200"/>
            <a:t>: Clearly outline duties in By-Laws.</a:t>
          </a:r>
        </a:p>
      </dsp:txBody>
      <dsp:txXfrm>
        <a:off x="3607503" y="4266265"/>
        <a:ext cx="2704743" cy="720000"/>
      </dsp:txXfrm>
    </dsp:sp>
    <dsp:sp modelId="{26DAC0B2-829C-41E9-A196-1F971572706E}">
      <dsp:nvSpPr>
        <dsp:cNvPr id="0" name=""/>
        <dsp:cNvSpPr/>
      </dsp:nvSpPr>
      <dsp:spPr>
        <a:xfrm>
          <a:off x="7313002" y="2102470"/>
          <a:ext cx="1649893" cy="1649893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B9E213-F0D3-4BC1-91E0-EDA5FCB68392}">
      <dsp:nvSpPr>
        <dsp:cNvPr id="0" name=""/>
        <dsp:cNvSpPr/>
      </dsp:nvSpPr>
      <dsp:spPr>
        <a:xfrm>
          <a:off x="7664619" y="2454087"/>
          <a:ext cx="946660" cy="94666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63947D-BEDD-4E95-99EC-214E5553DE2F}">
      <dsp:nvSpPr>
        <dsp:cNvPr id="0" name=""/>
        <dsp:cNvSpPr/>
      </dsp:nvSpPr>
      <dsp:spPr>
        <a:xfrm>
          <a:off x="6785577" y="4266265"/>
          <a:ext cx="2704743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b="1" kern="1200"/>
            <a:t>Appoint Leaders</a:t>
          </a:r>
          <a:r>
            <a:rPr lang="en-US" sz="1400" kern="1200"/>
            <a:t>: Select and approach potential chairpersons.</a:t>
          </a:r>
        </a:p>
      </dsp:txBody>
      <dsp:txXfrm>
        <a:off x="6785577" y="4266265"/>
        <a:ext cx="2704743" cy="720000"/>
      </dsp:txXfrm>
    </dsp:sp>
    <dsp:sp modelId="{D46B25C6-8109-4877-8995-C3322AA4DA46}">
      <dsp:nvSpPr>
        <dsp:cNvPr id="0" name=""/>
        <dsp:cNvSpPr/>
      </dsp:nvSpPr>
      <dsp:spPr>
        <a:xfrm>
          <a:off x="10491076" y="2102470"/>
          <a:ext cx="1649893" cy="1649893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EF22FE-32B2-4F79-B8E1-E012D1FBBAB4}">
      <dsp:nvSpPr>
        <dsp:cNvPr id="0" name=""/>
        <dsp:cNvSpPr/>
      </dsp:nvSpPr>
      <dsp:spPr>
        <a:xfrm>
          <a:off x="10842693" y="2454087"/>
          <a:ext cx="946660" cy="94666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D97BA5-B28F-4AAA-95FD-5B237E861C86}">
      <dsp:nvSpPr>
        <dsp:cNvPr id="0" name=""/>
        <dsp:cNvSpPr/>
      </dsp:nvSpPr>
      <dsp:spPr>
        <a:xfrm>
          <a:off x="9963651" y="4266265"/>
          <a:ext cx="2704743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b="1" kern="1200"/>
            <a:t>Provide Training</a:t>
          </a:r>
          <a:r>
            <a:rPr lang="en-US" sz="1400" kern="1200"/>
            <a:t>: Train all committee chairpersons effectively.</a:t>
          </a:r>
        </a:p>
      </dsp:txBody>
      <dsp:txXfrm>
        <a:off x="9963651" y="4266265"/>
        <a:ext cx="2704743" cy="720000"/>
      </dsp:txXfrm>
    </dsp:sp>
    <dsp:sp modelId="{9D9C1CC9-D4D8-477B-90C6-0C150B61948F}">
      <dsp:nvSpPr>
        <dsp:cNvPr id="0" name=""/>
        <dsp:cNvSpPr/>
      </dsp:nvSpPr>
      <dsp:spPr>
        <a:xfrm>
          <a:off x="13669150" y="2102470"/>
          <a:ext cx="1649893" cy="1649893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EBAE64-C234-4012-BA45-683A160E6268}">
      <dsp:nvSpPr>
        <dsp:cNvPr id="0" name=""/>
        <dsp:cNvSpPr/>
      </dsp:nvSpPr>
      <dsp:spPr>
        <a:xfrm>
          <a:off x="14020767" y="2454087"/>
          <a:ext cx="946660" cy="94666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9FEC9E-1CFB-48AF-A898-65C121AFEE74}">
      <dsp:nvSpPr>
        <dsp:cNvPr id="0" name=""/>
        <dsp:cNvSpPr/>
      </dsp:nvSpPr>
      <dsp:spPr>
        <a:xfrm>
          <a:off x="13141725" y="4266265"/>
          <a:ext cx="2704743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b="1" kern="1200"/>
            <a:t>Mentor Successors</a:t>
          </a:r>
          <a:r>
            <a:rPr lang="en-US" sz="1400" kern="1200"/>
            <a:t>: Prepare future leaders for smooth transitions.</a:t>
          </a:r>
        </a:p>
      </dsp:txBody>
      <dsp:txXfrm>
        <a:off x="13141725" y="4266265"/>
        <a:ext cx="2704743" cy="7200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B16160-1A3B-4929-9EF4-4D50E17D3248}">
      <dsp:nvSpPr>
        <dsp:cNvPr id="0" name=""/>
        <dsp:cNvSpPr/>
      </dsp:nvSpPr>
      <dsp:spPr>
        <a:xfrm>
          <a:off x="0" y="849"/>
          <a:ext cx="14955977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4103392-9CF3-44E5-BC11-338620E800EA}">
      <dsp:nvSpPr>
        <dsp:cNvPr id="0" name=""/>
        <dsp:cNvSpPr/>
      </dsp:nvSpPr>
      <dsp:spPr>
        <a:xfrm>
          <a:off x="0" y="849"/>
          <a:ext cx="14955977" cy="7727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Keep all records, receipts, bank statements</a:t>
          </a:r>
        </a:p>
      </dsp:txBody>
      <dsp:txXfrm>
        <a:off x="0" y="849"/>
        <a:ext cx="14955977" cy="772723"/>
      </dsp:txXfrm>
    </dsp:sp>
    <dsp:sp modelId="{D1AE2CC1-28CC-44AD-A79B-5E2119CCF755}">
      <dsp:nvSpPr>
        <dsp:cNvPr id="0" name=""/>
        <dsp:cNvSpPr/>
      </dsp:nvSpPr>
      <dsp:spPr>
        <a:xfrm>
          <a:off x="0" y="773573"/>
          <a:ext cx="14955977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C3F296-BA1E-4662-BB5B-8B7100240838}">
      <dsp:nvSpPr>
        <dsp:cNvPr id="0" name=""/>
        <dsp:cNvSpPr/>
      </dsp:nvSpPr>
      <dsp:spPr>
        <a:xfrm>
          <a:off x="0" y="773573"/>
          <a:ext cx="14955977" cy="7727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Organize your financial records by month and year</a:t>
          </a:r>
        </a:p>
      </dsp:txBody>
      <dsp:txXfrm>
        <a:off x="0" y="773573"/>
        <a:ext cx="14955977" cy="772723"/>
      </dsp:txXfrm>
    </dsp:sp>
    <dsp:sp modelId="{C162E2D0-5DC4-47BE-A66A-A9F8000971F7}">
      <dsp:nvSpPr>
        <dsp:cNvPr id="0" name=""/>
        <dsp:cNvSpPr/>
      </dsp:nvSpPr>
      <dsp:spPr>
        <a:xfrm>
          <a:off x="0" y="1546297"/>
          <a:ext cx="14955977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8DF97A8-C4E3-4140-B4AF-8A62CF1CADB0}">
      <dsp:nvSpPr>
        <dsp:cNvPr id="0" name=""/>
        <dsp:cNvSpPr/>
      </dsp:nvSpPr>
      <dsp:spPr>
        <a:xfrm>
          <a:off x="0" y="1546297"/>
          <a:ext cx="14955977" cy="7727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If possible, keep records at the Post not at any individual home/house.</a:t>
          </a:r>
        </a:p>
      </dsp:txBody>
      <dsp:txXfrm>
        <a:off x="0" y="1546297"/>
        <a:ext cx="14955977" cy="772723"/>
      </dsp:txXfrm>
    </dsp:sp>
    <dsp:sp modelId="{DD43853B-212A-48E2-8A92-BAF561D8EAFD}">
      <dsp:nvSpPr>
        <dsp:cNvPr id="0" name=""/>
        <dsp:cNvSpPr/>
      </dsp:nvSpPr>
      <dsp:spPr>
        <a:xfrm>
          <a:off x="0" y="2319021"/>
          <a:ext cx="14955977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7AAB083-34AA-467C-B4A0-0082C1AA2407}">
      <dsp:nvSpPr>
        <dsp:cNvPr id="0" name=""/>
        <dsp:cNvSpPr/>
      </dsp:nvSpPr>
      <dsp:spPr>
        <a:xfrm>
          <a:off x="0" y="2319021"/>
          <a:ext cx="14955977" cy="7727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Invest in computer, printer, and fireproof safe to keep records. </a:t>
          </a:r>
        </a:p>
      </dsp:txBody>
      <dsp:txXfrm>
        <a:off x="0" y="2319021"/>
        <a:ext cx="14955977" cy="772723"/>
      </dsp:txXfrm>
    </dsp:sp>
    <dsp:sp modelId="{FB250573-DFBF-477D-8920-6730C4FE944D}">
      <dsp:nvSpPr>
        <dsp:cNvPr id="0" name=""/>
        <dsp:cNvSpPr/>
      </dsp:nvSpPr>
      <dsp:spPr>
        <a:xfrm>
          <a:off x="0" y="3091745"/>
          <a:ext cx="14955977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6A429C1-999C-41EE-952B-6AABC5821E3E}">
      <dsp:nvSpPr>
        <dsp:cNvPr id="0" name=""/>
        <dsp:cNvSpPr/>
      </dsp:nvSpPr>
      <dsp:spPr>
        <a:xfrm>
          <a:off x="0" y="3091745"/>
          <a:ext cx="14955977" cy="7727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Create a check &amp; balance system – internal controls</a:t>
          </a:r>
        </a:p>
      </dsp:txBody>
      <dsp:txXfrm>
        <a:off x="0" y="3091745"/>
        <a:ext cx="14955977" cy="772723"/>
      </dsp:txXfrm>
    </dsp:sp>
    <dsp:sp modelId="{D0DBE8F6-DD86-4E61-871C-16D1CC25110F}">
      <dsp:nvSpPr>
        <dsp:cNvPr id="0" name=""/>
        <dsp:cNvSpPr/>
      </dsp:nvSpPr>
      <dsp:spPr>
        <a:xfrm>
          <a:off x="0" y="3864468"/>
          <a:ext cx="14955977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ACD3C84-72FA-4FFF-92A5-A6990E3A612A}">
      <dsp:nvSpPr>
        <dsp:cNvPr id="0" name=""/>
        <dsp:cNvSpPr/>
      </dsp:nvSpPr>
      <dsp:spPr>
        <a:xfrm>
          <a:off x="0" y="3864468"/>
          <a:ext cx="14955977" cy="7727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Internal Controls makes it clear to the membership who is responsible at each stage of the process.</a:t>
          </a:r>
        </a:p>
      </dsp:txBody>
      <dsp:txXfrm>
        <a:off x="0" y="3864468"/>
        <a:ext cx="14955977" cy="772723"/>
      </dsp:txXfrm>
    </dsp:sp>
    <dsp:sp modelId="{BA48AE2B-B7AD-43D7-9807-D6E6B3A3BC6C}">
      <dsp:nvSpPr>
        <dsp:cNvPr id="0" name=""/>
        <dsp:cNvSpPr/>
      </dsp:nvSpPr>
      <dsp:spPr>
        <a:xfrm>
          <a:off x="0" y="4637192"/>
          <a:ext cx="14955977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77F2453-3D8A-4A7D-92D1-280310D6B047}">
      <dsp:nvSpPr>
        <dsp:cNvPr id="0" name=""/>
        <dsp:cNvSpPr/>
      </dsp:nvSpPr>
      <dsp:spPr>
        <a:xfrm>
          <a:off x="0" y="4637192"/>
          <a:ext cx="14955977" cy="7727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Do not make the same person responsible for signing checks or deposits.  Delegation of responsibility prevents misuses.</a:t>
          </a:r>
        </a:p>
      </dsp:txBody>
      <dsp:txXfrm>
        <a:off x="0" y="4637192"/>
        <a:ext cx="14955977" cy="772723"/>
      </dsp:txXfrm>
    </dsp:sp>
    <dsp:sp modelId="{1C88746E-4EEC-4267-90E2-0D3FA6BF2486}">
      <dsp:nvSpPr>
        <dsp:cNvPr id="0" name=""/>
        <dsp:cNvSpPr/>
      </dsp:nvSpPr>
      <dsp:spPr>
        <a:xfrm>
          <a:off x="0" y="5409916"/>
          <a:ext cx="14955977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7BC3E7C-2EB1-4CFB-8E71-BF54D32817D4}">
      <dsp:nvSpPr>
        <dsp:cNvPr id="0" name=""/>
        <dsp:cNvSpPr/>
      </dsp:nvSpPr>
      <dsp:spPr>
        <a:xfrm>
          <a:off x="0" y="5409916"/>
          <a:ext cx="14955977" cy="7727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Transparency is a GOOD thing. This helps all involved from the Post Finance Officer, Finance Committee, and members </a:t>
          </a:r>
        </a:p>
      </dsp:txBody>
      <dsp:txXfrm>
        <a:off x="0" y="5409916"/>
        <a:ext cx="14955977" cy="772723"/>
      </dsp:txXfrm>
    </dsp:sp>
    <dsp:sp modelId="{14D5A391-76B7-47C5-AE7D-4EC9E36E8F84}">
      <dsp:nvSpPr>
        <dsp:cNvPr id="0" name=""/>
        <dsp:cNvSpPr/>
      </dsp:nvSpPr>
      <dsp:spPr>
        <a:xfrm>
          <a:off x="0" y="6182640"/>
          <a:ext cx="14955977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80EC3A7-BF49-44CA-8F3E-E8754F58E1D6}">
      <dsp:nvSpPr>
        <dsp:cNvPr id="0" name=""/>
        <dsp:cNvSpPr/>
      </dsp:nvSpPr>
      <dsp:spPr>
        <a:xfrm>
          <a:off x="0" y="6182640"/>
          <a:ext cx="14955977" cy="7727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Helps prevent fraud</a:t>
          </a:r>
        </a:p>
      </dsp:txBody>
      <dsp:txXfrm>
        <a:off x="0" y="6182640"/>
        <a:ext cx="14955977" cy="7727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B9BD708-6E15-9C17-3DF7-D3D756492A8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528" cy="466514"/>
          </a:xfrm>
          <a:prstGeom prst="rect">
            <a:avLst/>
          </a:prstGeom>
        </p:spPr>
        <p:txBody>
          <a:bodyPr vert="horz" lIns="93196" tIns="46598" rIns="93196" bIns="4659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5EA9F2-F3EA-9BCE-177E-614C333C079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1837" y="0"/>
            <a:ext cx="3038528" cy="466514"/>
          </a:xfrm>
          <a:prstGeom prst="rect">
            <a:avLst/>
          </a:prstGeom>
        </p:spPr>
        <p:txBody>
          <a:bodyPr vert="horz" lIns="93196" tIns="46598" rIns="93196" bIns="46598" rtlCol="0"/>
          <a:lstStyle>
            <a:lvl1pPr algn="r">
              <a:defRPr sz="1200"/>
            </a:lvl1pPr>
          </a:lstStyle>
          <a:p>
            <a:fld id="{71866222-A093-4A85-A23F-8DBA11A965EF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E9972A-783E-89EE-0F0B-1624A1C85AD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31475"/>
            <a:ext cx="3038528" cy="466513"/>
          </a:xfrm>
          <a:prstGeom prst="rect">
            <a:avLst/>
          </a:prstGeom>
        </p:spPr>
        <p:txBody>
          <a:bodyPr vert="horz" lIns="93196" tIns="46598" rIns="93196" bIns="4659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4BE2E2-1640-2F82-57B2-FCCA0A1A40B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1837" y="8831475"/>
            <a:ext cx="3038528" cy="466513"/>
          </a:xfrm>
          <a:prstGeom prst="rect">
            <a:avLst/>
          </a:prstGeom>
        </p:spPr>
        <p:txBody>
          <a:bodyPr vert="horz" lIns="93196" tIns="46598" rIns="93196" bIns="46598" rtlCol="0" anchor="b"/>
          <a:lstStyle>
            <a:lvl1pPr algn="r">
              <a:defRPr sz="1200"/>
            </a:lvl1pPr>
          </a:lstStyle>
          <a:p>
            <a:fld id="{91B2EBE5-968D-423B-AB4E-1A04006B5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056232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929" userDrawn="1">
          <p15:clr>
            <a:srgbClr val="F26B43"/>
          </p15:clr>
        </p15:guide>
        <p15:guide id="2" pos="2209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prstGeom prst="rect">
            <a:avLst/>
          </a:prstGeom>
        </p:spPr>
        <p:txBody>
          <a:bodyPr lIns="93196" tIns="46598" rIns="93196" bIns="46598"/>
          <a:lstStyle/>
          <a:p>
            <a:endParaRPr/>
          </a:p>
        </p:txBody>
      </p:sp>
      <p:sp>
        <p:nvSpPr>
          <p:cNvPr id="153" name="Shape 153"/>
          <p:cNvSpPr>
            <a:spLocks noGrp="1"/>
          </p:cNvSpPr>
          <p:nvPr>
            <p:ph type="body" sz="quarter" idx="1"/>
          </p:nvPr>
        </p:nvSpPr>
        <p:spPr>
          <a:xfrm>
            <a:off x="934932" y="4416544"/>
            <a:ext cx="5142125" cy="4184095"/>
          </a:xfrm>
          <a:prstGeom prst="rect">
            <a:avLst/>
          </a:prstGeom>
        </p:spPr>
        <p:txBody>
          <a:bodyPr lIns="93196" tIns="46598" rIns="93196" bIns="46598"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 b="0" i="0">
        <a:latin typeface="Avenir Next" panose="020B0503020202020204" pitchFamily="34" charset="0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L Presentation 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4332A7E-CE9B-244D-C430-F445E93ABF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" r="1" b="1"/>
          <a:stretch/>
        </p:blipFill>
        <p:spPr>
          <a:xfrm>
            <a:off x="20" y="1823"/>
            <a:ext cx="17340242" cy="975177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8C240EF-8538-35CF-9010-1771CDB5F26E}"/>
              </a:ext>
            </a:extLst>
          </p:cNvPr>
          <p:cNvSpPr/>
          <p:nvPr userDrawn="1"/>
        </p:nvSpPr>
        <p:spPr>
          <a:xfrm rot="16200000">
            <a:off x="10335687" y="-45365"/>
            <a:ext cx="4226312" cy="9781139"/>
          </a:xfrm>
          <a:prstGeom prst="rect">
            <a:avLst/>
          </a:prstGeom>
          <a:solidFill>
            <a:srgbClr val="D72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solidFill>
                <a:srgbClr val="003A70"/>
              </a:solidFill>
              <a:latin typeface="Avenir Next" panose="020B0503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9402AB5-41D4-C274-052B-71A8668ED22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934" y="3972736"/>
            <a:ext cx="5752618" cy="1568895"/>
          </a:xfrm>
          <a:prstGeom prst="rect">
            <a:avLst/>
          </a:prstGeom>
        </p:spPr>
      </p:pic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37FECD0A-6221-1AC6-A5FA-CC9F423BCCC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32775" y="3674661"/>
            <a:ext cx="7847013" cy="1309934"/>
          </a:xfrm>
        </p:spPr>
        <p:txBody>
          <a:bodyPr>
            <a:noAutofit/>
          </a:bodyPr>
          <a:lstStyle>
            <a:lvl1pPr marL="0" indent="0">
              <a:buNone/>
              <a:defRPr sz="4800" b="1" i="0">
                <a:solidFill>
                  <a:schemeClr val="bg1"/>
                </a:solidFill>
                <a:latin typeface="Avenir Next Demi Bold" panose="020B0503020202020204" pitchFamily="34" charset="0"/>
              </a:defRPr>
            </a:lvl1pPr>
            <a:lvl2pPr marL="650230" indent="0">
              <a:buNone/>
              <a:defRPr sz="4400" b="1" i="0">
                <a:solidFill>
                  <a:schemeClr val="bg1"/>
                </a:solidFill>
                <a:latin typeface="Avenir Next Demi Bold" panose="020B0503020202020204" pitchFamily="34" charset="0"/>
              </a:defRPr>
            </a:lvl2pPr>
            <a:lvl3pPr marL="1300460" indent="0">
              <a:buNone/>
              <a:defRPr sz="4000" b="1" i="0">
                <a:solidFill>
                  <a:schemeClr val="bg1"/>
                </a:solidFill>
                <a:latin typeface="Avenir Next Demi Bold" panose="020B0503020202020204" pitchFamily="34" charset="0"/>
              </a:defRPr>
            </a:lvl3pPr>
            <a:lvl4pPr marL="1950689" indent="0">
              <a:buNone/>
              <a:defRPr sz="3600" b="1" i="0">
                <a:solidFill>
                  <a:schemeClr val="bg1"/>
                </a:solidFill>
                <a:latin typeface="Avenir Next Demi Bold" panose="020B0503020202020204" pitchFamily="34" charset="0"/>
              </a:defRPr>
            </a:lvl4pPr>
            <a:lvl5pPr marL="2600919" indent="0">
              <a:buNone/>
              <a:defRPr sz="3600" b="1" i="0">
                <a:solidFill>
                  <a:schemeClr val="bg1"/>
                </a:solidFill>
                <a:latin typeface="Avenir Next Demi Bold" panose="020B0503020202020204" pitchFamily="34" charset="0"/>
              </a:defRPr>
            </a:lvl5pPr>
          </a:lstStyle>
          <a:p>
            <a:pPr lvl="0"/>
            <a:r>
              <a:rPr lang="en-US"/>
              <a:t>TITLE OF PRESENTATION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94AC1A4B-EEAC-4EFB-B34C-D1F011532F7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232775" y="5217246"/>
            <a:ext cx="7847013" cy="98797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bg1"/>
                </a:solidFill>
                <a:latin typeface="Avenir Next" panose="020B0503020202020204" pitchFamily="34" charset="0"/>
              </a:defRPr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en-US"/>
              <a:t>SUBTITLE OF PRESENTATION</a:t>
            </a:r>
          </a:p>
          <a:p>
            <a:r>
              <a:rPr lang="en-US"/>
              <a:t>Presenter Name, Title</a:t>
            </a:r>
          </a:p>
        </p:txBody>
      </p:sp>
    </p:spTree>
    <p:extLst>
      <p:ext uri="{BB962C8B-B14F-4D97-AF65-F5344CB8AC3E}">
        <p14:creationId xmlns:p14="http://schemas.microsoft.com/office/powerpoint/2010/main" val="38139533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72" userDrawn="1">
          <p15:clr>
            <a:srgbClr val="FBAE40"/>
          </p15:clr>
        </p15:guide>
        <p15:guide id="2" pos="546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52306D7-5739-9DD9-D5FE-8D0909901CFA}"/>
              </a:ext>
            </a:extLst>
          </p:cNvPr>
          <p:cNvSpPr/>
          <p:nvPr userDrawn="1"/>
        </p:nvSpPr>
        <p:spPr>
          <a:xfrm rot="16200000">
            <a:off x="2295688" y="-2125844"/>
            <a:ext cx="890917" cy="5583108"/>
          </a:xfrm>
          <a:prstGeom prst="rect">
            <a:avLst/>
          </a:prstGeom>
          <a:solidFill>
            <a:srgbClr val="D72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solidFill>
                <a:srgbClr val="003A70"/>
              </a:solidFill>
              <a:latin typeface="Avenir Next" panose="020B0503020202020204" pitchFamily="34" charset="0"/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0EE51CFD-FB22-7470-3305-519DED78BB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1013" y="394252"/>
            <a:ext cx="4157662" cy="520700"/>
          </a:xfrm>
        </p:spPr>
        <p:txBody>
          <a:bodyPr/>
          <a:lstStyle>
            <a:lvl1pPr marL="0" indent="0">
              <a:buNone/>
              <a:defRPr b="1" i="0">
                <a:solidFill>
                  <a:schemeClr val="bg1"/>
                </a:solidFill>
                <a:latin typeface="Avenir Next Demi Bold" panose="020B0503020202020204" pitchFamily="34" charset="0"/>
              </a:defRPr>
            </a:lvl1pPr>
          </a:lstStyle>
          <a:p>
            <a:pPr lvl="0"/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26806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BTO 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0151A9-BF31-53A1-5A89-9E825B104D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94403" y="1741629"/>
            <a:ext cx="8572449" cy="1171786"/>
          </a:xfrm>
        </p:spPr>
        <p:txBody>
          <a:bodyPr anchor="b">
            <a:normAutofit/>
          </a:bodyPr>
          <a:lstStyle>
            <a:lvl1pPr marL="0" indent="0">
              <a:buNone/>
              <a:defRPr sz="4000" b="1" i="0">
                <a:solidFill>
                  <a:srgbClr val="D61F32"/>
                </a:solidFill>
                <a:latin typeface="Avenir Next Demi Bold" panose="020B0503020202020204" pitchFamily="34" charset="0"/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76FFEC-F0E7-4319-B812-D02B4B83B3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94403" y="2913415"/>
            <a:ext cx="8572449" cy="5753507"/>
          </a:xfrm>
        </p:spPr>
        <p:txBody>
          <a:bodyPr/>
          <a:lstStyle>
            <a:lvl1pPr>
              <a:defRPr b="0" i="0">
                <a:latin typeface="Avenir Next" panose="020B0503020202020204" pitchFamily="34" charset="0"/>
              </a:defRPr>
            </a:lvl1pPr>
            <a:lvl2pPr>
              <a:defRPr b="0" i="0">
                <a:latin typeface="Avenir Next" panose="020B0503020202020204" pitchFamily="34" charset="0"/>
              </a:defRPr>
            </a:lvl2pPr>
            <a:lvl3pPr>
              <a:defRPr b="0" i="0">
                <a:latin typeface="Avenir Next" panose="020B0503020202020204" pitchFamily="34" charset="0"/>
              </a:defRPr>
            </a:lvl3pPr>
            <a:lvl4pPr>
              <a:defRPr b="0" i="0">
                <a:latin typeface="Avenir Next" panose="020B0503020202020204" pitchFamily="34" charset="0"/>
              </a:defRPr>
            </a:lvl4pPr>
            <a:lvl5pPr>
              <a:defRPr b="0" i="0">
                <a:latin typeface="Avenir Next" panose="020B05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52306D7-5739-9DD9-D5FE-8D0909901CFA}"/>
              </a:ext>
            </a:extLst>
          </p:cNvPr>
          <p:cNvSpPr/>
          <p:nvPr userDrawn="1"/>
        </p:nvSpPr>
        <p:spPr>
          <a:xfrm rot="16200000">
            <a:off x="2295688" y="-2125844"/>
            <a:ext cx="890917" cy="5583108"/>
          </a:xfrm>
          <a:prstGeom prst="rect">
            <a:avLst/>
          </a:prstGeom>
          <a:solidFill>
            <a:srgbClr val="D72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solidFill>
                <a:srgbClr val="003A70"/>
              </a:solidFill>
              <a:latin typeface="Avenir Next" panose="020B0503020202020204" pitchFamily="34" charset="0"/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0EE51CFD-FB22-7470-3305-519DED78BB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1013" y="394252"/>
            <a:ext cx="4157662" cy="520700"/>
          </a:xfrm>
        </p:spPr>
        <p:txBody>
          <a:bodyPr/>
          <a:lstStyle>
            <a:lvl1pPr marL="0" indent="0">
              <a:buNone/>
              <a:defRPr b="1" i="0">
                <a:solidFill>
                  <a:schemeClr val="bg1"/>
                </a:solidFill>
                <a:latin typeface="Avenir Next Demi Bold" panose="020B0503020202020204" pitchFamily="34" charset="0"/>
              </a:defRPr>
            </a:lvl1pPr>
          </a:lstStyle>
          <a:p>
            <a:pPr lvl="0"/>
            <a:r>
              <a:rPr lang="en-US"/>
              <a:t>SLIDE TITLE</a:t>
            </a:r>
          </a:p>
        </p:txBody>
      </p:sp>
      <p:pic>
        <p:nvPicPr>
          <p:cNvPr id="5" name="Picture 4" descr="A blue and red text on a black background&#10;&#10;Description automatically generated">
            <a:extLst>
              <a:ext uri="{FF2B5EF4-FFF2-40B4-BE49-F238E27FC236}">
                <a16:creationId xmlns:a16="http://schemas.microsoft.com/office/drawing/2014/main" id="{29F06526-7C15-61B0-2CA0-A27D572775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4202" y="2133600"/>
            <a:ext cx="40005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8381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A346276-0CBB-E81D-9895-527B77901DA3}"/>
              </a:ext>
            </a:extLst>
          </p:cNvPr>
          <p:cNvSpPr/>
          <p:nvPr userDrawn="1"/>
        </p:nvSpPr>
        <p:spPr>
          <a:xfrm rot="16200000">
            <a:off x="2295688" y="-2125844"/>
            <a:ext cx="890917" cy="5583108"/>
          </a:xfrm>
          <a:prstGeom prst="rect">
            <a:avLst/>
          </a:prstGeom>
          <a:solidFill>
            <a:srgbClr val="D72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solidFill>
                <a:srgbClr val="003A70"/>
              </a:solidFill>
              <a:latin typeface="Avenir Next" panose="020B0503020202020204" pitchFamily="34" charset="0"/>
            </a:endParaRP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675B3F28-A3CE-ABA0-F76A-277803DB3EF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1013" y="394252"/>
            <a:ext cx="4157662" cy="520700"/>
          </a:xfrm>
        </p:spPr>
        <p:txBody>
          <a:bodyPr/>
          <a:lstStyle>
            <a:lvl1pPr marL="0" indent="0">
              <a:buNone/>
              <a:defRPr b="1" i="0">
                <a:solidFill>
                  <a:schemeClr val="bg1"/>
                </a:solidFill>
                <a:latin typeface="Avenir Next Demi Bold" panose="020B0503020202020204" pitchFamily="34" charset="0"/>
              </a:defRPr>
            </a:lvl1pPr>
          </a:lstStyle>
          <a:p>
            <a:pPr lvl="0"/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3686916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42961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ith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A14D49-BE63-86EC-7390-E34468854C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" r="1" b="1"/>
          <a:stretch/>
        </p:blipFill>
        <p:spPr>
          <a:xfrm>
            <a:off x="20" y="1823"/>
            <a:ext cx="17340242" cy="9751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4684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L End Slide (Questions?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EE5055D-F9A9-3A1A-DF2D-1F4C6799E9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" r="1" b="1"/>
          <a:stretch/>
        </p:blipFill>
        <p:spPr>
          <a:xfrm>
            <a:off x="20" y="1823"/>
            <a:ext cx="17340242" cy="975177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7485162-E1A0-0AF5-98CE-1A24C94BFE42}"/>
              </a:ext>
            </a:extLst>
          </p:cNvPr>
          <p:cNvSpPr/>
          <p:nvPr userDrawn="1"/>
        </p:nvSpPr>
        <p:spPr>
          <a:xfrm rot="16200000">
            <a:off x="10752606" y="-67351"/>
            <a:ext cx="3392467" cy="9781139"/>
          </a:xfrm>
          <a:prstGeom prst="rect">
            <a:avLst/>
          </a:prstGeom>
          <a:solidFill>
            <a:srgbClr val="D72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solidFill>
                <a:srgbClr val="003A70"/>
              </a:solidFill>
              <a:latin typeface="Avenir Next" panose="020B0503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D345B6-C3C1-2525-D44A-F97E52541701}"/>
              </a:ext>
            </a:extLst>
          </p:cNvPr>
          <p:cNvSpPr txBox="1"/>
          <p:nvPr userDrawn="1"/>
        </p:nvSpPr>
        <p:spPr>
          <a:xfrm>
            <a:off x="8232864" y="4504695"/>
            <a:ext cx="8255513" cy="7755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 defTabSz="1300460" hangingPunct="1">
              <a:lnSpc>
                <a:spcPct val="90000"/>
              </a:lnSpc>
              <a:spcAft>
                <a:spcPts val="853"/>
              </a:spcAft>
            </a:pPr>
            <a:r>
              <a:rPr lang="en-US" sz="4800" b="1" i="0" kern="1200">
                <a:solidFill>
                  <a:schemeClr val="bg1"/>
                </a:solidFill>
                <a:latin typeface="Avenir Next Demi Bold" panose="020B0503020202020204" pitchFamily="34" charset="0"/>
              </a:rPr>
              <a:t>QUESTIONS?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37BCCDF-DFC2-593A-4228-06752C21236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934" y="3972736"/>
            <a:ext cx="5752618" cy="1568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9235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TO End Slide (Questions?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EE5055D-F9A9-3A1A-DF2D-1F4C6799E9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" r="1" b="1"/>
          <a:stretch/>
        </p:blipFill>
        <p:spPr>
          <a:xfrm>
            <a:off x="20" y="1823"/>
            <a:ext cx="17340242" cy="975177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7485162-E1A0-0AF5-98CE-1A24C94BFE42}"/>
              </a:ext>
            </a:extLst>
          </p:cNvPr>
          <p:cNvSpPr/>
          <p:nvPr userDrawn="1"/>
        </p:nvSpPr>
        <p:spPr>
          <a:xfrm rot="16200000">
            <a:off x="10752606" y="-67351"/>
            <a:ext cx="3392467" cy="9781139"/>
          </a:xfrm>
          <a:prstGeom prst="rect">
            <a:avLst/>
          </a:prstGeom>
          <a:solidFill>
            <a:srgbClr val="D72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solidFill>
                <a:srgbClr val="003A70"/>
              </a:solidFill>
              <a:latin typeface="Avenir Next" panose="020B0503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D345B6-C3C1-2525-D44A-F97E52541701}"/>
              </a:ext>
            </a:extLst>
          </p:cNvPr>
          <p:cNvSpPr txBox="1"/>
          <p:nvPr userDrawn="1"/>
        </p:nvSpPr>
        <p:spPr>
          <a:xfrm>
            <a:off x="8232864" y="4504695"/>
            <a:ext cx="8255513" cy="7755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 defTabSz="1300460" hangingPunct="1">
              <a:lnSpc>
                <a:spcPct val="90000"/>
              </a:lnSpc>
              <a:spcAft>
                <a:spcPts val="853"/>
              </a:spcAft>
            </a:pPr>
            <a:r>
              <a:rPr lang="en-US" sz="4800" b="1" i="0" kern="1200">
                <a:solidFill>
                  <a:schemeClr val="bg1"/>
                </a:solidFill>
                <a:latin typeface="Avenir Next Demi Bold" panose="020B0503020202020204" pitchFamily="34" charset="0"/>
              </a:rPr>
              <a:t>QUESTIONS?</a:t>
            </a: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C3790AAB-4981-BED4-05AC-F1BC4D02F96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93850" y="1923899"/>
            <a:ext cx="3880477" cy="5905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2874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L Presentation 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4332A7E-CE9B-244D-C430-F445E93ABF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" r="1" b="1"/>
          <a:stretch/>
        </p:blipFill>
        <p:spPr>
          <a:xfrm>
            <a:off x="20" y="1823"/>
            <a:ext cx="17340242" cy="975177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8C240EF-8538-35CF-9010-1771CDB5F26E}"/>
              </a:ext>
            </a:extLst>
          </p:cNvPr>
          <p:cNvSpPr/>
          <p:nvPr userDrawn="1"/>
        </p:nvSpPr>
        <p:spPr>
          <a:xfrm rot="16200000">
            <a:off x="10335687" y="-45365"/>
            <a:ext cx="4226312" cy="9781139"/>
          </a:xfrm>
          <a:prstGeom prst="rect">
            <a:avLst/>
          </a:prstGeom>
          <a:solidFill>
            <a:srgbClr val="D72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solidFill>
                <a:srgbClr val="003A70"/>
              </a:solidFill>
              <a:latin typeface="Avenir Next" panose="020B0503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9402AB5-41D4-C274-052B-71A8668ED22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934" y="3972736"/>
            <a:ext cx="5752618" cy="1568895"/>
          </a:xfrm>
          <a:prstGeom prst="rect">
            <a:avLst/>
          </a:prstGeom>
        </p:spPr>
      </p:pic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37FECD0A-6221-1AC6-A5FA-CC9F423BCCC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32775" y="3674661"/>
            <a:ext cx="7847013" cy="1309934"/>
          </a:xfrm>
        </p:spPr>
        <p:txBody>
          <a:bodyPr>
            <a:noAutofit/>
          </a:bodyPr>
          <a:lstStyle>
            <a:lvl1pPr marL="0" indent="0">
              <a:buNone/>
              <a:defRPr sz="4800" b="1" i="0">
                <a:solidFill>
                  <a:schemeClr val="bg1"/>
                </a:solidFill>
                <a:latin typeface="Avenir Next Demi Bold" panose="020B0503020202020204" pitchFamily="34" charset="0"/>
              </a:defRPr>
            </a:lvl1pPr>
            <a:lvl2pPr marL="650230" indent="0">
              <a:buNone/>
              <a:defRPr sz="4400" b="1" i="0">
                <a:solidFill>
                  <a:schemeClr val="bg1"/>
                </a:solidFill>
                <a:latin typeface="Avenir Next Demi Bold" panose="020B0503020202020204" pitchFamily="34" charset="0"/>
              </a:defRPr>
            </a:lvl2pPr>
            <a:lvl3pPr marL="1300460" indent="0">
              <a:buNone/>
              <a:defRPr sz="4000" b="1" i="0">
                <a:solidFill>
                  <a:schemeClr val="bg1"/>
                </a:solidFill>
                <a:latin typeface="Avenir Next Demi Bold" panose="020B0503020202020204" pitchFamily="34" charset="0"/>
              </a:defRPr>
            </a:lvl3pPr>
            <a:lvl4pPr marL="1950689" indent="0">
              <a:buNone/>
              <a:defRPr sz="3600" b="1" i="0">
                <a:solidFill>
                  <a:schemeClr val="bg1"/>
                </a:solidFill>
                <a:latin typeface="Avenir Next Demi Bold" panose="020B0503020202020204" pitchFamily="34" charset="0"/>
              </a:defRPr>
            </a:lvl4pPr>
            <a:lvl5pPr marL="2600919" indent="0">
              <a:buNone/>
              <a:defRPr sz="3600" b="1" i="0">
                <a:solidFill>
                  <a:schemeClr val="bg1"/>
                </a:solidFill>
                <a:latin typeface="Avenir Next Demi Bold" panose="020B0503020202020204" pitchFamily="34" charset="0"/>
              </a:defRPr>
            </a:lvl5pPr>
          </a:lstStyle>
          <a:p>
            <a:pPr lvl="0"/>
            <a:r>
              <a:rPr lang="en-US"/>
              <a:t>TITLE OF PRESENTATION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94AC1A4B-EEAC-4EFB-B34C-D1F011532F7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232775" y="5217246"/>
            <a:ext cx="7847013" cy="98797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bg1"/>
                </a:solidFill>
                <a:latin typeface="Avenir Next" panose="020B0503020202020204" pitchFamily="34" charset="0"/>
              </a:defRPr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en-US"/>
              <a:t>SUBTITLE OF PRESENTATION</a:t>
            </a:r>
          </a:p>
          <a:p>
            <a:r>
              <a:rPr lang="en-US"/>
              <a:t>Presenter Name, Title</a:t>
            </a:r>
          </a:p>
        </p:txBody>
      </p:sp>
    </p:spTree>
    <p:extLst>
      <p:ext uri="{BB962C8B-B14F-4D97-AF65-F5344CB8AC3E}">
        <p14:creationId xmlns:p14="http://schemas.microsoft.com/office/powerpoint/2010/main" val="27011839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72">
          <p15:clr>
            <a:srgbClr val="FBAE40"/>
          </p15:clr>
        </p15:guide>
        <p15:guide id="2" pos="546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TO Presentation 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4332A7E-CE9B-244D-C430-F445E93ABF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" r="1" b="1"/>
          <a:stretch/>
        </p:blipFill>
        <p:spPr>
          <a:xfrm>
            <a:off x="20" y="1823"/>
            <a:ext cx="17340242" cy="975177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8C240EF-8538-35CF-9010-1771CDB5F26E}"/>
              </a:ext>
            </a:extLst>
          </p:cNvPr>
          <p:cNvSpPr/>
          <p:nvPr userDrawn="1"/>
        </p:nvSpPr>
        <p:spPr>
          <a:xfrm rot="16200000">
            <a:off x="10335687" y="-45365"/>
            <a:ext cx="4226312" cy="9781139"/>
          </a:xfrm>
          <a:prstGeom prst="rect">
            <a:avLst/>
          </a:prstGeom>
          <a:solidFill>
            <a:srgbClr val="D72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solidFill>
                <a:srgbClr val="003A70"/>
              </a:solidFill>
              <a:latin typeface="Avenir Next" panose="020B0503020202020204" pitchFamily="34" charset="0"/>
            </a:endParaRPr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37FECD0A-6221-1AC6-A5FA-CC9F423BCCC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32775" y="3674661"/>
            <a:ext cx="7847013" cy="1309934"/>
          </a:xfrm>
        </p:spPr>
        <p:txBody>
          <a:bodyPr>
            <a:noAutofit/>
          </a:bodyPr>
          <a:lstStyle>
            <a:lvl1pPr marL="0" indent="0">
              <a:buNone/>
              <a:defRPr sz="4800" b="1" i="0">
                <a:solidFill>
                  <a:schemeClr val="bg1"/>
                </a:solidFill>
                <a:latin typeface="Avenir Next Demi Bold" panose="020B0503020202020204" pitchFamily="34" charset="0"/>
              </a:defRPr>
            </a:lvl1pPr>
            <a:lvl2pPr marL="650230" indent="0">
              <a:buNone/>
              <a:defRPr sz="4400" b="1" i="0">
                <a:solidFill>
                  <a:schemeClr val="bg1"/>
                </a:solidFill>
                <a:latin typeface="Avenir Next Demi Bold" panose="020B0503020202020204" pitchFamily="34" charset="0"/>
              </a:defRPr>
            </a:lvl2pPr>
            <a:lvl3pPr marL="1300460" indent="0">
              <a:buNone/>
              <a:defRPr sz="4000" b="1" i="0">
                <a:solidFill>
                  <a:schemeClr val="bg1"/>
                </a:solidFill>
                <a:latin typeface="Avenir Next Demi Bold" panose="020B0503020202020204" pitchFamily="34" charset="0"/>
              </a:defRPr>
            </a:lvl3pPr>
            <a:lvl4pPr marL="1950689" indent="0">
              <a:buNone/>
              <a:defRPr sz="3600" b="1" i="0">
                <a:solidFill>
                  <a:schemeClr val="bg1"/>
                </a:solidFill>
                <a:latin typeface="Avenir Next Demi Bold" panose="020B0503020202020204" pitchFamily="34" charset="0"/>
              </a:defRPr>
            </a:lvl4pPr>
            <a:lvl5pPr marL="2600919" indent="0">
              <a:buNone/>
              <a:defRPr sz="3600" b="1" i="0">
                <a:solidFill>
                  <a:schemeClr val="bg1"/>
                </a:solidFill>
                <a:latin typeface="Avenir Next Demi Bold" panose="020B0503020202020204" pitchFamily="34" charset="0"/>
              </a:defRPr>
            </a:lvl5pPr>
          </a:lstStyle>
          <a:p>
            <a:pPr lvl="0"/>
            <a:r>
              <a:rPr lang="en-US"/>
              <a:t>TITLE OF PRESENTATION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94AC1A4B-EEAC-4EFB-B34C-D1F011532F7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232775" y="5217246"/>
            <a:ext cx="7847013" cy="98797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bg1"/>
                </a:solidFill>
                <a:latin typeface="Avenir Next" panose="020B0503020202020204" pitchFamily="34" charset="0"/>
              </a:defRPr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en-US"/>
              <a:t>SUBTITLE OF PRESENTATION</a:t>
            </a:r>
          </a:p>
          <a:p>
            <a:r>
              <a:rPr lang="en-US"/>
              <a:t>Presenter Name, Title</a:t>
            </a:r>
          </a:p>
        </p:txBody>
      </p:sp>
      <p:pic>
        <p:nvPicPr>
          <p:cNvPr id="2" name="Picture 1" descr="A blue and red text on a black background&#10;&#10;Description automatically generated">
            <a:extLst>
              <a:ext uri="{FF2B5EF4-FFF2-40B4-BE49-F238E27FC236}">
                <a16:creationId xmlns:a16="http://schemas.microsoft.com/office/drawing/2014/main" id="{0919302F-8EE3-D12E-06D3-2CA565C1EBB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897" y="1828800"/>
            <a:ext cx="40005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4943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72">
          <p15:clr>
            <a:srgbClr val="FBAE40"/>
          </p15:clr>
        </p15:guide>
        <p15:guide id="2" pos="546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/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A8FCA8-1544-8C0A-516E-A5127A0353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2143" y="1828800"/>
            <a:ext cx="14955977" cy="6956214"/>
          </a:xfrm>
        </p:spPr>
        <p:txBody>
          <a:bodyPr/>
          <a:lstStyle>
            <a:lvl1pPr marL="0" indent="0">
              <a:buNone/>
              <a:defRPr b="0" i="0">
                <a:latin typeface="Avenir Next" panose="020B0503020202020204" pitchFamily="34" charset="0"/>
              </a:defRPr>
            </a:lvl1pPr>
            <a:lvl2pPr marL="650230" indent="0">
              <a:buNone/>
              <a:defRPr b="0" i="0">
                <a:latin typeface="Avenir Next" panose="020B0503020202020204" pitchFamily="34" charset="0"/>
              </a:defRPr>
            </a:lvl2pPr>
            <a:lvl3pPr marL="1300460" indent="0">
              <a:buNone/>
              <a:defRPr b="0" i="0">
                <a:latin typeface="Avenir Next" panose="020B0503020202020204" pitchFamily="34" charset="0"/>
              </a:defRPr>
            </a:lvl3pPr>
            <a:lvl4pPr marL="1950689" indent="0">
              <a:buNone/>
              <a:defRPr b="0" i="0">
                <a:latin typeface="Avenir Next" panose="020B0503020202020204" pitchFamily="34" charset="0"/>
              </a:defRPr>
            </a:lvl4pPr>
            <a:lvl5pPr marL="2600919" indent="0">
              <a:buNone/>
              <a:defRPr b="0" i="0">
                <a:latin typeface="Avenir Next" panose="020B05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1EAB754-D9B5-2C7D-BBBF-4F688B9EAFC6}"/>
              </a:ext>
            </a:extLst>
          </p:cNvPr>
          <p:cNvSpPr/>
          <p:nvPr userDrawn="1"/>
        </p:nvSpPr>
        <p:spPr>
          <a:xfrm rot="16200000">
            <a:off x="2295688" y="-2125844"/>
            <a:ext cx="890917" cy="5583108"/>
          </a:xfrm>
          <a:prstGeom prst="rect">
            <a:avLst/>
          </a:prstGeom>
          <a:solidFill>
            <a:srgbClr val="D72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solidFill>
                <a:srgbClr val="003A70"/>
              </a:solidFill>
              <a:latin typeface="Avenir Next" panose="020B0503020202020204" pitchFamily="34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5BC9E12-564F-6B74-1A29-433EB7B249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1013" y="394252"/>
            <a:ext cx="4157662" cy="520700"/>
          </a:xfrm>
        </p:spPr>
        <p:txBody>
          <a:bodyPr/>
          <a:lstStyle>
            <a:lvl1pPr marL="0" indent="0">
              <a:buNone/>
              <a:defRPr b="1" i="0">
                <a:solidFill>
                  <a:schemeClr val="bg1"/>
                </a:solidFill>
                <a:latin typeface="Avenir Next Demi Bold" panose="020B0503020202020204" pitchFamily="34" charset="0"/>
              </a:defRPr>
            </a:lvl1pPr>
          </a:lstStyle>
          <a:p>
            <a:pPr lvl="0"/>
            <a:r>
              <a:rPr lang="en-US"/>
              <a:t>AGENDA/TOC</a:t>
            </a:r>
          </a:p>
        </p:txBody>
      </p:sp>
    </p:spTree>
    <p:extLst>
      <p:ext uri="{BB962C8B-B14F-4D97-AF65-F5344CB8AC3E}">
        <p14:creationId xmlns:p14="http://schemas.microsoft.com/office/powerpoint/2010/main" val="456533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TO Presentation 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4332A7E-CE9B-244D-C430-F445E93ABF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" r="1" b="1"/>
          <a:stretch/>
        </p:blipFill>
        <p:spPr>
          <a:xfrm>
            <a:off x="20" y="1823"/>
            <a:ext cx="17340242" cy="975177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8C240EF-8538-35CF-9010-1771CDB5F26E}"/>
              </a:ext>
            </a:extLst>
          </p:cNvPr>
          <p:cNvSpPr/>
          <p:nvPr userDrawn="1"/>
        </p:nvSpPr>
        <p:spPr>
          <a:xfrm rot="16200000">
            <a:off x="10335687" y="-45365"/>
            <a:ext cx="4226312" cy="9781139"/>
          </a:xfrm>
          <a:prstGeom prst="rect">
            <a:avLst/>
          </a:prstGeom>
          <a:solidFill>
            <a:srgbClr val="D72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solidFill>
                <a:srgbClr val="003A70"/>
              </a:solidFill>
              <a:latin typeface="Avenir Next" panose="020B0503020202020204" pitchFamily="34" charset="0"/>
            </a:endParaRPr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37FECD0A-6221-1AC6-A5FA-CC9F423BCCC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32775" y="3674661"/>
            <a:ext cx="7847013" cy="1309934"/>
          </a:xfrm>
        </p:spPr>
        <p:txBody>
          <a:bodyPr>
            <a:noAutofit/>
          </a:bodyPr>
          <a:lstStyle>
            <a:lvl1pPr marL="0" indent="0">
              <a:buNone/>
              <a:defRPr sz="4800" b="1" i="0">
                <a:solidFill>
                  <a:schemeClr val="bg1"/>
                </a:solidFill>
                <a:latin typeface="Avenir Next Demi Bold" panose="020B0503020202020204" pitchFamily="34" charset="0"/>
              </a:defRPr>
            </a:lvl1pPr>
            <a:lvl2pPr marL="650230" indent="0">
              <a:buNone/>
              <a:defRPr sz="4400" b="1" i="0">
                <a:solidFill>
                  <a:schemeClr val="bg1"/>
                </a:solidFill>
                <a:latin typeface="Avenir Next Demi Bold" panose="020B0503020202020204" pitchFamily="34" charset="0"/>
              </a:defRPr>
            </a:lvl2pPr>
            <a:lvl3pPr marL="1300460" indent="0">
              <a:buNone/>
              <a:defRPr sz="4000" b="1" i="0">
                <a:solidFill>
                  <a:schemeClr val="bg1"/>
                </a:solidFill>
                <a:latin typeface="Avenir Next Demi Bold" panose="020B0503020202020204" pitchFamily="34" charset="0"/>
              </a:defRPr>
            </a:lvl3pPr>
            <a:lvl4pPr marL="1950689" indent="0">
              <a:buNone/>
              <a:defRPr sz="3600" b="1" i="0">
                <a:solidFill>
                  <a:schemeClr val="bg1"/>
                </a:solidFill>
                <a:latin typeface="Avenir Next Demi Bold" panose="020B0503020202020204" pitchFamily="34" charset="0"/>
              </a:defRPr>
            </a:lvl4pPr>
            <a:lvl5pPr marL="2600919" indent="0">
              <a:buNone/>
              <a:defRPr sz="3600" b="1" i="0">
                <a:solidFill>
                  <a:schemeClr val="bg1"/>
                </a:solidFill>
                <a:latin typeface="Avenir Next Demi Bold" panose="020B0503020202020204" pitchFamily="34" charset="0"/>
              </a:defRPr>
            </a:lvl5pPr>
          </a:lstStyle>
          <a:p>
            <a:pPr lvl="0"/>
            <a:r>
              <a:rPr lang="en-US"/>
              <a:t>TITLE OF PRESENTATION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94AC1A4B-EEAC-4EFB-B34C-D1F011532F7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232775" y="5217246"/>
            <a:ext cx="7847013" cy="98797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bg1"/>
                </a:solidFill>
                <a:latin typeface="Avenir Next" panose="020B0503020202020204" pitchFamily="34" charset="0"/>
              </a:defRPr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en-US"/>
              <a:t>SUBTITLE OF PRESENTATION</a:t>
            </a:r>
          </a:p>
          <a:p>
            <a:r>
              <a:rPr lang="en-US"/>
              <a:t>Presenter Name, Title</a:t>
            </a:r>
          </a:p>
        </p:txBody>
      </p:sp>
      <p:pic>
        <p:nvPicPr>
          <p:cNvPr id="2" name="Picture 1" descr="A blue and red text on a black background&#10;&#10;Description automatically generated">
            <a:extLst>
              <a:ext uri="{FF2B5EF4-FFF2-40B4-BE49-F238E27FC236}">
                <a16:creationId xmlns:a16="http://schemas.microsoft.com/office/drawing/2014/main" id="{0919302F-8EE3-D12E-06D3-2CA565C1EBB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897" y="1828800"/>
            <a:ext cx="40005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0900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72" userDrawn="1">
          <p15:clr>
            <a:srgbClr val="FBAE40"/>
          </p15:clr>
        </p15:guide>
        <p15:guide id="2" pos="5461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L Subjec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0591AC0-3560-0A9F-3C31-1DF40E6329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" r="1" b="1"/>
          <a:stretch/>
        </p:blipFill>
        <p:spPr>
          <a:xfrm>
            <a:off x="20" y="1823"/>
            <a:ext cx="17340242" cy="975177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AA4298A-C4A7-CF90-A517-CBFDB880BCE1}"/>
              </a:ext>
            </a:extLst>
          </p:cNvPr>
          <p:cNvSpPr/>
          <p:nvPr userDrawn="1"/>
        </p:nvSpPr>
        <p:spPr>
          <a:xfrm rot="16200000">
            <a:off x="10699556" y="39238"/>
            <a:ext cx="3498575" cy="9781139"/>
          </a:xfrm>
          <a:prstGeom prst="rect">
            <a:avLst/>
          </a:prstGeom>
          <a:solidFill>
            <a:srgbClr val="D72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solidFill>
                <a:srgbClr val="003A70"/>
              </a:solidFill>
              <a:latin typeface="Avenir Next" panose="020B0503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3C8E4BA-44FF-B4F9-8DF5-91B2735071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934" y="3972736"/>
            <a:ext cx="5752618" cy="1568895"/>
          </a:xfrm>
          <a:prstGeom prst="rect">
            <a:avLst/>
          </a:prstGeom>
        </p:spPr>
      </p:pic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5AD2D3D2-0D70-8492-8CEF-88EC6EDDA4B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32775" y="3869635"/>
            <a:ext cx="7847013" cy="1114960"/>
          </a:xfrm>
        </p:spPr>
        <p:txBody>
          <a:bodyPr>
            <a:noAutofit/>
          </a:bodyPr>
          <a:lstStyle>
            <a:lvl1pPr marL="0" indent="0">
              <a:buNone/>
              <a:defRPr sz="4800" b="1" i="0">
                <a:solidFill>
                  <a:schemeClr val="bg1"/>
                </a:solidFill>
                <a:latin typeface="Avenir Next Demi Bold" panose="020B0503020202020204" pitchFamily="34" charset="0"/>
              </a:defRPr>
            </a:lvl1pPr>
            <a:lvl2pPr marL="650230" indent="0">
              <a:buNone/>
              <a:defRPr sz="4400" b="1" i="0">
                <a:solidFill>
                  <a:schemeClr val="bg1"/>
                </a:solidFill>
                <a:latin typeface="Avenir Next Demi Bold" panose="020B0503020202020204" pitchFamily="34" charset="0"/>
              </a:defRPr>
            </a:lvl2pPr>
            <a:lvl3pPr marL="1300460" indent="0">
              <a:buNone/>
              <a:defRPr sz="4000" b="1" i="0">
                <a:solidFill>
                  <a:schemeClr val="bg1"/>
                </a:solidFill>
                <a:latin typeface="Avenir Next Demi Bold" panose="020B0503020202020204" pitchFamily="34" charset="0"/>
              </a:defRPr>
            </a:lvl3pPr>
            <a:lvl4pPr marL="1950689" indent="0">
              <a:buNone/>
              <a:defRPr sz="3600" b="1" i="0">
                <a:solidFill>
                  <a:schemeClr val="bg1"/>
                </a:solidFill>
                <a:latin typeface="Avenir Next Demi Bold" panose="020B0503020202020204" pitchFamily="34" charset="0"/>
              </a:defRPr>
            </a:lvl4pPr>
            <a:lvl5pPr marL="2600919" indent="0">
              <a:buNone/>
              <a:defRPr sz="3600" b="1" i="0">
                <a:solidFill>
                  <a:schemeClr val="bg1"/>
                </a:solidFill>
                <a:latin typeface="Avenir Next Demi Bold" panose="020B0503020202020204" pitchFamily="34" charset="0"/>
              </a:defRPr>
            </a:lvl5pPr>
          </a:lstStyle>
          <a:p>
            <a:pPr lvl="0"/>
            <a:r>
              <a:rPr lang="en-US"/>
              <a:t>SUBJECT 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3ABF5345-1934-56F7-6A1E-C7822AA4951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232775" y="5217246"/>
            <a:ext cx="7847013" cy="98797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bg1"/>
                </a:solidFill>
                <a:latin typeface="Avenir Next" panose="020B0503020202020204" pitchFamily="34" charset="0"/>
              </a:defRPr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en-US"/>
              <a:t>SUBTITLE TEXT</a:t>
            </a:r>
          </a:p>
        </p:txBody>
      </p:sp>
    </p:spTree>
    <p:extLst>
      <p:ext uri="{BB962C8B-B14F-4D97-AF65-F5344CB8AC3E}">
        <p14:creationId xmlns:p14="http://schemas.microsoft.com/office/powerpoint/2010/main" val="36930674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TO Subjec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0591AC0-3560-0A9F-3C31-1DF40E6329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" r="1" b="1"/>
          <a:stretch/>
        </p:blipFill>
        <p:spPr>
          <a:xfrm>
            <a:off x="20" y="1823"/>
            <a:ext cx="17340242" cy="975177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AA4298A-C4A7-CF90-A517-CBFDB880BCE1}"/>
              </a:ext>
            </a:extLst>
          </p:cNvPr>
          <p:cNvSpPr/>
          <p:nvPr userDrawn="1"/>
        </p:nvSpPr>
        <p:spPr>
          <a:xfrm rot="16200000">
            <a:off x="10699556" y="39238"/>
            <a:ext cx="3498575" cy="9781139"/>
          </a:xfrm>
          <a:prstGeom prst="rect">
            <a:avLst/>
          </a:prstGeom>
          <a:solidFill>
            <a:srgbClr val="D72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solidFill>
                <a:srgbClr val="003A70"/>
              </a:solidFill>
              <a:latin typeface="Avenir Next" panose="020B0503020202020204" pitchFamily="34" charset="0"/>
            </a:endParaRPr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5AD2D3D2-0D70-8492-8CEF-88EC6EDDA4B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32775" y="3869635"/>
            <a:ext cx="7847013" cy="1114960"/>
          </a:xfrm>
        </p:spPr>
        <p:txBody>
          <a:bodyPr>
            <a:noAutofit/>
          </a:bodyPr>
          <a:lstStyle>
            <a:lvl1pPr marL="0" indent="0">
              <a:buNone/>
              <a:defRPr sz="4800" b="1" i="0">
                <a:solidFill>
                  <a:schemeClr val="bg1"/>
                </a:solidFill>
                <a:latin typeface="Avenir Next Demi Bold" panose="020B0503020202020204" pitchFamily="34" charset="0"/>
              </a:defRPr>
            </a:lvl1pPr>
            <a:lvl2pPr marL="650230" indent="0">
              <a:buNone/>
              <a:defRPr sz="4400" b="1" i="0">
                <a:solidFill>
                  <a:schemeClr val="bg1"/>
                </a:solidFill>
                <a:latin typeface="Avenir Next Demi Bold" panose="020B0503020202020204" pitchFamily="34" charset="0"/>
              </a:defRPr>
            </a:lvl2pPr>
            <a:lvl3pPr marL="1300460" indent="0">
              <a:buNone/>
              <a:defRPr sz="4000" b="1" i="0">
                <a:solidFill>
                  <a:schemeClr val="bg1"/>
                </a:solidFill>
                <a:latin typeface="Avenir Next Demi Bold" panose="020B0503020202020204" pitchFamily="34" charset="0"/>
              </a:defRPr>
            </a:lvl3pPr>
            <a:lvl4pPr marL="1950689" indent="0">
              <a:buNone/>
              <a:defRPr sz="3600" b="1" i="0">
                <a:solidFill>
                  <a:schemeClr val="bg1"/>
                </a:solidFill>
                <a:latin typeface="Avenir Next Demi Bold" panose="020B0503020202020204" pitchFamily="34" charset="0"/>
              </a:defRPr>
            </a:lvl4pPr>
            <a:lvl5pPr marL="2600919" indent="0">
              <a:buNone/>
              <a:defRPr sz="3600" b="1" i="0">
                <a:solidFill>
                  <a:schemeClr val="bg1"/>
                </a:solidFill>
                <a:latin typeface="Avenir Next Demi Bold" panose="020B0503020202020204" pitchFamily="34" charset="0"/>
              </a:defRPr>
            </a:lvl5pPr>
          </a:lstStyle>
          <a:p>
            <a:pPr lvl="0"/>
            <a:r>
              <a:rPr lang="en-US"/>
              <a:t>SUBJECT 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3ABF5345-1934-56F7-6A1E-C7822AA4951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232775" y="5217246"/>
            <a:ext cx="7847013" cy="98797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bg1"/>
                </a:solidFill>
                <a:latin typeface="Avenir Next" panose="020B0503020202020204" pitchFamily="34" charset="0"/>
              </a:defRPr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en-US"/>
              <a:t>SUBTITLE TEXT</a:t>
            </a:r>
          </a:p>
        </p:txBody>
      </p:sp>
      <p:pic>
        <p:nvPicPr>
          <p:cNvPr id="3" name="Picture 2" descr="A blue and red text on a black background&#10;&#10;Description automatically generated">
            <a:extLst>
              <a:ext uri="{FF2B5EF4-FFF2-40B4-BE49-F238E27FC236}">
                <a16:creationId xmlns:a16="http://schemas.microsoft.com/office/drawing/2014/main" id="{8F8EC4E1-3DD1-AEFE-9E5D-9C70A413086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897" y="1828800"/>
            <a:ext cx="40005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4746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8CA817-CAA6-A66E-D079-0FF45CCA15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92143" y="1696278"/>
            <a:ext cx="7369612" cy="7088736"/>
          </a:xfrm>
        </p:spPr>
        <p:txBody>
          <a:bodyPr/>
          <a:lstStyle>
            <a:lvl1pPr marL="0" indent="0">
              <a:buNone/>
              <a:defRPr b="0" i="0">
                <a:latin typeface="Avenir Next" panose="020B0503020202020204" pitchFamily="34" charset="0"/>
              </a:defRPr>
            </a:lvl1pPr>
            <a:lvl2pPr marL="650230" indent="0">
              <a:buNone/>
              <a:defRPr b="0" i="0">
                <a:latin typeface="Avenir Next" panose="020B0503020202020204" pitchFamily="34" charset="0"/>
              </a:defRPr>
            </a:lvl2pPr>
            <a:lvl3pPr marL="1300460" indent="0">
              <a:buNone/>
              <a:defRPr b="0" i="0">
                <a:latin typeface="Avenir Next" panose="020B0503020202020204" pitchFamily="34" charset="0"/>
              </a:defRPr>
            </a:lvl3pPr>
            <a:lvl4pPr marL="1950689" indent="0">
              <a:buNone/>
              <a:defRPr b="0" i="0">
                <a:latin typeface="Avenir Next" panose="020B0503020202020204" pitchFamily="34" charset="0"/>
              </a:defRPr>
            </a:lvl4pPr>
            <a:lvl5pPr marL="2600919" indent="0">
              <a:buNone/>
              <a:defRPr b="0" i="0">
                <a:latin typeface="Avenir Next" panose="020B05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507830-A864-D761-976B-8DEC1CB522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778508" y="1696278"/>
            <a:ext cx="7369612" cy="7088736"/>
          </a:xfrm>
        </p:spPr>
        <p:txBody>
          <a:bodyPr/>
          <a:lstStyle>
            <a:lvl1pPr marL="0" indent="0">
              <a:buNone/>
              <a:defRPr b="0" i="0">
                <a:latin typeface="Avenir Next" panose="020B0503020202020204" pitchFamily="34" charset="0"/>
              </a:defRPr>
            </a:lvl1pPr>
            <a:lvl2pPr marL="650230" indent="0">
              <a:buNone/>
              <a:defRPr b="0" i="0">
                <a:latin typeface="Avenir Next" panose="020B0503020202020204" pitchFamily="34" charset="0"/>
              </a:defRPr>
            </a:lvl2pPr>
            <a:lvl3pPr marL="1300460" indent="0">
              <a:buNone/>
              <a:defRPr b="0" i="0">
                <a:latin typeface="Avenir Next" panose="020B0503020202020204" pitchFamily="34" charset="0"/>
              </a:defRPr>
            </a:lvl3pPr>
            <a:lvl4pPr marL="1950689" indent="0">
              <a:buNone/>
              <a:defRPr b="0" i="0">
                <a:latin typeface="Avenir Next" panose="020B0503020202020204" pitchFamily="34" charset="0"/>
              </a:defRPr>
            </a:lvl4pPr>
            <a:lvl5pPr marL="2600919" indent="0">
              <a:buNone/>
              <a:defRPr b="0" i="0">
                <a:latin typeface="Avenir Next" panose="020B05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52BCF51-63FE-3136-9E8F-EC5803B72A13}"/>
              </a:ext>
            </a:extLst>
          </p:cNvPr>
          <p:cNvSpPr/>
          <p:nvPr userDrawn="1"/>
        </p:nvSpPr>
        <p:spPr>
          <a:xfrm rot="16200000">
            <a:off x="2295688" y="-2125844"/>
            <a:ext cx="890917" cy="5583108"/>
          </a:xfrm>
          <a:prstGeom prst="rect">
            <a:avLst/>
          </a:prstGeom>
          <a:solidFill>
            <a:srgbClr val="D72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solidFill>
                <a:srgbClr val="003A70"/>
              </a:solidFill>
              <a:latin typeface="Avenir Next" panose="020B0503020202020204" pitchFamily="34" charset="0"/>
            </a:endParaRP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5E3ED741-E911-1082-8546-6FA7A87384E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1013" y="394252"/>
            <a:ext cx="4157662" cy="520700"/>
          </a:xfrm>
        </p:spPr>
        <p:txBody>
          <a:bodyPr/>
          <a:lstStyle>
            <a:lvl1pPr marL="0" indent="0">
              <a:buNone/>
              <a:defRPr b="1" i="0">
                <a:solidFill>
                  <a:schemeClr val="bg1"/>
                </a:solidFill>
                <a:latin typeface="Avenir Next Demi Bold" panose="020B0503020202020204" pitchFamily="34" charset="0"/>
              </a:defRPr>
            </a:lvl1pPr>
          </a:lstStyle>
          <a:p>
            <a:pPr lvl="0"/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638739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0151A9-BF31-53A1-5A89-9E825B104D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94403" y="1741629"/>
            <a:ext cx="7335743" cy="1171786"/>
          </a:xfrm>
        </p:spPr>
        <p:txBody>
          <a:bodyPr anchor="b">
            <a:normAutofit/>
          </a:bodyPr>
          <a:lstStyle>
            <a:lvl1pPr marL="0" indent="0">
              <a:buNone/>
              <a:defRPr sz="4000" b="1" i="0">
                <a:solidFill>
                  <a:srgbClr val="D61F32"/>
                </a:solidFill>
                <a:latin typeface="Avenir Next Demi Bold" panose="020B0503020202020204" pitchFamily="34" charset="0"/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76FFEC-F0E7-4319-B812-D02B4B83B3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94403" y="2913415"/>
            <a:ext cx="7335743" cy="5753507"/>
          </a:xfrm>
        </p:spPr>
        <p:txBody>
          <a:bodyPr/>
          <a:lstStyle>
            <a:lvl1pPr>
              <a:defRPr b="0" i="0">
                <a:latin typeface="Avenir Next" panose="020B0503020202020204" pitchFamily="34" charset="0"/>
              </a:defRPr>
            </a:lvl1pPr>
            <a:lvl2pPr>
              <a:defRPr b="0" i="0">
                <a:latin typeface="Avenir Next" panose="020B0503020202020204" pitchFamily="34" charset="0"/>
              </a:defRPr>
            </a:lvl2pPr>
            <a:lvl3pPr>
              <a:defRPr b="0" i="0">
                <a:latin typeface="Avenir Next" panose="020B0503020202020204" pitchFamily="34" charset="0"/>
              </a:defRPr>
            </a:lvl3pPr>
            <a:lvl4pPr>
              <a:defRPr b="0" i="0">
                <a:latin typeface="Avenir Next" panose="020B0503020202020204" pitchFamily="34" charset="0"/>
              </a:defRPr>
            </a:lvl4pPr>
            <a:lvl5pPr>
              <a:defRPr b="0" i="0">
                <a:latin typeface="Avenir Next" panose="020B05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EC7B88-AD8D-77C3-AFD7-4CC9E4B3D1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778508" y="1741629"/>
            <a:ext cx="7371870" cy="1171786"/>
          </a:xfrm>
        </p:spPr>
        <p:txBody>
          <a:bodyPr anchor="b">
            <a:normAutofit/>
          </a:bodyPr>
          <a:lstStyle>
            <a:lvl1pPr marL="0" indent="0">
              <a:buNone/>
              <a:defRPr sz="4000" b="1" i="0">
                <a:solidFill>
                  <a:srgbClr val="D61F32"/>
                </a:solidFill>
                <a:latin typeface="Avenir Next Demi Bold" panose="020B0503020202020204" pitchFamily="34" charset="0"/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3B9C99-35A3-2B83-7686-7EAF30264C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778508" y="2913415"/>
            <a:ext cx="7371870" cy="5753507"/>
          </a:xfrm>
        </p:spPr>
        <p:txBody>
          <a:bodyPr/>
          <a:lstStyle>
            <a:lvl1pPr>
              <a:defRPr b="0" i="0">
                <a:latin typeface="Avenir Next" panose="020B0503020202020204" pitchFamily="34" charset="0"/>
              </a:defRPr>
            </a:lvl1pPr>
            <a:lvl2pPr>
              <a:defRPr b="0" i="0">
                <a:latin typeface="Avenir Next" panose="020B0503020202020204" pitchFamily="34" charset="0"/>
              </a:defRPr>
            </a:lvl2pPr>
            <a:lvl3pPr>
              <a:defRPr b="0" i="0">
                <a:latin typeface="Avenir Next" panose="020B0503020202020204" pitchFamily="34" charset="0"/>
              </a:defRPr>
            </a:lvl3pPr>
            <a:lvl4pPr>
              <a:defRPr b="0" i="0">
                <a:latin typeface="Avenir Next" panose="020B0503020202020204" pitchFamily="34" charset="0"/>
              </a:defRPr>
            </a:lvl4pPr>
            <a:lvl5pPr>
              <a:defRPr b="0" i="0">
                <a:latin typeface="Avenir Next" panose="020B05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52306D7-5739-9DD9-D5FE-8D0909901CFA}"/>
              </a:ext>
            </a:extLst>
          </p:cNvPr>
          <p:cNvSpPr/>
          <p:nvPr userDrawn="1"/>
        </p:nvSpPr>
        <p:spPr>
          <a:xfrm rot="16200000">
            <a:off x="2295688" y="-2125844"/>
            <a:ext cx="890917" cy="5583108"/>
          </a:xfrm>
          <a:prstGeom prst="rect">
            <a:avLst/>
          </a:prstGeom>
          <a:solidFill>
            <a:srgbClr val="D72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solidFill>
                <a:srgbClr val="003A70"/>
              </a:solidFill>
              <a:latin typeface="Avenir Next" panose="020B0503020202020204" pitchFamily="34" charset="0"/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0EE51CFD-FB22-7470-3305-519DED78BB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1013" y="394252"/>
            <a:ext cx="4157662" cy="520700"/>
          </a:xfrm>
        </p:spPr>
        <p:txBody>
          <a:bodyPr/>
          <a:lstStyle>
            <a:lvl1pPr marL="0" indent="0">
              <a:buNone/>
              <a:defRPr b="1" i="0">
                <a:solidFill>
                  <a:schemeClr val="bg1"/>
                </a:solidFill>
                <a:latin typeface="Avenir Next Demi Bold" panose="020B0503020202020204" pitchFamily="34" charset="0"/>
              </a:defRPr>
            </a:lvl1pPr>
          </a:lstStyle>
          <a:p>
            <a:pPr lvl="0"/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40171460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0151A9-BF31-53A1-5A89-9E825B104D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94403" y="1741629"/>
            <a:ext cx="7335743" cy="1171786"/>
          </a:xfrm>
        </p:spPr>
        <p:txBody>
          <a:bodyPr anchor="b">
            <a:normAutofit/>
          </a:bodyPr>
          <a:lstStyle>
            <a:lvl1pPr marL="0" indent="0">
              <a:buNone/>
              <a:defRPr sz="4000" b="1" i="0">
                <a:solidFill>
                  <a:srgbClr val="D61F32"/>
                </a:solidFill>
                <a:latin typeface="Avenir Next Demi Bold" panose="020B0503020202020204" pitchFamily="34" charset="0"/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76FFEC-F0E7-4319-B812-D02B4B83B3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94403" y="2913415"/>
            <a:ext cx="7335743" cy="5753507"/>
          </a:xfrm>
        </p:spPr>
        <p:txBody>
          <a:bodyPr/>
          <a:lstStyle>
            <a:lvl1pPr>
              <a:defRPr b="0" i="0">
                <a:latin typeface="Avenir Next" panose="020B0503020202020204" pitchFamily="34" charset="0"/>
              </a:defRPr>
            </a:lvl1pPr>
            <a:lvl2pPr>
              <a:defRPr b="0" i="0">
                <a:latin typeface="Avenir Next" panose="020B0503020202020204" pitchFamily="34" charset="0"/>
              </a:defRPr>
            </a:lvl2pPr>
            <a:lvl3pPr>
              <a:defRPr b="0" i="0">
                <a:latin typeface="Avenir Next" panose="020B0503020202020204" pitchFamily="34" charset="0"/>
              </a:defRPr>
            </a:lvl3pPr>
            <a:lvl4pPr>
              <a:defRPr b="0" i="0">
                <a:latin typeface="Avenir Next" panose="020B0503020202020204" pitchFamily="34" charset="0"/>
              </a:defRPr>
            </a:lvl4pPr>
            <a:lvl5pPr>
              <a:defRPr b="0" i="0">
                <a:latin typeface="Avenir Next" panose="020B05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52306D7-5739-9DD9-D5FE-8D0909901CFA}"/>
              </a:ext>
            </a:extLst>
          </p:cNvPr>
          <p:cNvSpPr/>
          <p:nvPr userDrawn="1"/>
        </p:nvSpPr>
        <p:spPr>
          <a:xfrm rot="16200000">
            <a:off x="2295688" y="-2125844"/>
            <a:ext cx="890917" cy="5583108"/>
          </a:xfrm>
          <a:prstGeom prst="rect">
            <a:avLst/>
          </a:prstGeom>
          <a:solidFill>
            <a:srgbClr val="D72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solidFill>
                <a:srgbClr val="003A70"/>
              </a:solidFill>
              <a:latin typeface="Avenir Next" panose="020B0503020202020204" pitchFamily="34" charset="0"/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0EE51CFD-FB22-7470-3305-519DED78BB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1013" y="394252"/>
            <a:ext cx="4157662" cy="520700"/>
          </a:xfrm>
        </p:spPr>
        <p:txBody>
          <a:bodyPr/>
          <a:lstStyle>
            <a:lvl1pPr marL="0" indent="0">
              <a:buNone/>
              <a:defRPr b="1" i="0">
                <a:solidFill>
                  <a:schemeClr val="bg1"/>
                </a:solidFill>
                <a:latin typeface="Avenir Next Demi Bold" panose="020B0503020202020204" pitchFamily="34" charset="0"/>
              </a:defRPr>
            </a:lvl1pPr>
          </a:lstStyle>
          <a:p>
            <a:pPr lvl="0"/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4663229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0151A9-BF31-53A1-5A89-9E825B104D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6150" y="1741629"/>
            <a:ext cx="14747962" cy="1171786"/>
          </a:xfrm>
        </p:spPr>
        <p:txBody>
          <a:bodyPr anchor="b">
            <a:normAutofit/>
          </a:bodyPr>
          <a:lstStyle>
            <a:lvl1pPr marL="0" indent="0" algn="ctr">
              <a:buNone/>
              <a:defRPr sz="4000" b="1" i="0">
                <a:solidFill>
                  <a:srgbClr val="D61F32"/>
                </a:solidFill>
                <a:latin typeface="Avenir Next Demi Bold" panose="020B0503020202020204" pitchFamily="34" charset="0"/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52306D7-5739-9DD9-D5FE-8D0909901CFA}"/>
              </a:ext>
            </a:extLst>
          </p:cNvPr>
          <p:cNvSpPr/>
          <p:nvPr userDrawn="1"/>
        </p:nvSpPr>
        <p:spPr>
          <a:xfrm rot="16200000">
            <a:off x="2295688" y="-2125844"/>
            <a:ext cx="890917" cy="5583108"/>
          </a:xfrm>
          <a:prstGeom prst="rect">
            <a:avLst/>
          </a:prstGeom>
          <a:solidFill>
            <a:srgbClr val="D72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solidFill>
                <a:srgbClr val="003A70"/>
              </a:solidFill>
              <a:latin typeface="Avenir Next" panose="020B0503020202020204" pitchFamily="34" charset="0"/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0EE51CFD-FB22-7470-3305-519DED78BB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1013" y="394252"/>
            <a:ext cx="4157662" cy="520700"/>
          </a:xfrm>
        </p:spPr>
        <p:txBody>
          <a:bodyPr/>
          <a:lstStyle>
            <a:lvl1pPr marL="0" indent="0">
              <a:buNone/>
              <a:defRPr b="1" i="0">
                <a:solidFill>
                  <a:schemeClr val="bg1"/>
                </a:solidFill>
                <a:latin typeface="Avenir Next Demi Bold" panose="020B0503020202020204" pitchFamily="34" charset="0"/>
              </a:defRPr>
            </a:lvl1pPr>
          </a:lstStyle>
          <a:p>
            <a:pPr lvl="0"/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0773109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52306D7-5739-9DD9-D5FE-8D0909901CFA}"/>
              </a:ext>
            </a:extLst>
          </p:cNvPr>
          <p:cNvSpPr/>
          <p:nvPr userDrawn="1"/>
        </p:nvSpPr>
        <p:spPr>
          <a:xfrm rot="16200000">
            <a:off x="2295688" y="-2125844"/>
            <a:ext cx="890917" cy="5583108"/>
          </a:xfrm>
          <a:prstGeom prst="rect">
            <a:avLst/>
          </a:prstGeom>
          <a:solidFill>
            <a:srgbClr val="D72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solidFill>
                <a:srgbClr val="003A70"/>
              </a:solidFill>
              <a:latin typeface="Avenir Next" panose="020B0503020202020204" pitchFamily="34" charset="0"/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0EE51CFD-FB22-7470-3305-519DED78BB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1013" y="394252"/>
            <a:ext cx="4157662" cy="520700"/>
          </a:xfrm>
        </p:spPr>
        <p:txBody>
          <a:bodyPr/>
          <a:lstStyle>
            <a:lvl1pPr marL="0" indent="0">
              <a:buNone/>
              <a:defRPr b="1" i="0">
                <a:solidFill>
                  <a:schemeClr val="bg1"/>
                </a:solidFill>
                <a:latin typeface="Avenir Next Demi Bold" panose="020B0503020202020204" pitchFamily="34" charset="0"/>
              </a:defRPr>
            </a:lvl1pPr>
          </a:lstStyle>
          <a:p>
            <a:pPr lvl="0"/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5907142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BTO 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0151A9-BF31-53A1-5A89-9E825B104D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94403" y="1741629"/>
            <a:ext cx="8572449" cy="1171786"/>
          </a:xfrm>
        </p:spPr>
        <p:txBody>
          <a:bodyPr anchor="b">
            <a:normAutofit/>
          </a:bodyPr>
          <a:lstStyle>
            <a:lvl1pPr marL="0" indent="0">
              <a:buNone/>
              <a:defRPr sz="4000" b="1" i="0">
                <a:solidFill>
                  <a:srgbClr val="D61F32"/>
                </a:solidFill>
                <a:latin typeface="Avenir Next Demi Bold" panose="020B0503020202020204" pitchFamily="34" charset="0"/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76FFEC-F0E7-4319-B812-D02B4B83B3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94403" y="2913415"/>
            <a:ext cx="8572449" cy="5753507"/>
          </a:xfrm>
        </p:spPr>
        <p:txBody>
          <a:bodyPr/>
          <a:lstStyle>
            <a:lvl1pPr>
              <a:defRPr b="0" i="0">
                <a:latin typeface="Avenir Next" panose="020B0503020202020204" pitchFamily="34" charset="0"/>
              </a:defRPr>
            </a:lvl1pPr>
            <a:lvl2pPr>
              <a:defRPr b="0" i="0">
                <a:latin typeface="Avenir Next" panose="020B0503020202020204" pitchFamily="34" charset="0"/>
              </a:defRPr>
            </a:lvl2pPr>
            <a:lvl3pPr>
              <a:defRPr b="0" i="0">
                <a:latin typeface="Avenir Next" panose="020B0503020202020204" pitchFamily="34" charset="0"/>
              </a:defRPr>
            </a:lvl3pPr>
            <a:lvl4pPr>
              <a:defRPr b="0" i="0">
                <a:latin typeface="Avenir Next" panose="020B0503020202020204" pitchFamily="34" charset="0"/>
              </a:defRPr>
            </a:lvl4pPr>
            <a:lvl5pPr>
              <a:defRPr b="0" i="0">
                <a:latin typeface="Avenir Next" panose="020B05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52306D7-5739-9DD9-D5FE-8D0909901CFA}"/>
              </a:ext>
            </a:extLst>
          </p:cNvPr>
          <p:cNvSpPr/>
          <p:nvPr userDrawn="1"/>
        </p:nvSpPr>
        <p:spPr>
          <a:xfrm rot="16200000">
            <a:off x="2295688" y="-2125844"/>
            <a:ext cx="890917" cy="5583108"/>
          </a:xfrm>
          <a:prstGeom prst="rect">
            <a:avLst/>
          </a:prstGeom>
          <a:solidFill>
            <a:srgbClr val="D72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solidFill>
                <a:srgbClr val="003A70"/>
              </a:solidFill>
              <a:latin typeface="Avenir Next" panose="020B0503020202020204" pitchFamily="34" charset="0"/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0EE51CFD-FB22-7470-3305-519DED78BB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1013" y="394252"/>
            <a:ext cx="4157662" cy="520700"/>
          </a:xfrm>
        </p:spPr>
        <p:txBody>
          <a:bodyPr/>
          <a:lstStyle>
            <a:lvl1pPr marL="0" indent="0">
              <a:buNone/>
              <a:defRPr b="1" i="0">
                <a:solidFill>
                  <a:schemeClr val="bg1"/>
                </a:solidFill>
                <a:latin typeface="Avenir Next Demi Bold" panose="020B0503020202020204" pitchFamily="34" charset="0"/>
              </a:defRPr>
            </a:lvl1pPr>
          </a:lstStyle>
          <a:p>
            <a:pPr lvl="0"/>
            <a:r>
              <a:rPr lang="en-US"/>
              <a:t>SLIDE TITLE</a:t>
            </a:r>
          </a:p>
        </p:txBody>
      </p:sp>
      <p:pic>
        <p:nvPicPr>
          <p:cNvPr id="5" name="Picture 4" descr="A blue and red text on a black background&#10;&#10;Description automatically generated">
            <a:extLst>
              <a:ext uri="{FF2B5EF4-FFF2-40B4-BE49-F238E27FC236}">
                <a16:creationId xmlns:a16="http://schemas.microsoft.com/office/drawing/2014/main" id="{29F06526-7C15-61B0-2CA0-A27D572775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4202" y="2133600"/>
            <a:ext cx="40005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8391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A346276-0CBB-E81D-9895-527B77901DA3}"/>
              </a:ext>
            </a:extLst>
          </p:cNvPr>
          <p:cNvSpPr/>
          <p:nvPr userDrawn="1"/>
        </p:nvSpPr>
        <p:spPr>
          <a:xfrm rot="16200000">
            <a:off x="2295688" y="-2125844"/>
            <a:ext cx="890917" cy="5583108"/>
          </a:xfrm>
          <a:prstGeom prst="rect">
            <a:avLst/>
          </a:prstGeom>
          <a:solidFill>
            <a:srgbClr val="D72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solidFill>
                <a:srgbClr val="003A70"/>
              </a:solidFill>
              <a:latin typeface="Avenir Next" panose="020B0503020202020204" pitchFamily="34" charset="0"/>
            </a:endParaRP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675B3F28-A3CE-ABA0-F76A-277803DB3EF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1013" y="394252"/>
            <a:ext cx="4157662" cy="520700"/>
          </a:xfrm>
        </p:spPr>
        <p:txBody>
          <a:bodyPr/>
          <a:lstStyle>
            <a:lvl1pPr marL="0" indent="0">
              <a:buNone/>
              <a:defRPr b="1" i="0">
                <a:solidFill>
                  <a:schemeClr val="bg1"/>
                </a:solidFill>
                <a:latin typeface="Avenir Next Demi Bold" panose="020B0503020202020204" pitchFamily="34" charset="0"/>
              </a:defRPr>
            </a:lvl1pPr>
          </a:lstStyle>
          <a:p>
            <a:pPr lvl="0"/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9731942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408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/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A8FCA8-1544-8C0A-516E-A5127A0353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2143" y="1828800"/>
            <a:ext cx="14955977" cy="6956214"/>
          </a:xfrm>
        </p:spPr>
        <p:txBody>
          <a:bodyPr/>
          <a:lstStyle>
            <a:lvl1pPr marL="0" indent="0">
              <a:buNone/>
              <a:defRPr b="0" i="0">
                <a:latin typeface="Avenir Next" panose="020B0503020202020204" pitchFamily="34" charset="0"/>
              </a:defRPr>
            </a:lvl1pPr>
            <a:lvl2pPr marL="650230" indent="0">
              <a:buNone/>
              <a:defRPr b="0" i="0">
                <a:latin typeface="Avenir Next" panose="020B0503020202020204" pitchFamily="34" charset="0"/>
              </a:defRPr>
            </a:lvl2pPr>
            <a:lvl3pPr marL="1300460" indent="0">
              <a:buNone/>
              <a:defRPr b="0" i="0">
                <a:latin typeface="Avenir Next" panose="020B0503020202020204" pitchFamily="34" charset="0"/>
              </a:defRPr>
            </a:lvl3pPr>
            <a:lvl4pPr marL="1950689" indent="0">
              <a:buNone/>
              <a:defRPr b="0" i="0">
                <a:latin typeface="Avenir Next" panose="020B0503020202020204" pitchFamily="34" charset="0"/>
              </a:defRPr>
            </a:lvl4pPr>
            <a:lvl5pPr marL="2600919" indent="0">
              <a:buNone/>
              <a:defRPr b="0" i="0">
                <a:latin typeface="Avenir Next" panose="020B05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1EAB754-D9B5-2C7D-BBBF-4F688B9EAFC6}"/>
              </a:ext>
            </a:extLst>
          </p:cNvPr>
          <p:cNvSpPr/>
          <p:nvPr userDrawn="1"/>
        </p:nvSpPr>
        <p:spPr>
          <a:xfrm rot="16200000">
            <a:off x="2295688" y="-2125844"/>
            <a:ext cx="890917" cy="5583108"/>
          </a:xfrm>
          <a:prstGeom prst="rect">
            <a:avLst/>
          </a:prstGeom>
          <a:solidFill>
            <a:srgbClr val="D72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solidFill>
                <a:srgbClr val="003A70"/>
              </a:solidFill>
              <a:latin typeface="Avenir Next" panose="020B0503020202020204" pitchFamily="34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5BC9E12-564F-6B74-1A29-433EB7B249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1013" y="394252"/>
            <a:ext cx="4157662" cy="520700"/>
          </a:xfrm>
        </p:spPr>
        <p:txBody>
          <a:bodyPr/>
          <a:lstStyle>
            <a:lvl1pPr marL="0" indent="0">
              <a:buNone/>
              <a:defRPr b="1" i="0">
                <a:solidFill>
                  <a:schemeClr val="bg1"/>
                </a:solidFill>
                <a:latin typeface="Avenir Next Demi Bold" panose="020B0503020202020204" pitchFamily="34" charset="0"/>
              </a:defRPr>
            </a:lvl1pPr>
          </a:lstStyle>
          <a:p>
            <a:pPr lvl="0"/>
            <a:r>
              <a:rPr lang="en-US"/>
              <a:t>AGENDA/TOC</a:t>
            </a:r>
          </a:p>
        </p:txBody>
      </p:sp>
    </p:spTree>
    <p:extLst>
      <p:ext uri="{BB962C8B-B14F-4D97-AF65-F5344CB8AC3E}">
        <p14:creationId xmlns:p14="http://schemas.microsoft.com/office/powerpoint/2010/main" val="24783290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ith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A14D49-BE63-86EC-7390-E34468854C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" r="1" b="1"/>
          <a:stretch/>
        </p:blipFill>
        <p:spPr>
          <a:xfrm>
            <a:off x="20" y="1823"/>
            <a:ext cx="17340242" cy="9751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5507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L End Slide (Questions?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EE5055D-F9A9-3A1A-DF2D-1F4C6799E9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" r="1" b="1"/>
          <a:stretch/>
        </p:blipFill>
        <p:spPr>
          <a:xfrm>
            <a:off x="20" y="1823"/>
            <a:ext cx="17340242" cy="975177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7485162-E1A0-0AF5-98CE-1A24C94BFE42}"/>
              </a:ext>
            </a:extLst>
          </p:cNvPr>
          <p:cNvSpPr/>
          <p:nvPr userDrawn="1"/>
        </p:nvSpPr>
        <p:spPr>
          <a:xfrm rot="16200000">
            <a:off x="10752606" y="-67351"/>
            <a:ext cx="3392467" cy="9781139"/>
          </a:xfrm>
          <a:prstGeom prst="rect">
            <a:avLst/>
          </a:prstGeom>
          <a:solidFill>
            <a:srgbClr val="D72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solidFill>
                <a:srgbClr val="003A70"/>
              </a:solidFill>
              <a:latin typeface="Avenir Next" panose="020B0503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D345B6-C3C1-2525-D44A-F97E52541701}"/>
              </a:ext>
            </a:extLst>
          </p:cNvPr>
          <p:cNvSpPr txBox="1"/>
          <p:nvPr userDrawn="1"/>
        </p:nvSpPr>
        <p:spPr>
          <a:xfrm>
            <a:off x="8232864" y="4504695"/>
            <a:ext cx="8255513" cy="7755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 defTabSz="1300460" hangingPunct="1">
              <a:lnSpc>
                <a:spcPct val="90000"/>
              </a:lnSpc>
              <a:spcAft>
                <a:spcPts val="853"/>
              </a:spcAft>
            </a:pPr>
            <a:r>
              <a:rPr lang="en-US" sz="4800" b="1" i="0" kern="1200">
                <a:solidFill>
                  <a:schemeClr val="bg1"/>
                </a:solidFill>
                <a:latin typeface="Avenir Next Demi Bold" panose="020B0503020202020204" pitchFamily="34" charset="0"/>
              </a:rPr>
              <a:t>QUESTIONS?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37BCCDF-DFC2-593A-4228-06752C21236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934" y="3972736"/>
            <a:ext cx="5752618" cy="1568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2981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TO End Slide (Questions?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EE5055D-F9A9-3A1A-DF2D-1F4C6799E9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" r="1" b="1"/>
          <a:stretch/>
        </p:blipFill>
        <p:spPr>
          <a:xfrm>
            <a:off x="20" y="1823"/>
            <a:ext cx="17340242" cy="975177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7485162-E1A0-0AF5-98CE-1A24C94BFE42}"/>
              </a:ext>
            </a:extLst>
          </p:cNvPr>
          <p:cNvSpPr/>
          <p:nvPr userDrawn="1"/>
        </p:nvSpPr>
        <p:spPr>
          <a:xfrm rot="16200000">
            <a:off x="10752606" y="-67351"/>
            <a:ext cx="3392467" cy="9781139"/>
          </a:xfrm>
          <a:prstGeom prst="rect">
            <a:avLst/>
          </a:prstGeom>
          <a:solidFill>
            <a:srgbClr val="D72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solidFill>
                <a:srgbClr val="003A70"/>
              </a:solidFill>
              <a:latin typeface="Avenir Next" panose="020B0503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D345B6-C3C1-2525-D44A-F97E52541701}"/>
              </a:ext>
            </a:extLst>
          </p:cNvPr>
          <p:cNvSpPr txBox="1"/>
          <p:nvPr userDrawn="1"/>
        </p:nvSpPr>
        <p:spPr>
          <a:xfrm>
            <a:off x="8232864" y="4504695"/>
            <a:ext cx="8255513" cy="7755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 defTabSz="1300460" hangingPunct="1">
              <a:lnSpc>
                <a:spcPct val="90000"/>
              </a:lnSpc>
              <a:spcAft>
                <a:spcPts val="853"/>
              </a:spcAft>
            </a:pPr>
            <a:r>
              <a:rPr lang="en-US" sz="4800" b="1" i="0" kern="1200">
                <a:solidFill>
                  <a:schemeClr val="bg1"/>
                </a:solidFill>
                <a:latin typeface="Avenir Next Demi Bold" panose="020B0503020202020204" pitchFamily="34" charset="0"/>
              </a:rPr>
              <a:t>QUESTIONS?</a:t>
            </a: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C3790AAB-4981-BED4-05AC-F1BC4D02F96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93850" y="1923899"/>
            <a:ext cx="3880477" cy="5905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914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L Subjec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0591AC0-3560-0A9F-3C31-1DF40E6329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" r="1" b="1"/>
          <a:stretch/>
        </p:blipFill>
        <p:spPr>
          <a:xfrm>
            <a:off x="20" y="1823"/>
            <a:ext cx="17340242" cy="975177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AA4298A-C4A7-CF90-A517-CBFDB880BCE1}"/>
              </a:ext>
            </a:extLst>
          </p:cNvPr>
          <p:cNvSpPr/>
          <p:nvPr userDrawn="1"/>
        </p:nvSpPr>
        <p:spPr>
          <a:xfrm rot="16200000">
            <a:off x="10699556" y="39238"/>
            <a:ext cx="3498575" cy="9781139"/>
          </a:xfrm>
          <a:prstGeom prst="rect">
            <a:avLst/>
          </a:prstGeom>
          <a:solidFill>
            <a:srgbClr val="D72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solidFill>
                <a:srgbClr val="003A70"/>
              </a:solidFill>
              <a:latin typeface="Avenir Next" panose="020B0503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3C8E4BA-44FF-B4F9-8DF5-91B2735071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934" y="3972736"/>
            <a:ext cx="5752618" cy="1568895"/>
          </a:xfrm>
          <a:prstGeom prst="rect">
            <a:avLst/>
          </a:prstGeom>
        </p:spPr>
      </p:pic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5AD2D3D2-0D70-8492-8CEF-88EC6EDDA4B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32775" y="3869635"/>
            <a:ext cx="7847013" cy="1114960"/>
          </a:xfrm>
        </p:spPr>
        <p:txBody>
          <a:bodyPr>
            <a:noAutofit/>
          </a:bodyPr>
          <a:lstStyle>
            <a:lvl1pPr marL="0" indent="0">
              <a:buNone/>
              <a:defRPr sz="4800" b="1" i="0">
                <a:solidFill>
                  <a:schemeClr val="bg1"/>
                </a:solidFill>
                <a:latin typeface="Avenir Next Demi Bold" panose="020B0503020202020204" pitchFamily="34" charset="0"/>
              </a:defRPr>
            </a:lvl1pPr>
            <a:lvl2pPr marL="650230" indent="0">
              <a:buNone/>
              <a:defRPr sz="4400" b="1" i="0">
                <a:solidFill>
                  <a:schemeClr val="bg1"/>
                </a:solidFill>
                <a:latin typeface="Avenir Next Demi Bold" panose="020B0503020202020204" pitchFamily="34" charset="0"/>
              </a:defRPr>
            </a:lvl2pPr>
            <a:lvl3pPr marL="1300460" indent="0">
              <a:buNone/>
              <a:defRPr sz="4000" b="1" i="0">
                <a:solidFill>
                  <a:schemeClr val="bg1"/>
                </a:solidFill>
                <a:latin typeface="Avenir Next Demi Bold" panose="020B0503020202020204" pitchFamily="34" charset="0"/>
              </a:defRPr>
            </a:lvl3pPr>
            <a:lvl4pPr marL="1950689" indent="0">
              <a:buNone/>
              <a:defRPr sz="3600" b="1" i="0">
                <a:solidFill>
                  <a:schemeClr val="bg1"/>
                </a:solidFill>
                <a:latin typeface="Avenir Next Demi Bold" panose="020B0503020202020204" pitchFamily="34" charset="0"/>
              </a:defRPr>
            </a:lvl4pPr>
            <a:lvl5pPr marL="2600919" indent="0">
              <a:buNone/>
              <a:defRPr sz="3600" b="1" i="0">
                <a:solidFill>
                  <a:schemeClr val="bg1"/>
                </a:solidFill>
                <a:latin typeface="Avenir Next Demi Bold" panose="020B0503020202020204" pitchFamily="34" charset="0"/>
              </a:defRPr>
            </a:lvl5pPr>
          </a:lstStyle>
          <a:p>
            <a:pPr lvl="0"/>
            <a:r>
              <a:rPr lang="en-US"/>
              <a:t>SUBJECT 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3ABF5345-1934-56F7-6A1E-C7822AA4951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232775" y="5217246"/>
            <a:ext cx="7847013" cy="98797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bg1"/>
                </a:solidFill>
                <a:latin typeface="Avenir Next" panose="020B0503020202020204" pitchFamily="34" charset="0"/>
              </a:defRPr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en-US"/>
              <a:t>SUBTITLE TEXT</a:t>
            </a:r>
          </a:p>
        </p:txBody>
      </p:sp>
    </p:spTree>
    <p:extLst>
      <p:ext uri="{BB962C8B-B14F-4D97-AF65-F5344CB8AC3E}">
        <p14:creationId xmlns:p14="http://schemas.microsoft.com/office/powerpoint/2010/main" val="255660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TO Subjec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0591AC0-3560-0A9F-3C31-1DF40E6329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" r="1" b="1"/>
          <a:stretch/>
        </p:blipFill>
        <p:spPr>
          <a:xfrm>
            <a:off x="20" y="1823"/>
            <a:ext cx="17340242" cy="975177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AA4298A-C4A7-CF90-A517-CBFDB880BCE1}"/>
              </a:ext>
            </a:extLst>
          </p:cNvPr>
          <p:cNvSpPr/>
          <p:nvPr userDrawn="1"/>
        </p:nvSpPr>
        <p:spPr>
          <a:xfrm rot="16200000">
            <a:off x="10699556" y="39238"/>
            <a:ext cx="3498575" cy="9781139"/>
          </a:xfrm>
          <a:prstGeom prst="rect">
            <a:avLst/>
          </a:prstGeom>
          <a:solidFill>
            <a:srgbClr val="D72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solidFill>
                <a:srgbClr val="003A70"/>
              </a:solidFill>
              <a:latin typeface="Avenir Next" panose="020B0503020202020204" pitchFamily="34" charset="0"/>
            </a:endParaRPr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5AD2D3D2-0D70-8492-8CEF-88EC6EDDA4B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32775" y="3869635"/>
            <a:ext cx="7847013" cy="1114960"/>
          </a:xfrm>
        </p:spPr>
        <p:txBody>
          <a:bodyPr>
            <a:noAutofit/>
          </a:bodyPr>
          <a:lstStyle>
            <a:lvl1pPr marL="0" indent="0">
              <a:buNone/>
              <a:defRPr sz="4800" b="1" i="0">
                <a:solidFill>
                  <a:schemeClr val="bg1"/>
                </a:solidFill>
                <a:latin typeface="Avenir Next Demi Bold" panose="020B0503020202020204" pitchFamily="34" charset="0"/>
              </a:defRPr>
            </a:lvl1pPr>
            <a:lvl2pPr marL="650230" indent="0">
              <a:buNone/>
              <a:defRPr sz="4400" b="1" i="0">
                <a:solidFill>
                  <a:schemeClr val="bg1"/>
                </a:solidFill>
                <a:latin typeface="Avenir Next Demi Bold" panose="020B0503020202020204" pitchFamily="34" charset="0"/>
              </a:defRPr>
            </a:lvl2pPr>
            <a:lvl3pPr marL="1300460" indent="0">
              <a:buNone/>
              <a:defRPr sz="4000" b="1" i="0">
                <a:solidFill>
                  <a:schemeClr val="bg1"/>
                </a:solidFill>
                <a:latin typeface="Avenir Next Demi Bold" panose="020B0503020202020204" pitchFamily="34" charset="0"/>
              </a:defRPr>
            </a:lvl3pPr>
            <a:lvl4pPr marL="1950689" indent="0">
              <a:buNone/>
              <a:defRPr sz="3600" b="1" i="0">
                <a:solidFill>
                  <a:schemeClr val="bg1"/>
                </a:solidFill>
                <a:latin typeface="Avenir Next Demi Bold" panose="020B0503020202020204" pitchFamily="34" charset="0"/>
              </a:defRPr>
            </a:lvl4pPr>
            <a:lvl5pPr marL="2600919" indent="0">
              <a:buNone/>
              <a:defRPr sz="3600" b="1" i="0">
                <a:solidFill>
                  <a:schemeClr val="bg1"/>
                </a:solidFill>
                <a:latin typeface="Avenir Next Demi Bold" panose="020B0503020202020204" pitchFamily="34" charset="0"/>
              </a:defRPr>
            </a:lvl5pPr>
          </a:lstStyle>
          <a:p>
            <a:pPr lvl="0"/>
            <a:r>
              <a:rPr lang="en-US"/>
              <a:t>SUBJECT 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3ABF5345-1934-56F7-6A1E-C7822AA4951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232775" y="5217246"/>
            <a:ext cx="7847013" cy="98797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bg1"/>
                </a:solidFill>
                <a:latin typeface="Avenir Next" panose="020B0503020202020204" pitchFamily="34" charset="0"/>
              </a:defRPr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en-US"/>
              <a:t>SUBTITLE TEXT</a:t>
            </a:r>
          </a:p>
        </p:txBody>
      </p:sp>
      <p:pic>
        <p:nvPicPr>
          <p:cNvPr id="3" name="Picture 2" descr="A blue and red text on a black background&#10;&#10;Description automatically generated">
            <a:extLst>
              <a:ext uri="{FF2B5EF4-FFF2-40B4-BE49-F238E27FC236}">
                <a16:creationId xmlns:a16="http://schemas.microsoft.com/office/drawing/2014/main" id="{8F8EC4E1-3DD1-AEFE-9E5D-9C70A413086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897" y="1828800"/>
            <a:ext cx="40005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510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8CA817-CAA6-A66E-D079-0FF45CCA15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92143" y="1696278"/>
            <a:ext cx="7369612" cy="7088736"/>
          </a:xfrm>
        </p:spPr>
        <p:txBody>
          <a:bodyPr/>
          <a:lstStyle>
            <a:lvl1pPr marL="0" indent="0">
              <a:buNone/>
              <a:defRPr b="0" i="0">
                <a:latin typeface="Avenir Next" panose="020B0503020202020204" pitchFamily="34" charset="0"/>
              </a:defRPr>
            </a:lvl1pPr>
            <a:lvl2pPr marL="650230" indent="0">
              <a:buNone/>
              <a:defRPr b="0" i="0">
                <a:latin typeface="Avenir Next" panose="020B0503020202020204" pitchFamily="34" charset="0"/>
              </a:defRPr>
            </a:lvl2pPr>
            <a:lvl3pPr marL="1300460" indent="0">
              <a:buNone/>
              <a:defRPr b="0" i="0">
                <a:latin typeface="Avenir Next" panose="020B0503020202020204" pitchFamily="34" charset="0"/>
              </a:defRPr>
            </a:lvl3pPr>
            <a:lvl4pPr marL="1950689" indent="0">
              <a:buNone/>
              <a:defRPr b="0" i="0">
                <a:latin typeface="Avenir Next" panose="020B0503020202020204" pitchFamily="34" charset="0"/>
              </a:defRPr>
            </a:lvl4pPr>
            <a:lvl5pPr marL="2600919" indent="0">
              <a:buNone/>
              <a:defRPr b="0" i="0">
                <a:latin typeface="Avenir Next" panose="020B05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507830-A864-D761-976B-8DEC1CB522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778508" y="1696278"/>
            <a:ext cx="7369612" cy="7088736"/>
          </a:xfrm>
        </p:spPr>
        <p:txBody>
          <a:bodyPr/>
          <a:lstStyle>
            <a:lvl1pPr marL="0" indent="0">
              <a:buNone/>
              <a:defRPr b="0" i="0">
                <a:latin typeface="Avenir Next" panose="020B0503020202020204" pitchFamily="34" charset="0"/>
              </a:defRPr>
            </a:lvl1pPr>
            <a:lvl2pPr marL="650230" indent="0">
              <a:buNone/>
              <a:defRPr b="0" i="0">
                <a:latin typeface="Avenir Next" panose="020B0503020202020204" pitchFamily="34" charset="0"/>
              </a:defRPr>
            </a:lvl2pPr>
            <a:lvl3pPr marL="1300460" indent="0">
              <a:buNone/>
              <a:defRPr b="0" i="0">
                <a:latin typeface="Avenir Next" panose="020B0503020202020204" pitchFamily="34" charset="0"/>
              </a:defRPr>
            </a:lvl3pPr>
            <a:lvl4pPr marL="1950689" indent="0">
              <a:buNone/>
              <a:defRPr b="0" i="0">
                <a:latin typeface="Avenir Next" panose="020B0503020202020204" pitchFamily="34" charset="0"/>
              </a:defRPr>
            </a:lvl4pPr>
            <a:lvl5pPr marL="2600919" indent="0">
              <a:buNone/>
              <a:defRPr b="0" i="0">
                <a:latin typeface="Avenir Next" panose="020B05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52BCF51-63FE-3136-9E8F-EC5803B72A13}"/>
              </a:ext>
            </a:extLst>
          </p:cNvPr>
          <p:cNvSpPr/>
          <p:nvPr userDrawn="1"/>
        </p:nvSpPr>
        <p:spPr>
          <a:xfrm rot="16200000">
            <a:off x="2295688" y="-2125844"/>
            <a:ext cx="890917" cy="5583108"/>
          </a:xfrm>
          <a:prstGeom prst="rect">
            <a:avLst/>
          </a:prstGeom>
          <a:solidFill>
            <a:srgbClr val="D72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solidFill>
                <a:srgbClr val="003A70"/>
              </a:solidFill>
              <a:latin typeface="Avenir Next" panose="020B0503020202020204" pitchFamily="34" charset="0"/>
            </a:endParaRP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5E3ED741-E911-1082-8546-6FA7A87384E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1013" y="394252"/>
            <a:ext cx="4157662" cy="520700"/>
          </a:xfrm>
        </p:spPr>
        <p:txBody>
          <a:bodyPr/>
          <a:lstStyle>
            <a:lvl1pPr marL="0" indent="0">
              <a:buNone/>
              <a:defRPr b="1" i="0">
                <a:solidFill>
                  <a:schemeClr val="bg1"/>
                </a:solidFill>
                <a:latin typeface="Avenir Next Demi Bold" panose="020B0503020202020204" pitchFamily="34" charset="0"/>
              </a:defRPr>
            </a:lvl1pPr>
          </a:lstStyle>
          <a:p>
            <a:pPr lvl="0"/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488300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0151A9-BF31-53A1-5A89-9E825B104D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94403" y="1741629"/>
            <a:ext cx="7335743" cy="1171786"/>
          </a:xfrm>
        </p:spPr>
        <p:txBody>
          <a:bodyPr anchor="b">
            <a:normAutofit/>
          </a:bodyPr>
          <a:lstStyle>
            <a:lvl1pPr marL="0" indent="0">
              <a:buNone/>
              <a:defRPr sz="4000" b="1" i="0">
                <a:solidFill>
                  <a:srgbClr val="D61F32"/>
                </a:solidFill>
                <a:latin typeface="Avenir Next Demi Bold" panose="020B0503020202020204" pitchFamily="34" charset="0"/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76FFEC-F0E7-4319-B812-D02B4B83B3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94403" y="2913415"/>
            <a:ext cx="7335743" cy="5753507"/>
          </a:xfrm>
        </p:spPr>
        <p:txBody>
          <a:bodyPr/>
          <a:lstStyle>
            <a:lvl1pPr>
              <a:defRPr b="0" i="0">
                <a:latin typeface="Avenir Next" panose="020B0503020202020204" pitchFamily="34" charset="0"/>
              </a:defRPr>
            </a:lvl1pPr>
            <a:lvl2pPr>
              <a:defRPr b="0" i="0">
                <a:latin typeface="Avenir Next" panose="020B0503020202020204" pitchFamily="34" charset="0"/>
              </a:defRPr>
            </a:lvl2pPr>
            <a:lvl3pPr>
              <a:defRPr b="0" i="0">
                <a:latin typeface="Avenir Next" panose="020B0503020202020204" pitchFamily="34" charset="0"/>
              </a:defRPr>
            </a:lvl3pPr>
            <a:lvl4pPr>
              <a:defRPr b="0" i="0">
                <a:latin typeface="Avenir Next" panose="020B0503020202020204" pitchFamily="34" charset="0"/>
              </a:defRPr>
            </a:lvl4pPr>
            <a:lvl5pPr>
              <a:defRPr b="0" i="0">
                <a:latin typeface="Avenir Next" panose="020B05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EC7B88-AD8D-77C3-AFD7-4CC9E4B3D1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778508" y="1741629"/>
            <a:ext cx="7371870" cy="1171786"/>
          </a:xfrm>
        </p:spPr>
        <p:txBody>
          <a:bodyPr anchor="b">
            <a:normAutofit/>
          </a:bodyPr>
          <a:lstStyle>
            <a:lvl1pPr marL="0" indent="0">
              <a:buNone/>
              <a:defRPr sz="4000" b="1" i="0">
                <a:solidFill>
                  <a:srgbClr val="D61F32"/>
                </a:solidFill>
                <a:latin typeface="Avenir Next Demi Bold" panose="020B0503020202020204" pitchFamily="34" charset="0"/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3B9C99-35A3-2B83-7686-7EAF30264C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778508" y="2913415"/>
            <a:ext cx="7371870" cy="5753507"/>
          </a:xfrm>
        </p:spPr>
        <p:txBody>
          <a:bodyPr/>
          <a:lstStyle>
            <a:lvl1pPr>
              <a:defRPr b="0" i="0">
                <a:latin typeface="Avenir Next" panose="020B0503020202020204" pitchFamily="34" charset="0"/>
              </a:defRPr>
            </a:lvl1pPr>
            <a:lvl2pPr>
              <a:defRPr b="0" i="0">
                <a:latin typeface="Avenir Next" panose="020B0503020202020204" pitchFamily="34" charset="0"/>
              </a:defRPr>
            </a:lvl2pPr>
            <a:lvl3pPr>
              <a:defRPr b="0" i="0">
                <a:latin typeface="Avenir Next" panose="020B0503020202020204" pitchFamily="34" charset="0"/>
              </a:defRPr>
            </a:lvl3pPr>
            <a:lvl4pPr>
              <a:defRPr b="0" i="0">
                <a:latin typeface="Avenir Next" panose="020B0503020202020204" pitchFamily="34" charset="0"/>
              </a:defRPr>
            </a:lvl4pPr>
            <a:lvl5pPr>
              <a:defRPr b="0" i="0">
                <a:latin typeface="Avenir Next" panose="020B05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52306D7-5739-9DD9-D5FE-8D0909901CFA}"/>
              </a:ext>
            </a:extLst>
          </p:cNvPr>
          <p:cNvSpPr/>
          <p:nvPr userDrawn="1"/>
        </p:nvSpPr>
        <p:spPr>
          <a:xfrm rot="16200000">
            <a:off x="2295688" y="-2125844"/>
            <a:ext cx="890917" cy="5583108"/>
          </a:xfrm>
          <a:prstGeom prst="rect">
            <a:avLst/>
          </a:prstGeom>
          <a:solidFill>
            <a:srgbClr val="D72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solidFill>
                <a:srgbClr val="003A70"/>
              </a:solidFill>
              <a:latin typeface="Avenir Next" panose="020B0503020202020204" pitchFamily="34" charset="0"/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0EE51CFD-FB22-7470-3305-519DED78BB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1013" y="394252"/>
            <a:ext cx="4157662" cy="520700"/>
          </a:xfrm>
        </p:spPr>
        <p:txBody>
          <a:bodyPr/>
          <a:lstStyle>
            <a:lvl1pPr marL="0" indent="0">
              <a:buNone/>
              <a:defRPr b="1" i="0">
                <a:solidFill>
                  <a:schemeClr val="bg1"/>
                </a:solidFill>
                <a:latin typeface="Avenir Next Demi Bold" panose="020B0503020202020204" pitchFamily="34" charset="0"/>
              </a:defRPr>
            </a:lvl1pPr>
          </a:lstStyle>
          <a:p>
            <a:pPr lvl="0"/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522972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0151A9-BF31-53A1-5A89-9E825B104D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94403" y="1741629"/>
            <a:ext cx="7335743" cy="1171786"/>
          </a:xfrm>
        </p:spPr>
        <p:txBody>
          <a:bodyPr anchor="b">
            <a:normAutofit/>
          </a:bodyPr>
          <a:lstStyle>
            <a:lvl1pPr marL="0" indent="0">
              <a:buNone/>
              <a:defRPr sz="4000" b="1" i="0">
                <a:solidFill>
                  <a:srgbClr val="D61F32"/>
                </a:solidFill>
                <a:latin typeface="Avenir Next Demi Bold" panose="020B0503020202020204" pitchFamily="34" charset="0"/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76FFEC-F0E7-4319-B812-D02B4B83B3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94403" y="2913415"/>
            <a:ext cx="7335743" cy="5753507"/>
          </a:xfrm>
        </p:spPr>
        <p:txBody>
          <a:bodyPr/>
          <a:lstStyle>
            <a:lvl1pPr>
              <a:defRPr b="0" i="0">
                <a:latin typeface="Avenir Next" panose="020B0503020202020204" pitchFamily="34" charset="0"/>
              </a:defRPr>
            </a:lvl1pPr>
            <a:lvl2pPr>
              <a:defRPr b="0" i="0">
                <a:latin typeface="Avenir Next" panose="020B0503020202020204" pitchFamily="34" charset="0"/>
              </a:defRPr>
            </a:lvl2pPr>
            <a:lvl3pPr>
              <a:defRPr b="0" i="0">
                <a:latin typeface="Avenir Next" panose="020B0503020202020204" pitchFamily="34" charset="0"/>
              </a:defRPr>
            </a:lvl3pPr>
            <a:lvl4pPr>
              <a:defRPr b="0" i="0">
                <a:latin typeface="Avenir Next" panose="020B0503020202020204" pitchFamily="34" charset="0"/>
              </a:defRPr>
            </a:lvl4pPr>
            <a:lvl5pPr>
              <a:defRPr b="0" i="0">
                <a:latin typeface="Avenir Next" panose="020B05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52306D7-5739-9DD9-D5FE-8D0909901CFA}"/>
              </a:ext>
            </a:extLst>
          </p:cNvPr>
          <p:cNvSpPr/>
          <p:nvPr userDrawn="1"/>
        </p:nvSpPr>
        <p:spPr>
          <a:xfrm rot="16200000">
            <a:off x="2295688" y="-2125844"/>
            <a:ext cx="890917" cy="5583108"/>
          </a:xfrm>
          <a:prstGeom prst="rect">
            <a:avLst/>
          </a:prstGeom>
          <a:solidFill>
            <a:srgbClr val="D72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solidFill>
                <a:srgbClr val="003A70"/>
              </a:solidFill>
              <a:latin typeface="Avenir Next" panose="020B0503020202020204" pitchFamily="34" charset="0"/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0EE51CFD-FB22-7470-3305-519DED78BB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1013" y="394252"/>
            <a:ext cx="4157662" cy="520700"/>
          </a:xfrm>
        </p:spPr>
        <p:txBody>
          <a:bodyPr/>
          <a:lstStyle>
            <a:lvl1pPr marL="0" indent="0">
              <a:buNone/>
              <a:defRPr b="1" i="0">
                <a:solidFill>
                  <a:schemeClr val="bg1"/>
                </a:solidFill>
                <a:latin typeface="Avenir Next Demi Bold" panose="020B0503020202020204" pitchFamily="34" charset="0"/>
              </a:defRPr>
            </a:lvl1pPr>
          </a:lstStyle>
          <a:p>
            <a:pPr lvl="0"/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121729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0151A9-BF31-53A1-5A89-9E825B104D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6150" y="1741629"/>
            <a:ext cx="14747962" cy="1171786"/>
          </a:xfrm>
        </p:spPr>
        <p:txBody>
          <a:bodyPr anchor="b">
            <a:normAutofit/>
          </a:bodyPr>
          <a:lstStyle>
            <a:lvl1pPr marL="0" indent="0" algn="ctr">
              <a:buNone/>
              <a:defRPr sz="4000" b="1" i="0">
                <a:solidFill>
                  <a:srgbClr val="D61F32"/>
                </a:solidFill>
                <a:latin typeface="Avenir Next Demi Bold" panose="020B0503020202020204" pitchFamily="34" charset="0"/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52306D7-5739-9DD9-D5FE-8D0909901CFA}"/>
              </a:ext>
            </a:extLst>
          </p:cNvPr>
          <p:cNvSpPr/>
          <p:nvPr userDrawn="1"/>
        </p:nvSpPr>
        <p:spPr>
          <a:xfrm rot="16200000">
            <a:off x="2295688" y="-2125844"/>
            <a:ext cx="890917" cy="5583108"/>
          </a:xfrm>
          <a:prstGeom prst="rect">
            <a:avLst/>
          </a:prstGeom>
          <a:solidFill>
            <a:srgbClr val="D72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solidFill>
                <a:srgbClr val="003A70"/>
              </a:solidFill>
              <a:latin typeface="Avenir Next" panose="020B0503020202020204" pitchFamily="34" charset="0"/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0EE51CFD-FB22-7470-3305-519DED78BB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1013" y="394252"/>
            <a:ext cx="4157662" cy="520700"/>
          </a:xfrm>
        </p:spPr>
        <p:txBody>
          <a:bodyPr/>
          <a:lstStyle>
            <a:lvl1pPr marL="0" indent="0">
              <a:buNone/>
              <a:defRPr b="1" i="0">
                <a:solidFill>
                  <a:schemeClr val="bg1"/>
                </a:solidFill>
                <a:latin typeface="Avenir Next Demi Bold" panose="020B0503020202020204" pitchFamily="34" charset="0"/>
              </a:defRPr>
            </a:lvl1pPr>
          </a:lstStyle>
          <a:p>
            <a:pPr lvl="0"/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525203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4654E14-342B-61A2-C4BC-408183C96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143" y="519290"/>
            <a:ext cx="14955977" cy="20771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Titles &amp; Subheadings – Avenir Next Demi Bold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CEAF7E-C869-3F0D-99E9-F4245FCC3D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92143" y="2596444"/>
            <a:ext cx="14955977" cy="61885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Paragraph Text – Avenir Next Regular</a:t>
            </a:r>
          </a:p>
          <a:p>
            <a:pPr lvl="1"/>
            <a:r>
              <a:rPr lang="en-US"/>
              <a:t>Paragraph Text – Avenir Next o Regular</a:t>
            </a:r>
          </a:p>
          <a:p>
            <a:pPr lvl="2"/>
            <a:r>
              <a:rPr lang="en-US"/>
              <a:t>Paragraph Text – Avenir Next Regular</a:t>
            </a:r>
          </a:p>
          <a:p>
            <a:pPr lvl="3"/>
            <a:r>
              <a:rPr lang="en-US"/>
              <a:t>Paragraph Text – Avenir Next Regular</a:t>
            </a:r>
          </a:p>
          <a:p>
            <a:pPr lvl="4"/>
            <a:r>
              <a:rPr lang="en-US"/>
              <a:t>Paragraph Text – Avenir Next Regular</a:t>
            </a:r>
          </a:p>
        </p:txBody>
      </p:sp>
    </p:spTree>
    <p:extLst>
      <p:ext uri="{BB962C8B-B14F-4D97-AF65-F5344CB8AC3E}">
        <p14:creationId xmlns:p14="http://schemas.microsoft.com/office/powerpoint/2010/main" val="590439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72" r:id="rId2"/>
    <p:sldLayoutId id="2147483759" r:id="rId3"/>
    <p:sldLayoutId id="2147483760" r:id="rId4"/>
    <p:sldLayoutId id="2147483771" r:id="rId5"/>
    <p:sldLayoutId id="2147483761" r:id="rId6"/>
    <p:sldLayoutId id="2147483762" r:id="rId7"/>
    <p:sldLayoutId id="2147483769" r:id="rId8"/>
    <p:sldLayoutId id="2147483775" r:id="rId9"/>
    <p:sldLayoutId id="2147483776" r:id="rId10"/>
    <p:sldLayoutId id="2147483770" r:id="rId11"/>
    <p:sldLayoutId id="2147483763" r:id="rId12"/>
    <p:sldLayoutId id="2147483764" r:id="rId13"/>
    <p:sldLayoutId id="2147483777" r:id="rId14"/>
    <p:sldLayoutId id="2147483773" r:id="rId15"/>
    <p:sldLayoutId id="2147483774" r:id="rId16"/>
  </p:sldLayoutIdLst>
  <p:txStyles>
    <p:titleStyle>
      <a:lvl1pPr algn="l" defTabSz="1300460" rtl="0" eaLnBrk="1" latinLnBrk="0" hangingPunct="1">
        <a:lnSpc>
          <a:spcPct val="90000"/>
        </a:lnSpc>
        <a:spcBef>
          <a:spcPct val="0"/>
        </a:spcBef>
        <a:buNone/>
        <a:defRPr sz="4800" b="1" i="0" kern="1200">
          <a:solidFill>
            <a:schemeClr val="tx1"/>
          </a:solidFill>
          <a:latin typeface="Avenir Next Demi Bold" panose="020B0503020202020204" pitchFamily="34" charset="0"/>
          <a:ea typeface="+mj-ea"/>
          <a:cs typeface="+mj-cs"/>
        </a:defRPr>
      </a:lvl1pPr>
    </p:titleStyle>
    <p:bodyStyle>
      <a:lvl1pPr marL="0" indent="0" algn="l" defTabSz="1300460" rtl="0" eaLnBrk="1" latinLnBrk="0" hangingPunct="1">
        <a:lnSpc>
          <a:spcPct val="90000"/>
        </a:lnSpc>
        <a:spcBef>
          <a:spcPts val="1422"/>
        </a:spcBef>
        <a:buFont typeface="Arial" panose="020B0604020202020204" pitchFamily="34" charset="0"/>
        <a:buNone/>
        <a:defRPr sz="3200" b="0" i="0" kern="1200">
          <a:solidFill>
            <a:schemeClr val="tx1"/>
          </a:solidFill>
          <a:latin typeface="Avenir Next" panose="020B0503020202020204" pitchFamily="34" charset="0"/>
          <a:ea typeface="+mn-ea"/>
          <a:cs typeface="+mn-cs"/>
        </a:defRPr>
      </a:lvl1pPr>
      <a:lvl2pPr marL="650230" indent="0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Avenir Next" panose="020B0503020202020204" pitchFamily="34" charset="0"/>
          <a:ea typeface="+mn-ea"/>
          <a:cs typeface="+mn-cs"/>
        </a:defRPr>
      </a:lvl2pPr>
      <a:lvl3pPr marL="1300460" indent="0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Avenir Next" panose="020B0503020202020204" pitchFamily="34" charset="0"/>
          <a:ea typeface="+mn-ea"/>
          <a:cs typeface="+mn-cs"/>
        </a:defRPr>
      </a:lvl3pPr>
      <a:lvl4pPr marL="1950689" indent="0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Avenir Next" panose="020B0503020202020204" pitchFamily="34" charset="0"/>
          <a:ea typeface="+mn-ea"/>
          <a:cs typeface="+mn-cs"/>
        </a:defRPr>
      </a:lvl4pPr>
      <a:lvl5pPr marL="2600919" indent="0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Avenir Next" panose="020B0503020202020204" pitchFamily="34" charset="0"/>
          <a:ea typeface="+mn-ea"/>
          <a:cs typeface="+mn-cs"/>
        </a:defRPr>
      </a:lvl5pPr>
      <a:lvl6pPr marL="357626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072" userDrawn="1">
          <p15:clr>
            <a:srgbClr val="F26B43"/>
          </p15:clr>
        </p15:guide>
        <p15:guide id="2" pos="546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4654E14-342B-61A2-C4BC-408183C96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143" y="519290"/>
            <a:ext cx="14955977" cy="20771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Titles &amp; Subheadings – Avenir Next Demi Bold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CEAF7E-C869-3F0D-99E9-F4245FCC3D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92143" y="2596444"/>
            <a:ext cx="14955977" cy="61885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Paragraph Text – Avenir Next Regular</a:t>
            </a:r>
          </a:p>
          <a:p>
            <a:pPr lvl="1"/>
            <a:r>
              <a:rPr lang="en-US"/>
              <a:t>Paragraph Text – Avenir Next o Regular</a:t>
            </a:r>
          </a:p>
          <a:p>
            <a:pPr lvl="2"/>
            <a:r>
              <a:rPr lang="en-US"/>
              <a:t>Paragraph Text – Avenir Next Regular</a:t>
            </a:r>
          </a:p>
          <a:p>
            <a:pPr lvl="3"/>
            <a:r>
              <a:rPr lang="en-US"/>
              <a:t>Paragraph Text – Avenir Next Regular</a:t>
            </a:r>
          </a:p>
          <a:p>
            <a:pPr lvl="4"/>
            <a:r>
              <a:rPr lang="en-US"/>
              <a:t>Paragraph Text – Avenir Next Regular</a:t>
            </a:r>
          </a:p>
        </p:txBody>
      </p:sp>
    </p:spTree>
    <p:extLst>
      <p:ext uri="{BB962C8B-B14F-4D97-AF65-F5344CB8AC3E}">
        <p14:creationId xmlns:p14="http://schemas.microsoft.com/office/powerpoint/2010/main" val="779231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</p:sldLayoutIdLst>
  <p:txStyles>
    <p:titleStyle>
      <a:lvl1pPr algn="l" defTabSz="1300460" rtl="0" eaLnBrk="1" latinLnBrk="0" hangingPunct="1">
        <a:lnSpc>
          <a:spcPct val="90000"/>
        </a:lnSpc>
        <a:spcBef>
          <a:spcPct val="0"/>
        </a:spcBef>
        <a:buNone/>
        <a:defRPr sz="4800" b="1" i="0" kern="1200">
          <a:solidFill>
            <a:schemeClr val="tx1"/>
          </a:solidFill>
          <a:latin typeface="Avenir Next Demi Bold" panose="020B0503020202020204" pitchFamily="34" charset="0"/>
          <a:ea typeface="+mj-ea"/>
          <a:cs typeface="+mj-cs"/>
        </a:defRPr>
      </a:lvl1pPr>
    </p:titleStyle>
    <p:bodyStyle>
      <a:lvl1pPr marL="0" indent="0" algn="l" defTabSz="1300460" rtl="0" eaLnBrk="1" latinLnBrk="0" hangingPunct="1">
        <a:lnSpc>
          <a:spcPct val="90000"/>
        </a:lnSpc>
        <a:spcBef>
          <a:spcPts val="1422"/>
        </a:spcBef>
        <a:buFont typeface="Arial" panose="020B0604020202020204" pitchFamily="34" charset="0"/>
        <a:buNone/>
        <a:defRPr sz="3200" b="0" i="0" kern="1200">
          <a:solidFill>
            <a:schemeClr val="tx1"/>
          </a:solidFill>
          <a:latin typeface="Avenir Next" panose="020B0503020202020204" pitchFamily="34" charset="0"/>
          <a:ea typeface="+mn-ea"/>
          <a:cs typeface="+mn-cs"/>
        </a:defRPr>
      </a:lvl1pPr>
      <a:lvl2pPr marL="650230" indent="0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Avenir Next" panose="020B0503020202020204" pitchFamily="34" charset="0"/>
          <a:ea typeface="+mn-ea"/>
          <a:cs typeface="+mn-cs"/>
        </a:defRPr>
      </a:lvl2pPr>
      <a:lvl3pPr marL="1300460" indent="0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Avenir Next" panose="020B0503020202020204" pitchFamily="34" charset="0"/>
          <a:ea typeface="+mn-ea"/>
          <a:cs typeface="+mn-cs"/>
        </a:defRPr>
      </a:lvl3pPr>
      <a:lvl4pPr marL="1950689" indent="0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Avenir Next" panose="020B0503020202020204" pitchFamily="34" charset="0"/>
          <a:ea typeface="+mn-ea"/>
          <a:cs typeface="+mn-cs"/>
        </a:defRPr>
      </a:lvl4pPr>
      <a:lvl5pPr marL="2600919" indent="0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Avenir Next" panose="020B0503020202020204" pitchFamily="34" charset="0"/>
          <a:ea typeface="+mn-ea"/>
          <a:cs typeface="+mn-cs"/>
        </a:defRPr>
      </a:lvl5pPr>
      <a:lvl6pPr marL="357626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072">
          <p15:clr>
            <a:srgbClr val="F26B43"/>
          </p15:clr>
        </p15:guide>
        <p15:guide id="2" pos="546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9AEDE24-AB90-FFD6-7EEA-C5D2DC4748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b="1" i="0">
                <a:effectLst/>
                <a:latin typeface="-apple-system"/>
              </a:rPr>
              <a:t>How to Run a Post 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5EEE2F-8A50-3176-99F3-D6FD96F4B7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32775" y="5217246"/>
            <a:ext cx="7847013" cy="132025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600">
                <a:latin typeface="Avenir Next"/>
              </a:rPr>
              <a:t>James A. Bryant Sr.</a:t>
            </a:r>
            <a:endParaRPr lang="en-US" sz="3600"/>
          </a:p>
          <a:p>
            <a:r>
              <a:rPr lang="en-US" sz="3600">
                <a:latin typeface="Avenir Next"/>
              </a:rPr>
              <a:t>Department of Alabama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7939780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utput image">
            <a:extLst>
              <a:ext uri="{FF2B5EF4-FFF2-40B4-BE49-F238E27FC236}">
                <a16:creationId xmlns:a16="http://schemas.microsoft.com/office/drawing/2014/main" id="{EA1EA4BA-2C0C-96F0-60C2-55ECDB510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29" b="10797"/>
          <a:stretch/>
        </p:blipFill>
        <p:spPr bwMode="auto">
          <a:xfrm>
            <a:off x="1630554" y="2217107"/>
            <a:ext cx="14955977" cy="6956214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81013" y="394252"/>
            <a:ext cx="4157662" cy="520700"/>
          </a:xfrm>
        </p:spPr>
        <p:txBody>
          <a:bodyPr>
            <a:normAutofit/>
          </a:bodyPr>
          <a:lstStyle/>
          <a:p>
            <a:r>
              <a:rPr lang="en-US" sz="3000"/>
              <a:t>Post Officers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36296" y="2605414"/>
            <a:ext cx="51231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73393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  <a:sym typeface="Helvetica Neue"/>
              </a:rPr>
              <a:t>Suggested Roles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60931" y="7841293"/>
            <a:ext cx="65636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73393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  <a:sym typeface="Helvetica Neue"/>
              </a:rPr>
              <a:t>Every Post is Different</a:t>
            </a:r>
          </a:p>
        </p:txBody>
      </p:sp>
    </p:spTree>
    <p:extLst>
      <p:ext uri="{BB962C8B-B14F-4D97-AF65-F5344CB8AC3E}">
        <p14:creationId xmlns:p14="http://schemas.microsoft.com/office/powerpoint/2010/main" val="6656338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Post Officers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56493" y="2602524"/>
            <a:ext cx="15650307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173393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venir Next"/>
                <a:ea typeface="+mn-ea"/>
                <a:cs typeface="+mn-cs"/>
                <a:sym typeface="Helvetica Neue"/>
              </a:rPr>
              <a:t>Sgt-At-Arms- Meeting Set up, Flag Etiquette, Keeps Decorum during Meetings</a:t>
            </a:r>
          </a:p>
          <a:p>
            <a:pPr marL="285750" marR="0" lvl="0" indent="-285750" algn="l" defTabSz="173393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Avenir Next"/>
              <a:ea typeface="+mn-ea"/>
              <a:cs typeface="+mn-cs"/>
              <a:sym typeface="Helvetica Neue"/>
            </a:endParaRPr>
          </a:p>
          <a:p>
            <a:pPr marL="285750" marR="0" lvl="0" indent="-285750" algn="l" defTabSz="173393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venir Next"/>
                <a:ea typeface="+mn-ea"/>
                <a:cs typeface="+mn-cs"/>
                <a:sym typeface="Helvetica Neue"/>
              </a:rPr>
              <a:t>Finance Officer-Keeper of the Post Finances </a:t>
            </a:r>
          </a:p>
          <a:p>
            <a:pPr marL="285750" marR="0" lvl="0" indent="-285750" algn="l" defTabSz="173393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Avenir Next"/>
              <a:ea typeface="+mn-ea"/>
              <a:cs typeface="+mn-cs"/>
              <a:sym typeface="Helvetica Neue"/>
            </a:endParaRPr>
          </a:p>
          <a:p>
            <a:pPr marL="285750" marR="0" lvl="0" indent="-285750" algn="l" defTabSz="173393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venir Next"/>
                <a:ea typeface="+mn-ea"/>
                <a:cs typeface="+mn-cs"/>
                <a:sym typeface="Helvetica Neue"/>
              </a:rPr>
              <a:t>Service Officer-Helps and directs for those in need of services</a:t>
            </a:r>
          </a:p>
          <a:p>
            <a:pPr marL="285750" marR="0" lvl="0" indent="-285750" algn="l" defTabSz="173393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Avenir Next"/>
              <a:ea typeface="+mn-ea"/>
              <a:cs typeface="+mn-cs"/>
              <a:sym typeface="Helvetica Neue"/>
            </a:endParaRPr>
          </a:p>
          <a:p>
            <a:pPr marL="285750" marR="0" lvl="0" indent="-285750" algn="l" defTabSz="173393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venir Next"/>
                <a:ea typeface="+mn-ea"/>
                <a:cs typeface="+mn-cs"/>
                <a:sym typeface="Helvetica Neue"/>
              </a:rPr>
              <a:t>Judge Advocate-Expert on Parliamentary Procedures, Constitution, and By Laws</a:t>
            </a:r>
          </a:p>
          <a:p>
            <a:pPr marL="285750" marR="0" lvl="0" indent="-285750" algn="l" defTabSz="173393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Avenir Next"/>
              <a:ea typeface="+mn-ea"/>
              <a:cs typeface="+mn-cs"/>
              <a:sym typeface="Helvetica Neue"/>
            </a:endParaRPr>
          </a:p>
          <a:p>
            <a:pPr marL="285750" marR="0" lvl="0" indent="-285750" algn="l" defTabSz="173393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venir Next"/>
                <a:ea typeface="+mn-ea"/>
                <a:cs typeface="+mn-cs"/>
                <a:sym typeface="Helvetica Neue"/>
              </a:rPr>
              <a:t>Historian-Records Post History and may produce a Post History Books</a:t>
            </a:r>
          </a:p>
          <a:p>
            <a:pPr marL="285750" marR="0" lvl="0" indent="-285750" algn="l" defTabSz="173393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Avenir Next"/>
              <a:ea typeface="+mn-ea"/>
              <a:cs typeface="+mn-cs"/>
              <a:sym typeface="Helvetica Neue"/>
            </a:endParaRPr>
          </a:p>
          <a:p>
            <a:pPr marL="285750" marR="0" lvl="0" indent="-285750" algn="l" defTabSz="173393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venir Next"/>
                <a:ea typeface="+mn-ea"/>
                <a:cs typeface="+mn-cs"/>
                <a:sym typeface="Helvetica Neue"/>
              </a:rPr>
              <a:t>Chaplain-Moral and Spiritual Leader of the Post </a:t>
            </a:r>
          </a:p>
        </p:txBody>
      </p:sp>
    </p:spTree>
    <p:extLst>
      <p:ext uri="{BB962C8B-B14F-4D97-AF65-F5344CB8AC3E}">
        <p14:creationId xmlns:p14="http://schemas.microsoft.com/office/powerpoint/2010/main" val="10450246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78F205-3440-E832-1FDC-0CE5DA17BB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9A5982-9050-110D-BFAF-A2897F44A9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PROGRAMS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0F0DE6B-43E0-D836-07B6-7AF6CDDE92A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Connecting people in service to nation</a:t>
            </a:r>
          </a:p>
        </p:txBody>
      </p:sp>
    </p:spTree>
    <p:extLst>
      <p:ext uri="{BB962C8B-B14F-4D97-AF65-F5344CB8AC3E}">
        <p14:creationId xmlns:p14="http://schemas.microsoft.com/office/powerpoint/2010/main" val="9684079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D2BF070-D49F-3569-D776-1409CB48CE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Does Your Community Know You’re There? Here’s How.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6E8091-9774-B8E1-80E8-3F9D28CF8B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Programs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DD9F1A0-890A-F62F-9E9B-4E4080586505}"/>
              </a:ext>
            </a:extLst>
          </p:cNvPr>
          <p:cNvGraphicFramePr/>
          <p:nvPr/>
        </p:nvGraphicFramePr>
        <p:xfrm>
          <a:off x="982049" y="3008242"/>
          <a:ext cx="15376164" cy="56586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545850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4984196" y="1203637"/>
            <a:ext cx="7371870" cy="1171786"/>
          </a:xfrm>
        </p:spPr>
        <p:txBody>
          <a:bodyPr anchor="b">
            <a:normAutofit/>
          </a:bodyPr>
          <a:lstStyle/>
          <a:p>
            <a:pPr algn="ctr"/>
            <a:r>
              <a:rPr lang="en-US"/>
              <a:t>Where Are My Volunteers</a:t>
            </a: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D1A9754C-E1A8-42A5-24EE-2E12A5D254AC}"/>
              </a:ext>
            </a:extLst>
          </p:cNvPr>
          <p:cNvGraphicFramePr/>
          <p:nvPr/>
        </p:nvGraphicFramePr>
        <p:xfrm>
          <a:off x="867883" y="2375423"/>
          <a:ext cx="15782703" cy="66835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8BF420CB-F83B-0C5D-9C22-2B89E502208D}"/>
              </a:ext>
            </a:extLst>
          </p:cNvPr>
          <p:cNvSpPr txBox="1">
            <a:spLocks/>
          </p:cNvSpPr>
          <p:nvPr/>
        </p:nvSpPr>
        <p:spPr>
          <a:xfrm>
            <a:off x="496776" y="283882"/>
            <a:ext cx="4157662" cy="520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1300460" rtl="0" eaLnBrk="1" latinLnBrk="0" hangingPunct="1">
              <a:lnSpc>
                <a:spcPct val="90000"/>
              </a:lnSpc>
              <a:spcBef>
                <a:spcPts val="1422"/>
              </a:spcBef>
              <a:buFont typeface="Arial" panose="020B0604020202020204" pitchFamily="34" charset="0"/>
              <a:buNone/>
              <a:defRPr sz="3200" b="1" i="0" kern="1200">
                <a:solidFill>
                  <a:schemeClr val="bg1"/>
                </a:solidFill>
                <a:latin typeface="Avenir Next Demi Bold" panose="020B0503020202020204" pitchFamily="34" charset="0"/>
                <a:ea typeface="+mn-ea"/>
                <a:cs typeface="+mn-cs"/>
              </a:defRPr>
            </a:lvl1pPr>
            <a:lvl2pPr marL="650230" indent="0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2pPr>
            <a:lvl3pPr marL="1300460" indent="0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3pPr>
            <a:lvl4pPr marL="1950689" indent="0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4pPr>
            <a:lvl5pPr marL="2600919" indent="0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5pPr>
            <a:lvl6pPr marL="357626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649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72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695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00460" rtl="0" eaLnBrk="1" fontAlgn="auto" latinLnBrk="0" hangingPunct="1">
              <a:lnSpc>
                <a:spcPct val="90000"/>
              </a:lnSpc>
              <a:spcBef>
                <a:spcPts val="142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Demi Bold" panose="020B0503020202020204" pitchFamily="34" charset="0"/>
                <a:ea typeface="+mn-ea"/>
                <a:cs typeface="+mn-cs"/>
                <a:sym typeface="Helvetica Neue"/>
              </a:rPr>
              <a:t>The Backbone of Success</a:t>
            </a:r>
          </a:p>
        </p:txBody>
      </p:sp>
    </p:spTree>
    <p:extLst>
      <p:ext uri="{BB962C8B-B14F-4D97-AF65-F5344CB8AC3E}">
        <p14:creationId xmlns:p14="http://schemas.microsoft.com/office/powerpoint/2010/main" val="37971137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A5B170-9587-7503-4DF9-C0E1B1590C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CC0B2DF-B5C5-9562-1487-04D67DCD83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85325" y="1558055"/>
            <a:ext cx="7369612" cy="520700"/>
          </a:xfrm>
        </p:spPr>
        <p:txBody>
          <a:bodyPr>
            <a:noAutofit/>
          </a:bodyPr>
          <a:lstStyle/>
          <a:p>
            <a:pPr algn="ctr"/>
            <a:r>
              <a:rPr lang="en-US" sz="4000" b="1">
                <a:solidFill>
                  <a:srgbClr val="163C6C"/>
                </a:solidFill>
                <a:latin typeface="Avenir Next Demi Bold" panose="020B0503020202020204"/>
              </a:rPr>
              <a:t>Needs a Committee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54024C2-156B-812C-31C7-33269AD4AF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1013" y="220814"/>
            <a:ext cx="4157662" cy="520700"/>
          </a:xfrm>
        </p:spPr>
        <p:txBody>
          <a:bodyPr>
            <a:normAutofit/>
          </a:bodyPr>
          <a:lstStyle/>
          <a:p>
            <a:r>
              <a:rPr lang="en-US" sz="3000"/>
              <a:t>The Backbone of Success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247625E9-C662-EB5B-B5BE-A9B490CBBCE3}"/>
              </a:ext>
            </a:extLst>
          </p:cNvPr>
          <p:cNvGraphicFramePr/>
          <p:nvPr/>
        </p:nvGraphicFramePr>
        <p:xfrm>
          <a:off x="481012" y="2078755"/>
          <a:ext cx="16275899" cy="7088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215447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B02384-74FD-506C-A61D-49AF41F551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166762-4F25-05E0-4159-A102B5DB7E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MONEY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AD15CF2D-FADF-5595-9466-F9056CC8AB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How are we paying for things and staying out of trouble?</a:t>
            </a:r>
          </a:p>
        </p:txBody>
      </p:sp>
    </p:spTree>
    <p:extLst>
      <p:ext uri="{BB962C8B-B14F-4D97-AF65-F5344CB8AC3E}">
        <p14:creationId xmlns:p14="http://schemas.microsoft.com/office/powerpoint/2010/main" val="32233457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81013" y="394252"/>
            <a:ext cx="4157662" cy="520700"/>
          </a:xfrm>
        </p:spPr>
        <p:txBody>
          <a:bodyPr>
            <a:normAutofit/>
          </a:bodyPr>
          <a:lstStyle/>
          <a:p>
            <a:r>
              <a:rPr lang="en-US" sz="3000"/>
              <a:t>Records &amp; Procedures</a:t>
            </a:r>
          </a:p>
        </p:txBody>
      </p:sp>
      <p:graphicFrame>
        <p:nvGraphicFramePr>
          <p:cNvPr id="7" name="Content Placeholder 1">
            <a:extLst>
              <a:ext uri="{FF2B5EF4-FFF2-40B4-BE49-F238E27FC236}">
                <a16:creationId xmlns:a16="http://schemas.microsoft.com/office/drawing/2014/main" id="{6290FDA0-A7C8-20DF-D033-58959F3687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6345389"/>
              </p:ext>
            </p:extLst>
          </p:nvPr>
        </p:nvGraphicFramePr>
        <p:xfrm>
          <a:off x="1192143" y="1828800"/>
          <a:ext cx="14955977" cy="6956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101316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/>
              <a:t>It is a Real Thing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360969" y="3440953"/>
            <a:ext cx="7335743" cy="5753507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/>
              <a:t>Effective Internal Controls help prevent Fraud</a:t>
            </a:r>
          </a:p>
          <a:p>
            <a:endParaRPr lang="en-US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/>
              <a:t>Protects the Post, Officers, and Members of the Post</a:t>
            </a:r>
          </a:p>
          <a:p>
            <a:endParaRPr lang="en-US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/>
              <a:t>Insurance as a safety net</a:t>
            </a:r>
          </a:p>
          <a:p>
            <a:endParaRPr lang="en-US" b="1"/>
          </a:p>
          <a:p>
            <a:endParaRPr lang="en-US"/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/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/>
              <a:t>Fraud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264916">
            <a:off x="9076043" y="3653202"/>
            <a:ext cx="6667500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8891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2340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0F14C9F-7FCF-C80B-2C66-18C166D05C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sz="4000">
                <a:latin typeface="Avenir Next Demi Bold"/>
              </a:rPr>
              <a:t>KEY TOPICS</a:t>
            </a:r>
            <a:endParaRPr lang="en-US" sz="400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8C8AE9E-B00E-7281-9F1C-690C210098D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>
                <a:solidFill>
                  <a:srgbClr val="163C6C"/>
                </a:solidFill>
                <a:effectLst/>
                <a:latin typeface="-apple-system"/>
              </a:rPr>
              <a:t>An Effective Post meeting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b="0" i="0">
              <a:solidFill>
                <a:srgbClr val="163C6C"/>
              </a:solidFill>
              <a:effectLst/>
              <a:latin typeface="-apple-system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>
                <a:solidFill>
                  <a:srgbClr val="163C6C"/>
                </a:solidFill>
                <a:effectLst/>
                <a:latin typeface="-apple-system"/>
              </a:rPr>
              <a:t>Officer roles and responsibilities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b="0" i="0">
              <a:solidFill>
                <a:srgbClr val="163C6C"/>
              </a:solidFill>
              <a:effectLst/>
              <a:latin typeface="-apple-system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>
                <a:solidFill>
                  <a:srgbClr val="163C6C"/>
                </a:solidFill>
                <a:effectLst/>
                <a:latin typeface="-apple-system"/>
              </a:rPr>
              <a:t>Program implementation and engaging members</a:t>
            </a:r>
          </a:p>
          <a:p>
            <a:pPr algn="l"/>
            <a:endParaRPr lang="en-US" b="0" i="0">
              <a:solidFill>
                <a:srgbClr val="163C6C"/>
              </a:solidFill>
              <a:effectLst/>
              <a:latin typeface="-apple-system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>
                <a:solidFill>
                  <a:srgbClr val="163C6C"/>
                </a:solidFill>
                <a:effectLst/>
                <a:latin typeface="-apple-system"/>
              </a:rPr>
              <a:t>Best practices for financial and administrative oversight</a:t>
            </a:r>
          </a:p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67C9182-546B-A7E4-F21A-070A374652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>
                <a:latin typeface="Avenir Next Demi Bold"/>
              </a:rPr>
              <a:t>Overview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859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DE4470-5685-AD33-747C-2D0F73AB41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cap="all"/>
              <a:t>An Effective Post Meeting</a:t>
            </a:r>
          </a:p>
          <a:p>
            <a:endParaRPr lang="en-US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D3602114-CACB-0C71-6811-7C8A204580C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Preparation is key!</a:t>
            </a:r>
          </a:p>
        </p:txBody>
      </p:sp>
    </p:spTree>
    <p:extLst>
      <p:ext uri="{BB962C8B-B14F-4D97-AF65-F5344CB8AC3E}">
        <p14:creationId xmlns:p14="http://schemas.microsoft.com/office/powerpoint/2010/main" val="2846426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1A402D-B57D-73C0-A06D-BA9FFB0624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0138" y="447886"/>
            <a:ext cx="5962318" cy="520700"/>
          </a:xfrm>
        </p:spPr>
        <p:txBody>
          <a:bodyPr>
            <a:normAutofit/>
          </a:bodyPr>
          <a:lstStyle/>
          <a:p>
            <a:r>
              <a:rPr lang="en-US" sz="3000"/>
              <a:t>Post Meetings: Why They Matter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13875AA5-11FF-B6E9-BD9E-4BAD47C32CFB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899781" y="1696278"/>
          <a:ext cx="14900199" cy="7088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31641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7AB2999-7BC1-ECAE-F5B8-2A7C645926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94403" y="1741629"/>
            <a:ext cx="7335743" cy="1171786"/>
          </a:xfrm>
        </p:spPr>
        <p:txBody>
          <a:bodyPr anchor="b">
            <a:normAutofit/>
          </a:bodyPr>
          <a:lstStyle/>
          <a:p>
            <a:r>
              <a:rPr lang="en-US"/>
              <a:t>Purpose of an Agenda: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74CE65-BE62-6004-5C29-E59DC47A38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94403" y="2913415"/>
            <a:ext cx="7335743" cy="5753507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en-US"/>
          </a:p>
          <a:p>
            <a:pPr>
              <a:buFont typeface="Arial" panose="020B0604020202020204" pitchFamily="34" charset="0"/>
              <a:buChar char="•"/>
            </a:pPr>
            <a:r>
              <a:rPr lang="en-US"/>
              <a:t>Provides structure for the meeting (fleshing out the skeleton from the Manual of Ceremonies).</a:t>
            </a:r>
          </a:p>
          <a:p>
            <a:endParaRPr lang="en-US"/>
          </a:p>
          <a:p>
            <a:pPr>
              <a:buFont typeface="Arial" panose="020B0604020202020204" pitchFamily="34" charset="0"/>
              <a:buChar char="•"/>
            </a:pPr>
            <a:r>
              <a:rPr lang="en-US"/>
              <a:t>Helps focus on priorities and keeps discussions on track.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A98A1CBF-39F8-5D57-D19D-43392462E9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778508" y="1741629"/>
            <a:ext cx="7371870" cy="1171786"/>
          </a:xfrm>
        </p:spPr>
        <p:txBody>
          <a:bodyPr anchor="b">
            <a:normAutofit/>
          </a:bodyPr>
          <a:lstStyle/>
          <a:p>
            <a:r>
              <a:rPr lang="en-US"/>
              <a:t>It can all be found in the: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21D2F87-D820-EE7F-A216-610C1E5924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5885" y="2913415"/>
            <a:ext cx="7237115" cy="5753507"/>
          </a:xfrm>
          <a:prstGeom prst="rect">
            <a:avLst/>
          </a:prstGeom>
          <a:noFill/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237F1E5-8669-164D-DD84-E7208EAD98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1013" y="394252"/>
            <a:ext cx="4157662" cy="5207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000"/>
              <a:t>Post Meeting</a:t>
            </a:r>
          </a:p>
        </p:txBody>
      </p:sp>
    </p:spTree>
    <p:extLst>
      <p:ext uri="{BB962C8B-B14F-4D97-AF65-F5344CB8AC3E}">
        <p14:creationId xmlns:p14="http://schemas.microsoft.com/office/powerpoint/2010/main" val="1700088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30148E-89BD-7E66-2A85-700E4E91C6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7FEF351-20BC-79E9-2389-5A360F2AFE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94403" y="1741629"/>
            <a:ext cx="7335743" cy="117178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 b="1" i="0" kern="1200">
                <a:latin typeface="Avenir Next Demi Bold" panose="020B0503020202020204" pitchFamily="34" charset="0"/>
                <a:ea typeface="+mn-ea"/>
                <a:cs typeface="+mn-cs"/>
              </a:rPr>
              <a:t>Key Elements of an Effective Agenda:</a:t>
            </a: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89BA6144-2502-9FC6-EC1D-DE18633881C4}"/>
              </a:ext>
            </a:extLst>
          </p:cNvPr>
          <p:cNvSpPr txBox="1">
            <a:spLocks/>
          </p:cNvSpPr>
          <p:nvPr/>
        </p:nvSpPr>
        <p:spPr>
          <a:xfrm>
            <a:off x="8778508" y="1741629"/>
            <a:ext cx="7371870" cy="11717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1300460" rtl="0" eaLnBrk="1" latinLnBrk="0" hangingPunct="1">
              <a:lnSpc>
                <a:spcPct val="90000"/>
              </a:lnSpc>
              <a:spcBef>
                <a:spcPts val="1422"/>
              </a:spcBef>
              <a:buFont typeface="Arial" panose="020B0604020202020204" pitchFamily="34" charset="0"/>
              <a:buNone/>
              <a:defRPr sz="4000" b="1" i="0" kern="1200">
                <a:solidFill>
                  <a:srgbClr val="D61F32"/>
                </a:solidFill>
                <a:latin typeface="Avenir Next Demi Bold" panose="020B0503020202020204" pitchFamily="34" charset="0"/>
                <a:ea typeface="+mn-ea"/>
                <a:cs typeface="+mn-cs"/>
              </a:defRPr>
            </a:lvl1pPr>
            <a:lvl2pPr marL="650230" indent="0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None/>
              <a:defRPr sz="2844" b="1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2pPr>
            <a:lvl3pPr marL="1300460" indent="0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None/>
              <a:defRPr sz="2560" b="1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3pPr>
            <a:lvl4pPr marL="1950690" indent="0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None/>
              <a:defRPr sz="2276" b="1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4pPr>
            <a:lvl5pPr marL="2600919" indent="0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None/>
              <a:defRPr sz="2276" b="1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5pPr>
            <a:lvl6pPr marL="3251149" indent="0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None/>
              <a:defRPr sz="2276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01379" indent="0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None/>
              <a:defRPr sz="2276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51609" indent="0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None/>
              <a:defRPr sz="2276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01839" indent="0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None/>
              <a:defRPr sz="2276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0" kern="1200">
                <a:latin typeface="Avenir Next Demi Bold" panose="020B0503020202020204" pitchFamily="34" charset="0"/>
                <a:ea typeface="+mn-ea"/>
                <a:cs typeface="+mn-cs"/>
              </a:rPr>
              <a:t>How to make it Work: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2047EDE-E546-A02C-AC18-D83680CADA9B}"/>
              </a:ext>
            </a:extLst>
          </p:cNvPr>
          <p:cNvSpPr txBox="1">
            <a:spLocks/>
          </p:cNvSpPr>
          <p:nvPr/>
        </p:nvSpPr>
        <p:spPr>
          <a:xfrm>
            <a:off x="8778508" y="2913415"/>
            <a:ext cx="7371870" cy="57535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1300460" rtl="0" eaLnBrk="1" latinLnBrk="0" hangingPunct="1">
              <a:lnSpc>
                <a:spcPct val="90000"/>
              </a:lnSpc>
              <a:spcBef>
                <a:spcPts val="1422"/>
              </a:spcBef>
              <a:buFont typeface="Arial" panose="020B0604020202020204" pitchFamily="34" charset="0"/>
              <a:buNone/>
              <a:defRPr sz="3200" b="0" i="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1pPr>
            <a:lvl2pPr marL="650230" indent="0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None/>
              <a:defRPr sz="2800" b="0" i="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2pPr>
            <a:lvl3pPr marL="1300460" indent="0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3pPr>
            <a:lvl4pPr marL="1950689" indent="0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4pPr>
            <a:lvl5pPr marL="2600919" indent="0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5pPr>
            <a:lvl6pPr marL="357626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649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72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695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/>
              <a:t>Announce the meeting multiple ways</a:t>
            </a:r>
          </a:p>
          <a:p>
            <a:endParaRPr lang="en-US" sz="3000"/>
          </a:p>
          <a:p>
            <a:r>
              <a:rPr lang="en-US" sz="3000"/>
              <a:t>Get RSVPs</a:t>
            </a:r>
          </a:p>
          <a:p>
            <a:endParaRPr lang="en-US" sz="3000"/>
          </a:p>
          <a:p>
            <a:r>
              <a:rPr lang="en-US" sz="3000"/>
              <a:t>Send out read ahead material</a:t>
            </a:r>
          </a:p>
          <a:p>
            <a:endParaRPr lang="en-US" sz="3000"/>
          </a:p>
          <a:p>
            <a:r>
              <a:rPr lang="en-US" sz="3000"/>
              <a:t>Include qualified speakers and briefings</a:t>
            </a:r>
          </a:p>
          <a:p>
            <a:endParaRPr lang="en-US" sz="3000"/>
          </a:p>
          <a:p>
            <a:r>
              <a:rPr lang="en-US" sz="3000"/>
              <a:t>Don’t neglect social interaction and member engagement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082B26-1862-E4FD-B224-7B3538A47F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1013" y="394252"/>
            <a:ext cx="4157662" cy="5207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000" b="1" i="0" kern="1200">
                <a:latin typeface="Avenir Next Demi Bold" panose="020B0503020202020204" pitchFamily="34" charset="0"/>
                <a:ea typeface="+mn-ea"/>
                <a:cs typeface="+mn-cs"/>
              </a:rPr>
              <a:t>Post Meeting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B6B0325-B59E-CA6A-639E-860B8DC31827}"/>
              </a:ext>
            </a:extLst>
          </p:cNvPr>
          <p:cNvSpPr txBox="1">
            <a:spLocks/>
          </p:cNvSpPr>
          <p:nvPr/>
        </p:nvSpPr>
        <p:spPr>
          <a:xfrm>
            <a:off x="9090981" y="2998081"/>
            <a:ext cx="7335743" cy="57535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1300460" rtl="0" eaLnBrk="1" latinLnBrk="0" hangingPunct="1">
              <a:lnSpc>
                <a:spcPct val="90000"/>
              </a:lnSpc>
              <a:spcBef>
                <a:spcPts val="1422"/>
              </a:spcBef>
              <a:buFont typeface="Arial" panose="020B0604020202020204" pitchFamily="34" charset="0"/>
              <a:buNone/>
              <a:defRPr sz="3200" b="0" i="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1pPr>
            <a:lvl2pPr marL="650230" indent="0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None/>
              <a:defRPr sz="2800" b="0" i="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2pPr>
            <a:lvl3pPr marL="1300460" indent="0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3pPr>
            <a:lvl4pPr marL="1950689" indent="0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4pPr>
            <a:lvl5pPr marL="2600919" indent="0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5pPr>
            <a:lvl6pPr marL="357626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649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72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695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82FE7378-D0A2-D4C9-572C-0F916241CA82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09322723"/>
              </p:ext>
            </p:extLst>
          </p:nvPr>
        </p:nvGraphicFramePr>
        <p:xfrm>
          <a:off x="1194403" y="2913415"/>
          <a:ext cx="7335743" cy="57535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93302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293F1D-045F-CDE2-D733-35D6D56C9D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ideo 11" descr="Icon Of People Connecting">
            <a:extLst>
              <a:ext uri="{FF2B5EF4-FFF2-40B4-BE49-F238E27FC236}">
                <a16:creationId xmlns:a16="http://schemas.microsoft.com/office/drawing/2014/main" id="{967B9056-3886-5E92-2F38-572A2261835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14071" r="14006"/>
          <a:stretch/>
        </p:blipFill>
        <p:spPr>
          <a:xfrm>
            <a:off x="970803" y="2327522"/>
            <a:ext cx="7335743" cy="5753507"/>
          </a:xfrm>
          <a:prstGeom prst="rect">
            <a:avLst/>
          </a:prstGeom>
          <a:noFill/>
        </p:spPr>
      </p:pic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604DC9CC-9519-E335-3E92-86A5E706ED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778508" y="1741629"/>
            <a:ext cx="7371870" cy="1171786"/>
          </a:xfrm>
        </p:spPr>
        <p:txBody>
          <a:bodyPr/>
          <a:lstStyle/>
          <a:p>
            <a:r>
              <a:rPr lang="en-US" b="1" i="0" kern="1200"/>
              <a:t>Quorum</a:t>
            </a:r>
          </a:p>
          <a:p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D4DDF01-4805-C6A8-FA82-B62753E36B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778508" y="2913415"/>
            <a:ext cx="7371870" cy="5753507"/>
          </a:xfrm>
        </p:spPr>
        <p:txBody>
          <a:bodyPr>
            <a:normAutofit/>
          </a:bodyPr>
          <a:lstStyle/>
          <a:p>
            <a:r>
              <a:rPr lang="en-US" sz="2000" b="1"/>
              <a:t>Definition of Quorum:</a:t>
            </a:r>
            <a:br>
              <a:rPr lang="en-US" sz="2000"/>
            </a:br>
            <a:r>
              <a:rPr lang="en-US" sz="2000"/>
              <a:t>The minimum number of members required to conduct official business at a meeting.</a:t>
            </a:r>
          </a:p>
          <a:p>
            <a:r>
              <a:rPr lang="en-US" sz="2000" b="1"/>
              <a:t>Importance of Quorum:</a:t>
            </a:r>
            <a:endParaRPr lang="en-US" sz="2000"/>
          </a:p>
          <a:p>
            <a:pPr>
              <a:buFont typeface="Arial" panose="020B0604020202020204" pitchFamily="34" charset="0"/>
              <a:buChar char="•"/>
            </a:pPr>
            <a:r>
              <a:rPr lang="en-US" sz="2000"/>
              <a:t>Ensures decisions are legitimate and represent the majority.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/>
              <a:t>Avoids delays in post operations and program planning.</a:t>
            </a:r>
          </a:p>
          <a:p>
            <a:r>
              <a:rPr lang="en-US" sz="2000" b="1"/>
              <a:t>Tips for Maintaining Quorum:</a:t>
            </a:r>
            <a:endParaRPr lang="en-US" sz="2000"/>
          </a:p>
          <a:p>
            <a:pPr>
              <a:buFont typeface="Arial" panose="020B0604020202020204" pitchFamily="34" charset="0"/>
              <a:buChar char="•"/>
            </a:pPr>
            <a:r>
              <a:rPr lang="en-US" sz="2000"/>
              <a:t>Set clear attendance expectations for members.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/>
              <a:t>Coordinate closely with officers and committee chairs to ensure presence.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/>
              <a:t>Incorporate engaging agendas to encourage attendance.</a:t>
            </a:r>
          </a:p>
          <a:p>
            <a:r>
              <a:rPr lang="en-US" sz="2000" b="1"/>
              <a:t>Key Practice:</a:t>
            </a:r>
            <a:endParaRPr lang="en-US" sz="2000"/>
          </a:p>
          <a:p>
            <a:pPr>
              <a:buFont typeface="Arial" panose="020B0604020202020204" pitchFamily="34" charset="0"/>
              <a:buChar char="•"/>
            </a:pPr>
            <a:r>
              <a:rPr lang="en-US" sz="2000"/>
              <a:t>Follow the Manual of Ceremonies once quorum is achieved.</a:t>
            </a:r>
          </a:p>
          <a:p>
            <a:endParaRPr lang="en-US" sz="200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10A4C7-D46C-7EBD-1060-3B46DA77B0B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1013" y="394252"/>
            <a:ext cx="4157662" cy="5207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000" b="1" i="0" kern="1200"/>
              <a:t>Post Meeting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613AF6E-D262-1476-C0F8-D624877C3502}"/>
              </a:ext>
            </a:extLst>
          </p:cNvPr>
          <p:cNvSpPr txBox="1">
            <a:spLocks/>
          </p:cNvSpPr>
          <p:nvPr/>
        </p:nvSpPr>
        <p:spPr>
          <a:xfrm>
            <a:off x="9090981" y="2998081"/>
            <a:ext cx="7335743" cy="57535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1300460" rtl="0" eaLnBrk="1" latinLnBrk="0" hangingPunct="1">
              <a:lnSpc>
                <a:spcPct val="90000"/>
              </a:lnSpc>
              <a:spcBef>
                <a:spcPts val="1422"/>
              </a:spcBef>
              <a:buFont typeface="Arial" panose="020B0604020202020204" pitchFamily="34" charset="0"/>
              <a:buNone/>
              <a:defRPr sz="3200" b="0" i="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1pPr>
            <a:lvl2pPr marL="650230" indent="0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None/>
              <a:defRPr sz="2800" b="0" i="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2pPr>
            <a:lvl3pPr marL="1300460" indent="0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3pPr>
            <a:lvl4pPr marL="1950689" indent="0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4pPr>
            <a:lvl5pPr marL="2600919" indent="0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5pPr>
            <a:lvl6pPr marL="357626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649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72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695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252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 mute="1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293F1D-045F-CDE2-D733-35D6D56C9D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10A4C7-D46C-7EBD-1060-3B46DA77B0B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1013" y="394252"/>
            <a:ext cx="4157662" cy="5207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000" b="1" i="0" kern="1200"/>
              <a:t>Post Meeting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613AF6E-D262-1476-C0F8-D624877C3502}"/>
              </a:ext>
            </a:extLst>
          </p:cNvPr>
          <p:cNvSpPr txBox="1">
            <a:spLocks/>
          </p:cNvSpPr>
          <p:nvPr/>
        </p:nvSpPr>
        <p:spPr>
          <a:xfrm>
            <a:off x="9090981" y="2998081"/>
            <a:ext cx="7335743" cy="57535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1300460" rtl="0" eaLnBrk="1" latinLnBrk="0" hangingPunct="1">
              <a:lnSpc>
                <a:spcPct val="90000"/>
              </a:lnSpc>
              <a:spcBef>
                <a:spcPts val="1422"/>
              </a:spcBef>
              <a:buFont typeface="Arial" panose="020B0604020202020204" pitchFamily="34" charset="0"/>
              <a:buNone/>
              <a:defRPr sz="3200" b="0" i="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1pPr>
            <a:lvl2pPr marL="650230" indent="0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None/>
              <a:defRPr sz="2800" b="0" i="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2pPr>
            <a:lvl3pPr marL="1300460" indent="0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3pPr>
            <a:lvl4pPr marL="1950689" indent="0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4pPr>
            <a:lvl5pPr marL="2600919" indent="0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5pPr>
            <a:lvl6pPr marL="357626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649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72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695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graphicFrame>
        <p:nvGraphicFramePr>
          <p:cNvPr id="18" name="Content Placeholder 9">
            <a:extLst>
              <a:ext uri="{FF2B5EF4-FFF2-40B4-BE49-F238E27FC236}">
                <a16:creationId xmlns:a16="http://schemas.microsoft.com/office/drawing/2014/main" id="{3707C45C-2605-251D-0EBE-EF8A850866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2762521"/>
              </p:ext>
            </p:extLst>
          </p:nvPr>
        </p:nvGraphicFramePr>
        <p:xfrm>
          <a:off x="1192143" y="1828800"/>
          <a:ext cx="14955977" cy="6956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36267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3ED690-09E2-7386-463E-872B380A13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13A5E2-D347-E246-E674-47A935977D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32774" y="3869635"/>
            <a:ext cx="8677981" cy="1114960"/>
          </a:xfrm>
        </p:spPr>
        <p:txBody>
          <a:bodyPr/>
          <a:lstStyle/>
          <a:p>
            <a:r>
              <a:rPr lang="en-US" cap="all"/>
              <a:t>Officer roles and responsibilities</a:t>
            </a:r>
          </a:p>
          <a:p>
            <a:endParaRPr lang="en-US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A2792E2-3FA0-F7A3-3F2F-E24FDDEB1AC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Every Post is different</a:t>
            </a:r>
          </a:p>
        </p:txBody>
      </p:sp>
    </p:spTree>
    <p:extLst>
      <p:ext uri="{BB962C8B-B14F-4D97-AF65-F5344CB8AC3E}">
        <p14:creationId xmlns:p14="http://schemas.microsoft.com/office/powerpoint/2010/main" val="1732937040"/>
      </p:ext>
    </p:extLst>
  </p:cSld>
  <p:clrMapOvr>
    <a:masterClrMapping/>
  </p:clrMapOvr>
</p:sld>
</file>

<file path=ppt/theme/theme1.xml><?xml version="1.0" encoding="utf-8"?>
<a:theme xmlns:a="http://schemas.openxmlformats.org/drawingml/2006/main" name="American Legion Theme">
  <a:themeElements>
    <a:clrScheme name="TAL Custom">
      <a:dk1>
        <a:srgbClr val="231F20"/>
      </a:dk1>
      <a:lt1>
        <a:srgbClr val="FFFFFF"/>
      </a:lt1>
      <a:dk2>
        <a:srgbClr val="1B3D6D"/>
      </a:dk2>
      <a:lt2>
        <a:srgbClr val="E7E6E6"/>
      </a:lt2>
      <a:accent1>
        <a:srgbClr val="D72031"/>
      </a:accent1>
      <a:accent2>
        <a:srgbClr val="FFFFFF"/>
      </a:accent2>
      <a:accent3>
        <a:srgbClr val="1B3D6D"/>
      </a:accent3>
      <a:accent4>
        <a:srgbClr val="7F7F7F"/>
      </a:accent4>
      <a:accent5>
        <a:srgbClr val="D72131"/>
      </a:accent5>
      <a:accent6>
        <a:srgbClr val="F2F2F2"/>
      </a:accent6>
      <a:hlink>
        <a:srgbClr val="1B3D6D"/>
      </a:hlink>
      <a:folHlink>
        <a:srgbClr val="1B3D6D"/>
      </a:folHlink>
    </a:clrScheme>
    <a:fontScheme name="TAL Standard">
      <a:majorFont>
        <a:latin typeface="Avenir Next LT Pro Dem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4 TAL TEMPLATE EEB V2" id="{C105FDC0-7C2C-4615-808C-1157473FDAD0}" vid="{889EC9CC-2E98-4A41-A222-783DB7FD0339}"/>
    </a:ext>
  </a:extLst>
</a:theme>
</file>

<file path=ppt/theme/theme2.xml><?xml version="1.0" encoding="utf-8"?>
<a:theme xmlns:a="http://schemas.openxmlformats.org/drawingml/2006/main" name="1_American Legion Theme">
  <a:themeElements>
    <a:clrScheme name="TAL Custom">
      <a:dk1>
        <a:srgbClr val="231F20"/>
      </a:dk1>
      <a:lt1>
        <a:srgbClr val="FFFFFF"/>
      </a:lt1>
      <a:dk2>
        <a:srgbClr val="1B3D6D"/>
      </a:dk2>
      <a:lt2>
        <a:srgbClr val="E7E6E6"/>
      </a:lt2>
      <a:accent1>
        <a:srgbClr val="D72031"/>
      </a:accent1>
      <a:accent2>
        <a:srgbClr val="FFFFFF"/>
      </a:accent2>
      <a:accent3>
        <a:srgbClr val="1B3D6D"/>
      </a:accent3>
      <a:accent4>
        <a:srgbClr val="7F7F7F"/>
      </a:accent4>
      <a:accent5>
        <a:srgbClr val="D72131"/>
      </a:accent5>
      <a:accent6>
        <a:srgbClr val="F2F2F2"/>
      </a:accent6>
      <a:hlink>
        <a:srgbClr val="1B3D6D"/>
      </a:hlink>
      <a:folHlink>
        <a:srgbClr val="1B3D6D"/>
      </a:folHlink>
    </a:clrScheme>
    <a:fontScheme name="TAL Standard">
      <a:majorFont>
        <a:latin typeface="Avenir Next LT Pro Dem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st Operations National.potx" id="{7CA271BF-4874-492C-A17E-ABFACE1ED88C}" vid="{D044660F-A32E-4F4A-B26D-2F36749D9FB5}"/>
    </a:ext>
  </a:extLst>
</a:theme>
</file>

<file path=ppt/theme/theme3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173393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F633947B556F48813B56F8D9C17A6C" ma:contentTypeVersion="14" ma:contentTypeDescription="Create a new document." ma:contentTypeScope="" ma:versionID="23a6aa8502fc882d145e45a315cc54a5">
  <xsd:schema xmlns:xsd="http://www.w3.org/2001/XMLSchema" xmlns:xs="http://www.w3.org/2001/XMLSchema" xmlns:p="http://schemas.microsoft.com/office/2006/metadata/properties" xmlns:ns2="678c04f6-f183-44c2-9cd0-bee70d2694e8" xmlns:ns3="f2996780-8ee3-477e-ac96-c28f58c3e646" targetNamespace="http://schemas.microsoft.com/office/2006/metadata/properties" ma:root="true" ma:fieldsID="4c247f2320ebe840bf46af9795b2fd93" ns2:_="" ns3:_="">
    <xsd:import namespace="678c04f6-f183-44c2-9cd0-bee70d2694e8"/>
    <xsd:import namespace="f2996780-8ee3-477e-ac96-c28f58c3e646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8c04f6-f183-44c2-9cd0-bee70d2694e8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3dc981da-f853-451a-a046-e71042c6e60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996780-8ee3-477e-ac96-c28f58c3e646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000104a9-b7a2-4e49-a79d-6a7c8c9706e6}" ma:internalName="TaxCatchAll" ma:showField="CatchAllData" ma:web="f2996780-8ee3-477e-ac96-c28f58c3e64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2996780-8ee3-477e-ac96-c28f58c3e646" xsi:nil="true"/>
    <lcf76f155ced4ddcb4097134ff3c332f xmlns="678c04f6-f183-44c2-9cd0-bee70d2694e8">
      <Terms xmlns="http://schemas.microsoft.com/office/infopath/2007/PartnerControls"/>
    </lcf76f155ced4ddcb4097134ff3c332f>
    <SharedWithUsers xmlns="f2996780-8ee3-477e-ac96-c28f58c3e646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B011CB92-B314-4CB4-A5EF-A4E5F6094B21}">
  <ds:schemaRefs>
    <ds:schemaRef ds:uri="678c04f6-f183-44c2-9cd0-bee70d2694e8"/>
    <ds:schemaRef ds:uri="f2996780-8ee3-477e-ac96-c28f58c3e64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7E612F0F-5350-43A8-96E7-1CD8DD314A8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8CFC471-5ACB-4C5D-8C08-A06F19649396}">
  <ds:schemaRefs>
    <ds:schemaRef ds:uri="678c04f6-f183-44c2-9cd0-bee70d2694e8"/>
    <ds:schemaRef ds:uri="f2996780-8ee3-477e-ac96-c28f58c3e64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2024 TAL TEMPLATE EEB V2</Template>
  <Application>Microsoft Office PowerPoint</Application>
  <PresentationFormat>Custom</PresentationFormat>
  <Slides>19</Slides>
  <Notes>0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American Legion Theme</vt:lpstr>
      <vt:lpstr>1_American Legion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Bossen, Erin</dc:creator>
  <cp:revision>1</cp:revision>
  <cp:lastPrinted>2025-01-24T19:44:19Z</cp:lastPrinted>
  <dcterms:created xsi:type="dcterms:W3CDTF">2025-01-16T19:04:33Z</dcterms:created>
  <dcterms:modified xsi:type="dcterms:W3CDTF">2025-04-15T15:55:34Z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cc91b28-7e0e-4bfd-870f-ca289b7f09ce_Enabled">
    <vt:lpwstr>true</vt:lpwstr>
  </property>
  <property fmtid="{D5CDD505-2E9C-101B-9397-08002B2CF9AE}" pid="3" name="MSIP_Label_ecc91b28-7e0e-4bfd-870f-ca289b7f09ce_SetDate">
    <vt:lpwstr>2022-08-12T10:27:40Z</vt:lpwstr>
  </property>
  <property fmtid="{D5CDD505-2E9C-101B-9397-08002B2CF9AE}" pid="4" name="MSIP_Label_ecc91b28-7e0e-4bfd-870f-ca289b7f09ce_Method">
    <vt:lpwstr>Standard</vt:lpwstr>
  </property>
  <property fmtid="{D5CDD505-2E9C-101B-9397-08002B2CF9AE}" pid="5" name="MSIP_Label_ecc91b28-7e0e-4bfd-870f-ca289b7f09ce_Name">
    <vt:lpwstr>Confidential</vt:lpwstr>
  </property>
  <property fmtid="{D5CDD505-2E9C-101B-9397-08002B2CF9AE}" pid="6" name="MSIP_Label_ecc91b28-7e0e-4bfd-870f-ca289b7f09ce_SiteId">
    <vt:lpwstr>dd9d243c-8688-470f-8812-4ceb7ac50b6c</vt:lpwstr>
  </property>
  <property fmtid="{D5CDD505-2E9C-101B-9397-08002B2CF9AE}" pid="7" name="MSIP_Label_ecc91b28-7e0e-4bfd-870f-ca289b7f09ce_ActionId">
    <vt:lpwstr>89b74791-f7fc-4de7-a335-4b9acadae9e0</vt:lpwstr>
  </property>
  <property fmtid="{D5CDD505-2E9C-101B-9397-08002B2CF9AE}" pid="8" name="MSIP_Label_ecc91b28-7e0e-4bfd-870f-ca289b7f09ce_ContentBits">
    <vt:lpwstr>0</vt:lpwstr>
  </property>
  <property fmtid="{D5CDD505-2E9C-101B-9397-08002B2CF9AE}" pid="9" name="ContentTypeId">
    <vt:lpwstr>0x01010085F633947B556F48813B56F8D9C17A6C</vt:lpwstr>
  </property>
  <property fmtid="{D5CDD505-2E9C-101B-9397-08002B2CF9AE}" pid="10" name="MediaServiceImageTags">
    <vt:lpwstr/>
  </property>
</Properties>
</file>