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9753600" cx="17340250"/>
  <p:notesSz cx="6858000" cy="9144000"/>
  <p:embeddedFontLs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Avenir"/>
                <a:ea typeface="Avenir"/>
                <a:cs typeface="Avenir"/>
                <a:sym typeface="Avenir"/>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92d31bdc89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92d31bdc89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8228a0b3b_0_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378228a0b3b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8228a0b3b_0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378228a0b3b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78228a0b3b_0_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378228a0b3b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78228a0b3b_0_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378228a0b3b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78228a0b3b_0_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78228a0b3b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8228a0b3b_0_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378228a0b3b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78228a0b3b_0_2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78228a0b3b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8228a0b3b_0_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78228a0b3b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8228a0b3b_0_1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378228a0b3b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8228a0b3b_0_1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78228a0b3b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8228a0b3b_0_1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78228a0b3b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78228a0b3b_0_1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78228a0b3b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78228a0b3b_0_1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78228a0b3b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92d31bdc89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392d31bdc8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b0c9a10819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b0c9a1081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8228a0b3b_0_18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78228a0b3b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8228a0b3b_0_1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378228a0b3b_0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8228a0b3b_0_1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378228a0b3b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8228a0b3b_0_2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78228a0b3b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8228a0b3b_0_2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378228a0b3b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8228a0b3b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378228a0b3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8228a0b3b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78228a0b3b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8228a0b3b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78228a0b3b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8228a0b3b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378228a0b3b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78228a0b3b_0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378228a0b3b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L Presentation Title Slide">
  <p:cSld name="TAL Presentation Title Slide">
    <p:bg>
      <p:bgPr>
        <a:solidFill>
          <a:schemeClr val="lt1"/>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
        <p:nvSpPr>
          <p:cNvPr id="10" name="Google Shape;10;p2"/>
          <p:cNvSpPr/>
          <p:nvPr/>
        </p:nvSpPr>
        <p:spPr>
          <a:xfrm rot="-5400000">
            <a:off x="10335687" y="-45365"/>
            <a:ext cx="4226312" cy="9781139"/>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pic>
        <p:nvPicPr>
          <p:cNvPr id="11" name="Google Shape;11;p2"/>
          <p:cNvPicPr preferRelativeResize="0"/>
          <p:nvPr/>
        </p:nvPicPr>
        <p:blipFill rotWithShape="1">
          <a:blip r:embed="rId3">
            <a:alphaModFix/>
          </a:blip>
          <a:srcRect b="0" l="0" r="0" t="0"/>
          <a:stretch/>
        </p:blipFill>
        <p:spPr>
          <a:xfrm>
            <a:off x="955934" y="3972736"/>
            <a:ext cx="5752618" cy="1568895"/>
          </a:xfrm>
          <a:prstGeom prst="rect">
            <a:avLst/>
          </a:prstGeom>
          <a:noFill/>
          <a:ln>
            <a:noFill/>
          </a:ln>
        </p:spPr>
      </p:pic>
      <p:sp>
        <p:nvSpPr>
          <p:cNvPr id="12" name="Google Shape;12;p2"/>
          <p:cNvSpPr txBox="1"/>
          <p:nvPr>
            <p:ph idx="1" type="body"/>
          </p:nvPr>
        </p:nvSpPr>
        <p:spPr>
          <a:xfrm>
            <a:off x="8232775" y="3674661"/>
            <a:ext cx="7847013" cy="130993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422"/>
              </a:spcBef>
              <a:spcAft>
                <a:spcPts val="0"/>
              </a:spcAft>
              <a:buClr>
                <a:schemeClr val="lt1"/>
              </a:buClr>
              <a:buSzPts val="4800"/>
              <a:buNone/>
              <a:defRPr b="1" i="0" sz="480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lt1"/>
              </a:buClr>
              <a:buSzPts val="4400"/>
              <a:buNone/>
              <a:defRPr b="1" i="0" sz="4400">
                <a:solidFill>
                  <a:schemeClr val="lt1"/>
                </a:solidFill>
                <a:latin typeface="Avenir"/>
                <a:ea typeface="Avenir"/>
                <a:cs typeface="Avenir"/>
                <a:sym typeface="Avenir"/>
              </a:defRPr>
            </a:lvl2pPr>
            <a:lvl3pPr indent="-228600" lvl="2" marL="1371600" algn="l">
              <a:lnSpc>
                <a:spcPct val="90000"/>
              </a:lnSpc>
              <a:spcBef>
                <a:spcPts val="711"/>
              </a:spcBef>
              <a:spcAft>
                <a:spcPts val="0"/>
              </a:spcAft>
              <a:buClr>
                <a:schemeClr val="lt1"/>
              </a:buClr>
              <a:buSzPts val="4000"/>
              <a:buNone/>
              <a:defRPr b="1" i="0" sz="4000">
                <a:solidFill>
                  <a:schemeClr val="lt1"/>
                </a:solidFill>
                <a:latin typeface="Avenir"/>
                <a:ea typeface="Avenir"/>
                <a:cs typeface="Avenir"/>
                <a:sym typeface="Avenir"/>
              </a:defRPr>
            </a:lvl3pPr>
            <a:lvl4pPr indent="-228600" lvl="3" marL="18288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4pPr>
            <a:lvl5pPr indent="-228600" lvl="4" marL="22860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13" name="Google Shape;13;p2"/>
          <p:cNvSpPr txBox="1"/>
          <p:nvPr>
            <p:ph idx="2" type="subTitle"/>
          </p:nvPr>
        </p:nvSpPr>
        <p:spPr>
          <a:xfrm>
            <a:off x="8232775" y="5217246"/>
            <a:ext cx="7847013" cy="98797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3200"/>
              <a:buNone/>
              <a:defRPr b="0" i="0" sz="3200">
                <a:solidFill>
                  <a:schemeClr val="lt1"/>
                </a:solidFill>
                <a:latin typeface="Avenir"/>
                <a:ea typeface="Avenir"/>
                <a:cs typeface="Avenir"/>
                <a:sym typeface="Avenir"/>
              </a:defRPr>
            </a:lvl1pPr>
            <a:lvl2pPr lvl="1" algn="ctr">
              <a:lnSpc>
                <a:spcPct val="90000"/>
              </a:lnSpc>
              <a:spcBef>
                <a:spcPts val="711"/>
              </a:spcBef>
              <a:spcAft>
                <a:spcPts val="0"/>
              </a:spcAft>
              <a:buClr>
                <a:schemeClr val="dk1"/>
              </a:buClr>
              <a:buSzPts val="2844"/>
              <a:buNone/>
              <a:defRPr sz="2844"/>
            </a:lvl2pPr>
            <a:lvl3pPr lvl="2" algn="ctr">
              <a:lnSpc>
                <a:spcPct val="90000"/>
              </a:lnSpc>
              <a:spcBef>
                <a:spcPts val="711"/>
              </a:spcBef>
              <a:spcAft>
                <a:spcPts val="0"/>
              </a:spcAft>
              <a:buClr>
                <a:schemeClr val="dk1"/>
              </a:buClr>
              <a:buSzPts val="2560"/>
              <a:buNone/>
              <a:defRPr sz="2560"/>
            </a:lvl3pPr>
            <a:lvl4pPr lvl="3" algn="ctr">
              <a:lnSpc>
                <a:spcPct val="90000"/>
              </a:lnSpc>
              <a:spcBef>
                <a:spcPts val="711"/>
              </a:spcBef>
              <a:spcAft>
                <a:spcPts val="0"/>
              </a:spcAft>
              <a:buClr>
                <a:schemeClr val="dk1"/>
              </a:buClr>
              <a:buSzPts val="2276"/>
              <a:buNone/>
              <a:defRPr sz="2276"/>
            </a:lvl4pPr>
            <a:lvl5pPr lvl="4" algn="ctr">
              <a:lnSpc>
                <a:spcPct val="90000"/>
              </a:lnSpc>
              <a:spcBef>
                <a:spcPts val="711"/>
              </a:spcBef>
              <a:spcAft>
                <a:spcPts val="0"/>
              </a:spcAft>
              <a:buClr>
                <a:schemeClr val="dk1"/>
              </a:buClr>
              <a:buSzPts val="2276"/>
              <a:buNone/>
              <a:defRPr sz="2276"/>
            </a:lvl5pPr>
            <a:lvl6pPr lvl="5" algn="ctr">
              <a:lnSpc>
                <a:spcPct val="90000"/>
              </a:lnSpc>
              <a:spcBef>
                <a:spcPts val="711"/>
              </a:spcBef>
              <a:spcAft>
                <a:spcPts val="0"/>
              </a:spcAft>
              <a:buClr>
                <a:schemeClr val="dk1"/>
              </a:buClr>
              <a:buSzPts val="2276"/>
              <a:buNone/>
              <a:defRPr sz="2276"/>
            </a:lvl6pPr>
            <a:lvl7pPr lvl="6" algn="ctr">
              <a:lnSpc>
                <a:spcPct val="90000"/>
              </a:lnSpc>
              <a:spcBef>
                <a:spcPts val="711"/>
              </a:spcBef>
              <a:spcAft>
                <a:spcPts val="0"/>
              </a:spcAft>
              <a:buClr>
                <a:schemeClr val="dk1"/>
              </a:buClr>
              <a:buSzPts val="2276"/>
              <a:buNone/>
              <a:defRPr sz="2276"/>
            </a:lvl7pPr>
            <a:lvl8pPr lvl="7" algn="ctr">
              <a:lnSpc>
                <a:spcPct val="90000"/>
              </a:lnSpc>
              <a:spcBef>
                <a:spcPts val="711"/>
              </a:spcBef>
              <a:spcAft>
                <a:spcPts val="0"/>
              </a:spcAft>
              <a:buClr>
                <a:schemeClr val="dk1"/>
              </a:buClr>
              <a:buSzPts val="2276"/>
              <a:buNone/>
              <a:defRPr sz="2276"/>
            </a:lvl8pPr>
            <a:lvl9pPr lvl="8" algn="ctr">
              <a:lnSpc>
                <a:spcPct val="90000"/>
              </a:lnSpc>
              <a:spcBef>
                <a:spcPts val="711"/>
              </a:spcBef>
              <a:spcAft>
                <a:spcPts val="0"/>
              </a:spcAft>
              <a:buClr>
                <a:schemeClr val="dk1"/>
              </a:buClr>
              <a:buSzPts val="2276"/>
              <a:buNone/>
              <a:defRPr sz="2276"/>
            </a:lvl9pPr>
          </a:lstStyle>
          <a:p/>
        </p:txBody>
      </p:sp>
    </p:spTree>
  </p:cSld>
  <p:clrMapOvr>
    <a:masterClrMapping/>
  </p:clrMapOvr>
  <p:extLst>
    <p:ext uri="{DCECCB84-F9BA-43D5-87BE-67443E8EF086}">
      <p15:sldGuideLst>
        <p15:guide id="1" orient="horz" pos="3072">
          <p15:clr>
            <a:srgbClr val="FBAE40"/>
          </p15:clr>
        </p15:guide>
        <p15:guide id="2" pos="5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TO Presentation Title Slide">
  <p:cSld name="BTO Presentation Title Slide">
    <p:bg>
      <p:bgPr>
        <a:solidFill>
          <a:schemeClr val="lt1"/>
        </a:solidFill>
      </p:bgPr>
    </p:bg>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
        <p:nvSpPr>
          <p:cNvPr id="56" name="Google Shape;56;p11"/>
          <p:cNvSpPr/>
          <p:nvPr/>
        </p:nvSpPr>
        <p:spPr>
          <a:xfrm rot="-5400000">
            <a:off x="10335687" y="-45365"/>
            <a:ext cx="4226312" cy="9781139"/>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57" name="Google Shape;57;p11"/>
          <p:cNvSpPr txBox="1"/>
          <p:nvPr>
            <p:ph idx="1" type="body"/>
          </p:nvPr>
        </p:nvSpPr>
        <p:spPr>
          <a:xfrm>
            <a:off x="8232775" y="3674661"/>
            <a:ext cx="7847013" cy="130993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422"/>
              </a:spcBef>
              <a:spcAft>
                <a:spcPts val="0"/>
              </a:spcAft>
              <a:buClr>
                <a:schemeClr val="lt1"/>
              </a:buClr>
              <a:buSzPts val="4800"/>
              <a:buNone/>
              <a:defRPr b="1" i="0" sz="480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lt1"/>
              </a:buClr>
              <a:buSzPts val="4400"/>
              <a:buNone/>
              <a:defRPr b="1" i="0" sz="4400">
                <a:solidFill>
                  <a:schemeClr val="lt1"/>
                </a:solidFill>
                <a:latin typeface="Avenir"/>
                <a:ea typeface="Avenir"/>
                <a:cs typeface="Avenir"/>
                <a:sym typeface="Avenir"/>
              </a:defRPr>
            </a:lvl2pPr>
            <a:lvl3pPr indent="-228600" lvl="2" marL="1371600" algn="l">
              <a:lnSpc>
                <a:spcPct val="90000"/>
              </a:lnSpc>
              <a:spcBef>
                <a:spcPts val="711"/>
              </a:spcBef>
              <a:spcAft>
                <a:spcPts val="0"/>
              </a:spcAft>
              <a:buClr>
                <a:schemeClr val="lt1"/>
              </a:buClr>
              <a:buSzPts val="4000"/>
              <a:buNone/>
              <a:defRPr b="1" i="0" sz="4000">
                <a:solidFill>
                  <a:schemeClr val="lt1"/>
                </a:solidFill>
                <a:latin typeface="Avenir"/>
                <a:ea typeface="Avenir"/>
                <a:cs typeface="Avenir"/>
                <a:sym typeface="Avenir"/>
              </a:defRPr>
            </a:lvl3pPr>
            <a:lvl4pPr indent="-228600" lvl="3" marL="18288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4pPr>
            <a:lvl5pPr indent="-228600" lvl="4" marL="22860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58" name="Google Shape;58;p11"/>
          <p:cNvSpPr txBox="1"/>
          <p:nvPr>
            <p:ph idx="2" type="subTitle"/>
          </p:nvPr>
        </p:nvSpPr>
        <p:spPr>
          <a:xfrm>
            <a:off x="8232775" y="5217246"/>
            <a:ext cx="7847013" cy="98797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3200"/>
              <a:buNone/>
              <a:defRPr b="0" i="0" sz="3200">
                <a:solidFill>
                  <a:schemeClr val="lt1"/>
                </a:solidFill>
                <a:latin typeface="Avenir"/>
                <a:ea typeface="Avenir"/>
                <a:cs typeface="Avenir"/>
                <a:sym typeface="Avenir"/>
              </a:defRPr>
            </a:lvl1pPr>
            <a:lvl2pPr lvl="1" algn="ctr">
              <a:lnSpc>
                <a:spcPct val="90000"/>
              </a:lnSpc>
              <a:spcBef>
                <a:spcPts val="711"/>
              </a:spcBef>
              <a:spcAft>
                <a:spcPts val="0"/>
              </a:spcAft>
              <a:buClr>
                <a:schemeClr val="dk1"/>
              </a:buClr>
              <a:buSzPts val="2844"/>
              <a:buNone/>
              <a:defRPr sz="2844"/>
            </a:lvl2pPr>
            <a:lvl3pPr lvl="2" algn="ctr">
              <a:lnSpc>
                <a:spcPct val="90000"/>
              </a:lnSpc>
              <a:spcBef>
                <a:spcPts val="711"/>
              </a:spcBef>
              <a:spcAft>
                <a:spcPts val="0"/>
              </a:spcAft>
              <a:buClr>
                <a:schemeClr val="dk1"/>
              </a:buClr>
              <a:buSzPts val="2560"/>
              <a:buNone/>
              <a:defRPr sz="2560"/>
            </a:lvl3pPr>
            <a:lvl4pPr lvl="3" algn="ctr">
              <a:lnSpc>
                <a:spcPct val="90000"/>
              </a:lnSpc>
              <a:spcBef>
                <a:spcPts val="711"/>
              </a:spcBef>
              <a:spcAft>
                <a:spcPts val="0"/>
              </a:spcAft>
              <a:buClr>
                <a:schemeClr val="dk1"/>
              </a:buClr>
              <a:buSzPts val="2276"/>
              <a:buNone/>
              <a:defRPr sz="2276"/>
            </a:lvl4pPr>
            <a:lvl5pPr lvl="4" algn="ctr">
              <a:lnSpc>
                <a:spcPct val="90000"/>
              </a:lnSpc>
              <a:spcBef>
                <a:spcPts val="711"/>
              </a:spcBef>
              <a:spcAft>
                <a:spcPts val="0"/>
              </a:spcAft>
              <a:buClr>
                <a:schemeClr val="dk1"/>
              </a:buClr>
              <a:buSzPts val="2276"/>
              <a:buNone/>
              <a:defRPr sz="2276"/>
            </a:lvl5pPr>
            <a:lvl6pPr lvl="5" algn="ctr">
              <a:lnSpc>
                <a:spcPct val="90000"/>
              </a:lnSpc>
              <a:spcBef>
                <a:spcPts val="711"/>
              </a:spcBef>
              <a:spcAft>
                <a:spcPts val="0"/>
              </a:spcAft>
              <a:buClr>
                <a:schemeClr val="dk1"/>
              </a:buClr>
              <a:buSzPts val="2276"/>
              <a:buNone/>
              <a:defRPr sz="2276"/>
            </a:lvl6pPr>
            <a:lvl7pPr lvl="6" algn="ctr">
              <a:lnSpc>
                <a:spcPct val="90000"/>
              </a:lnSpc>
              <a:spcBef>
                <a:spcPts val="711"/>
              </a:spcBef>
              <a:spcAft>
                <a:spcPts val="0"/>
              </a:spcAft>
              <a:buClr>
                <a:schemeClr val="dk1"/>
              </a:buClr>
              <a:buSzPts val="2276"/>
              <a:buNone/>
              <a:defRPr sz="2276"/>
            </a:lvl7pPr>
            <a:lvl8pPr lvl="7" algn="ctr">
              <a:lnSpc>
                <a:spcPct val="90000"/>
              </a:lnSpc>
              <a:spcBef>
                <a:spcPts val="711"/>
              </a:spcBef>
              <a:spcAft>
                <a:spcPts val="0"/>
              </a:spcAft>
              <a:buClr>
                <a:schemeClr val="dk1"/>
              </a:buClr>
              <a:buSzPts val="2276"/>
              <a:buNone/>
              <a:defRPr sz="2276"/>
            </a:lvl8pPr>
            <a:lvl9pPr lvl="8" algn="ctr">
              <a:lnSpc>
                <a:spcPct val="90000"/>
              </a:lnSpc>
              <a:spcBef>
                <a:spcPts val="711"/>
              </a:spcBef>
              <a:spcAft>
                <a:spcPts val="0"/>
              </a:spcAft>
              <a:buClr>
                <a:schemeClr val="dk1"/>
              </a:buClr>
              <a:buSzPts val="2276"/>
              <a:buNone/>
              <a:defRPr sz="2276"/>
            </a:lvl9pPr>
          </a:lstStyle>
          <a:p/>
        </p:txBody>
      </p:sp>
      <p:pic>
        <p:nvPicPr>
          <p:cNvPr descr="A blue and red text on a black background&#10;&#10;Description automatically generated" id="59" name="Google Shape;59;p11"/>
          <p:cNvPicPr preferRelativeResize="0"/>
          <p:nvPr/>
        </p:nvPicPr>
        <p:blipFill rotWithShape="1">
          <a:blip r:embed="rId3">
            <a:alphaModFix/>
          </a:blip>
          <a:srcRect b="0" l="0" r="0" t="0"/>
          <a:stretch/>
        </p:blipFill>
        <p:spPr>
          <a:xfrm>
            <a:off x="1778897" y="1828800"/>
            <a:ext cx="4000500" cy="6096000"/>
          </a:xfrm>
          <a:prstGeom prst="rect">
            <a:avLst/>
          </a:prstGeom>
          <a:noFill/>
          <a:ln>
            <a:noFill/>
          </a:ln>
        </p:spPr>
      </p:pic>
    </p:spTree>
  </p:cSld>
  <p:clrMapOvr>
    <a:masterClrMapping/>
  </p:clrMapOvr>
  <p:extLst>
    <p:ext uri="{DCECCB84-F9BA-43D5-87BE-67443E8EF086}">
      <p15:sldGuideLst>
        <p15:guide id="1" orient="horz" pos="3072">
          <p15:clr>
            <a:srgbClr val="FBAE40"/>
          </p15:clr>
        </p15:guide>
        <p15:guide id="2" pos="5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TO Subject Title Slide">
  <p:cSld name="BTO Subject Title Slide">
    <p:spTree>
      <p:nvGrpSpPr>
        <p:cNvPr id="60" name="Shape 60"/>
        <p:cNvGrpSpPr/>
        <p:nvPr/>
      </p:nvGrpSpPr>
      <p:grpSpPr>
        <a:xfrm>
          <a:off x="0" y="0"/>
          <a:ext cx="0" cy="0"/>
          <a:chOff x="0" y="0"/>
          <a:chExt cx="0" cy="0"/>
        </a:xfrm>
      </p:grpSpPr>
      <p:pic>
        <p:nvPicPr>
          <p:cNvPr id="61" name="Google Shape;61;p12"/>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
        <p:nvSpPr>
          <p:cNvPr id="62" name="Google Shape;62;p12"/>
          <p:cNvSpPr/>
          <p:nvPr/>
        </p:nvSpPr>
        <p:spPr>
          <a:xfrm rot="-5400000">
            <a:off x="10699556" y="39238"/>
            <a:ext cx="3498575" cy="9781139"/>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63" name="Google Shape;63;p12"/>
          <p:cNvSpPr txBox="1"/>
          <p:nvPr>
            <p:ph idx="1" type="body"/>
          </p:nvPr>
        </p:nvSpPr>
        <p:spPr>
          <a:xfrm>
            <a:off x="8232775" y="3869635"/>
            <a:ext cx="7847013" cy="11149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422"/>
              </a:spcBef>
              <a:spcAft>
                <a:spcPts val="0"/>
              </a:spcAft>
              <a:buClr>
                <a:schemeClr val="lt1"/>
              </a:buClr>
              <a:buSzPts val="4800"/>
              <a:buNone/>
              <a:defRPr b="1" i="0" sz="480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lt1"/>
              </a:buClr>
              <a:buSzPts val="4400"/>
              <a:buNone/>
              <a:defRPr b="1" i="0" sz="4400">
                <a:solidFill>
                  <a:schemeClr val="lt1"/>
                </a:solidFill>
                <a:latin typeface="Avenir"/>
                <a:ea typeface="Avenir"/>
                <a:cs typeface="Avenir"/>
                <a:sym typeface="Avenir"/>
              </a:defRPr>
            </a:lvl2pPr>
            <a:lvl3pPr indent="-228600" lvl="2" marL="1371600" algn="l">
              <a:lnSpc>
                <a:spcPct val="90000"/>
              </a:lnSpc>
              <a:spcBef>
                <a:spcPts val="711"/>
              </a:spcBef>
              <a:spcAft>
                <a:spcPts val="0"/>
              </a:spcAft>
              <a:buClr>
                <a:schemeClr val="lt1"/>
              </a:buClr>
              <a:buSzPts val="4000"/>
              <a:buNone/>
              <a:defRPr b="1" i="0" sz="4000">
                <a:solidFill>
                  <a:schemeClr val="lt1"/>
                </a:solidFill>
                <a:latin typeface="Avenir"/>
                <a:ea typeface="Avenir"/>
                <a:cs typeface="Avenir"/>
                <a:sym typeface="Avenir"/>
              </a:defRPr>
            </a:lvl3pPr>
            <a:lvl4pPr indent="-228600" lvl="3" marL="18288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4pPr>
            <a:lvl5pPr indent="-228600" lvl="4" marL="22860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64" name="Google Shape;64;p12"/>
          <p:cNvSpPr txBox="1"/>
          <p:nvPr>
            <p:ph idx="2" type="subTitle"/>
          </p:nvPr>
        </p:nvSpPr>
        <p:spPr>
          <a:xfrm>
            <a:off x="8232775" y="5217246"/>
            <a:ext cx="7847013" cy="98797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3200"/>
              <a:buNone/>
              <a:defRPr b="0" i="0" sz="3200">
                <a:solidFill>
                  <a:schemeClr val="lt1"/>
                </a:solidFill>
                <a:latin typeface="Avenir"/>
                <a:ea typeface="Avenir"/>
                <a:cs typeface="Avenir"/>
                <a:sym typeface="Avenir"/>
              </a:defRPr>
            </a:lvl1pPr>
            <a:lvl2pPr lvl="1" algn="ctr">
              <a:lnSpc>
                <a:spcPct val="90000"/>
              </a:lnSpc>
              <a:spcBef>
                <a:spcPts val="711"/>
              </a:spcBef>
              <a:spcAft>
                <a:spcPts val="0"/>
              </a:spcAft>
              <a:buClr>
                <a:schemeClr val="dk1"/>
              </a:buClr>
              <a:buSzPts val="2844"/>
              <a:buNone/>
              <a:defRPr sz="2844"/>
            </a:lvl2pPr>
            <a:lvl3pPr lvl="2" algn="ctr">
              <a:lnSpc>
                <a:spcPct val="90000"/>
              </a:lnSpc>
              <a:spcBef>
                <a:spcPts val="711"/>
              </a:spcBef>
              <a:spcAft>
                <a:spcPts val="0"/>
              </a:spcAft>
              <a:buClr>
                <a:schemeClr val="dk1"/>
              </a:buClr>
              <a:buSzPts val="2560"/>
              <a:buNone/>
              <a:defRPr sz="2560"/>
            </a:lvl3pPr>
            <a:lvl4pPr lvl="3" algn="ctr">
              <a:lnSpc>
                <a:spcPct val="90000"/>
              </a:lnSpc>
              <a:spcBef>
                <a:spcPts val="711"/>
              </a:spcBef>
              <a:spcAft>
                <a:spcPts val="0"/>
              </a:spcAft>
              <a:buClr>
                <a:schemeClr val="dk1"/>
              </a:buClr>
              <a:buSzPts val="2276"/>
              <a:buNone/>
              <a:defRPr sz="2276"/>
            </a:lvl4pPr>
            <a:lvl5pPr lvl="4" algn="ctr">
              <a:lnSpc>
                <a:spcPct val="90000"/>
              </a:lnSpc>
              <a:spcBef>
                <a:spcPts val="711"/>
              </a:spcBef>
              <a:spcAft>
                <a:spcPts val="0"/>
              </a:spcAft>
              <a:buClr>
                <a:schemeClr val="dk1"/>
              </a:buClr>
              <a:buSzPts val="2276"/>
              <a:buNone/>
              <a:defRPr sz="2276"/>
            </a:lvl5pPr>
            <a:lvl6pPr lvl="5" algn="ctr">
              <a:lnSpc>
                <a:spcPct val="90000"/>
              </a:lnSpc>
              <a:spcBef>
                <a:spcPts val="711"/>
              </a:spcBef>
              <a:spcAft>
                <a:spcPts val="0"/>
              </a:spcAft>
              <a:buClr>
                <a:schemeClr val="dk1"/>
              </a:buClr>
              <a:buSzPts val="2276"/>
              <a:buNone/>
              <a:defRPr sz="2276"/>
            </a:lvl6pPr>
            <a:lvl7pPr lvl="6" algn="ctr">
              <a:lnSpc>
                <a:spcPct val="90000"/>
              </a:lnSpc>
              <a:spcBef>
                <a:spcPts val="711"/>
              </a:spcBef>
              <a:spcAft>
                <a:spcPts val="0"/>
              </a:spcAft>
              <a:buClr>
                <a:schemeClr val="dk1"/>
              </a:buClr>
              <a:buSzPts val="2276"/>
              <a:buNone/>
              <a:defRPr sz="2276"/>
            </a:lvl7pPr>
            <a:lvl8pPr lvl="7" algn="ctr">
              <a:lnSpc>
                <a:spcPct val="90000"/>
              </a:lnSpc>
              <a:spcBef>
                <a:spcPts val="711"/>
              </a:spcBef>
              <a:spcAft>
                <a:spcPts val="0"/>
              </a:spcAft>
              <a:buClr>
                <a:schemeClr val="dk1"/>
              </a:buClr>
              <a:buSzPts val="2276"/>
              <a:buNone/>
              <a:defRPr sz="2276"/>
            </a:lvl8pPr>
            <a:lvl9pPr lvl="8" algn="ctr">
              <a:lnSpc>
                <a:spcPct val="90000"/>
              </a:lnSpc>
              <a:spcBef>
                <a:spcPts val="711"/>
              </a:spcBef>
              <a:spcAft>
                <a:spcPts val="0"/>
              </a:spcAft>
              <a:buClr>
                <a:schemeClr val="dk1"/>
              </a:buClr>
              <a:buSzPts val="2276"/>
              <a:buNone/>
              <a:defRPr sz="2276"/>
            </a:lvl9pPr>
          </a:lstStyle>
          <a:p/>
        </p:txBody>
      </p:sp>
      <p:pic>
        <p:nvPicPr>
          <p:cNvPr descr="A blue and red text on a black background&#10;&#10;Description automatically generated" id="65" name="Google Shape;65;p12"/>
          <p:cNvPicPr preferRelativeResize="0"/>
          <p:nvPr/>
        </p:nvPicPr>
        <p:blipFill rotWithShape="1">
          <a:blip r:embed="rId3">
            <a:alphaModFix/>
          </a:blip>
          <a:srcRect b="0" l="0" r="0" t="0"/>
          <a:stretch/>
        </p:blipFill>
        <p:spPr>
          <a:xfrm>
            <a:off x="1778897" y="1828800"/>
            <a:ext cx="4000500" cy="6096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6" name="Shape 66"/>
        <p:cNvGrpSpPr/>
        <p:nvPr/>
      </p:nvGrpSpPr>
      <p:grpSpPr>
        <a:xfrm>
          <a:off x="0" y="0"/>
          <a:ext cx="0" cy="0"/>
          <a:chOff x="0" y="0"/>
          <a:chExt cx="0" cy="0"/>
        </a:xfrm>
      </p:grpSpPr>
      <p:sp>
        <p:nvSpPr>
          <p:cNvPr id="67" name="Google Shape;67;p13"/>
          <p:cNvSpPr txBox="1"/>
          <p:nvPr>
            <p:ph idx="1" type="body"/>
          </p:nvPr>
        </p:nvSpPr>
        <p:spPr>
          <a:xfrm>
            <a:off x="1192143" y="1696278"/>
            <a:ext cx="7369612" cy="708873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68" name="Google Shape;68;p13"/>
          <p:cNvSpPr txBox="1"/>
          <p:nvPr>
            <p:ph idx="2" type="body"/>
          </p:nvPr>
        </p:nvSpPr>
        <p:spPr>
          <a:xfrm>
            <a:off x="8778508" y="1696278"/>
            <a:ext cx="7369612" cy="708873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69" name="Google Shape;69;p13"/>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70" name="Google Shape;70;p13"/>
          <p:cNvSpPr txBox="1"/>
          <p:nvPr>
            <p:ph idx="3"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itle Only">
  <p:cSld name="Slide Title Only">
    <p:spTree>
      <p:nvGrpSpPr>
        <p:cNvPr id="71" name="Shape 71"/>
        <p:cNvGrpSpPr/>
        <p:nvPr/>
      </p:nvGrpSpPr>
      <p:grpSpPr>
        <a:xfrm>
          <a:off x="0" y="0"/>
          <a:ext cx="0" cy="0"/>
          <a:chOff x="0" y="0"/>
          <a:chExt cx="0" cy="0"/>
        </a:xfrm>
      </p:grpSpPr>
      <p:sp>
        <p:nvSpPr>
          <p:cNvPr id="72" name="Google Shape;72;p14"/>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73" name="Google Shape;73;p14"/>
          <p:cNvSpPr txBox="1"/>
          <p:nvPr>
            <p:ph idx="1"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ackground">
  <p:cSld name="Blank with Backgroun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TO End Slide (Questions?)">
  <p:cSld name="BTO End Slide (Questions?)">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
        <p:nvSpPr>
          <p:cNvPr id="79" name="Google Shape;79;p17"/>
          <p:cNvSpPr/>
          <p:nvPr/>
        </p:nvSpPr>
        <p:spPr>
          <a:xfrm rot="-5400000">
            <a:off x="10752606" y="-67351"/>
            <a:ext cx="3392467" cy="9781139"/>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80" name="Google Shape;80;p17"/>
          <p:cNvSpPr txBox="1"/>
          <p:nvPr/>
        </p:nvSpPr>
        <p:spPr>
          <a:xfrm>
            <a:off x="8232864" y="4504695"/>
            <a:ext cx="8255513" cy="77559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800"/>
              <a:buFont typeface="Avenir"/>
              <a:buNone/>
            </a:pPr>
            <a:r>
              <a:rPr b="1" i="0" lang="en-US" sz="4800" u="none" cap="none" strike="noStrike">
                <a:solidFill>
                  <a:schemeClr val="lt1"/>
                </a:solidFill>
                <a:latin typeface="Avenir"/>
                <a:ea typeface="Avenir"/>
                <a:cs typeface="Avenir"/>
                <a:sym typeface="Avenir"/>
              </a:rPr>
              <a:t>QUESTIONS?</a:t>
            </a:r>
            <a:endParaRPr/>
          </a:p>
        </p:txBody>
      </p:sp>
      <p:pic>
        <p:nvPicPr>
          <p:cNvPr id="81" name="Google Shape;81;p17"/>
          <p:cNvPicPr preferRelativeResize="0"/>
          <p:nvPr/>
        </p:nvPicPr>
        <p:blipFill rotWithShape="1">
          <a:blip r:embed="rId3">
            <a:alphaModFix/>
          </a:blip>
          <a:srcRect b="0" l="0" r="0" t="0"/>
          <a:stretch/>
        </p:blipFill>
        <p:spPr>
          <a:xfrm>
            <a:off x="1993850" y="1923899"/>
            <a:ext cx="3880477" cy="59058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2" name="Shape 82"/>
        <p:cNvGrpSpPr/>
        <p:nvPr/>
      </p:nvGrpSpPr>
      <p:grpSpPr>
        <a:xfrm>
          <a:off x="0" y="0"/>
          <a:ext cx="0" cy="0"/>
          <a:chOff x="0" y="0"/>
          <a:chExt cx="0" cy="0"/>
        </a:xfrm>
      </p:grpSpPr>
      <p:sp>
        <p:nvSpPr>
          <p:cNvPr id="83" name="Google Shape;83;p18"/>
          <p:cNvSpPr txBox="1"/>
          <p:nvPr>
            <p:ph type="ctrTitle"/>
          </p:nvPr>
        </p:nvSpPr>
        <p:spPr>
          <a:xfrm>
            <a:off x="1300520" y="3029939"/>
            <a:ext cx="14739224" cy="2090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8"/>
          <p:cNvSpPr txBox="1"/>
          <p:nvPr>
            <p:ph idx="1" type="subTitle"/>
          </p:nvPr>
        </p:nvSpPr>
        <p:spPr>
          <a:xfrm>
            <a:off x="2601040" y="5527040"/>
            <a:ext cx="12138184" cy="249258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422"/>
              </a:spcBef>
              <a:spcAft>
                <a:spcPts val="0"/>
              </a:spcAft>
              <a:buClr>
                <a:srgbClr val="8A8A8A"/>
              </a:buClr>
              <a:buSzPts val="3200"/>
              <a:buNone/>
              <a:defRPr>
                <a:solidFill>
                  <a:srgbClr val="8A8A8A"/>
                </a:solidFill>
              </a:defRPr>
            </a:lvl1pPr>
            <a:lvl2pPr lvl="1" algn="ctr">
              <a:lnSpc>
                <a:spcPct val="90000"/>
              </a:lnSpc>
              <a:spcBef>
                <a:spcPts val="711"/>
              </a:spcBef>
              <a:spcAft>
                <a:spcPts val="0"/>
              </a:spcAft>
              <a:buClr>
                <a:srgbClr val="8A8A8A"/>
              </a:buClr>
              <a:buSzPts val="2800"/>
              <a:buNone/>
              <a:defRPr>
                <a:solidFill>
                  <a:srgbClr val="8A8A8A"/>
                </a:solidFill>
              </a:defRPr>
            </a:lvl2pPr>
            <a:lvl3pPr lvl="2" algn="ctr">
              <a:lnSpc>
                <a:spcPct val="90000"/>
              </a:lnSpc>
              <a:spcBef>
                <a:spcPts val="711"/>
              </a:spcBef>
              <a:spcAft>
                <a:spcPts val="0"/>
              </a:spcAft>
              <a:buClr>
                <a:srgbClr val="8A8A8A"/>
              </a:buClr>
              <a:buSzPts val="2400"/>
              <a:buNone/>
              <a:defRPr>
                <a:solidFill>
                  <a:srgbClr val="8A8A8A"/>
                </a:solidFill>
              </a:defRPr>
            </a:lvl3pPr>
            <a:lvl4pPr lvl="3" algn="ctr">
              <a:lnSpc>
                <a:spcPct val="90000"/>
              </a:lnSpc>
              <a:spcBef>
                <a:spcPts val="711"/>
              </a:spcBef>
              <a:spcAft>
                <a:spcPts val="0"/>
              </a:spcAft>
              <a:buClr>
                <a:srgbClr val="8A8A8A"/>
              </a:buClr>
              <a:buSzPts val="2000"/>
              <a:buNone/>
              <a:defRPr>
                <a:solidFill>
                  <a:srgbClr val="8A8A8A"/>
                </a:solidFill>
              </a:defRPr>
            </a:lvl4pPr>
            <a:lvl5pPr lvl="4" algn="ctr">
              <a:lnSpc>
                <a:spcPct val="90000"/>
              </a:lnSpc>
              <a:spcBef>
                <a:spcPts val="711"/>
              </a:spcBef>
              <a:spcAft>
                <a:spcPts val="0"/>
              </a:spcAft>
              <a:buClr>
                <a:srgbClr val="8A8A8A"/>
              </a:buClr>
              <a:buSzPts val="2000"/>
              <a:buNone/>
              <a:defRPr>
                <a:solidFill>
                  <a:srgbClr val="8A8A8A"/>
                </a:solidFill>
              </a:defRPr>
            </a:lvl5pPr>
            <a:lvl6pPr lvl="5" algn="ctr">
              <a:lnSpc>
                <a:spcPct val="90000"/>
              </a:lnSpc>
              <a:spcBef>
                <a:spcPts val="711"/>
              </a:spcBef>
              <a:spcAft>
                <a:spcPts val="0"/>
              </a:spcAft>
              <a:buClr>
                <a:srgbClr val="8A8A8A"/>
              </a:buClr>
              <a:buSzPts val="2560"/>
              <a:buNone/>
              <a:defRPr>
                <a:solidFill>
                  <a:srgbClr val="8A8A8A"/>
                </a:solidFill>
              </a:defRPr>
            </a:lvl6pPr>
            <a:lvl7pPr lvl="6" algn="ctr">
              <a:lnSpc>
                <a:spcPct val="90000"/>
              </a:lnSpc>
              <a:spcBef>
                <a:spcPts val="711"/>
              </a:spcBef>
              <a:spcAft>
                <a:spcPts val="0"/>
              </a:spcAft>
              <a:buClr>
                <a:srgbClr val="8A8A8A"/>
              </a:buClr>
              <a:buSzPts val="2560"/>
              <a:buNone/>
              <a:defRPr>
                <a:solidFill>
                  <a:srgbClr val="8A8A8A"/>
                </a:solidFill>
              </a:defRPr>
            </a:lvl7pPr>
            <a:lvl8pPr lvl="7" algn="ctr">
              <a:lnSpc>
                <a:spcPct val="90000"/>
              </a:lnSpc>
              <a:spcBef>
                <a:spcPts val="711"/>
              </a:spcBef>
              <a:spcAft>
                <a:spcPts val="0"/>
              </a:spcAft>
              <a:buClr>
                <a:srgbClr val="8A8A8A"/>
              </a:buClr>
              <a:buSzPts val="2560"/>
              <a:buNone/>
              <a:defRPr>
                <a:solidFill>
                  <a:srgbClr val="8A8A8A"/>
                </a:solidFill>
              </a:defRPr>
            </a:lvl8pPr>
            <a:lvl9pPr lvl="8" algn="ctr">
              <a:lnSpc>
                <a:spcPct val="90000"/>
              </a:lnSpc>
              <a:spcBef>
                <a:spcPts val="711"/>
              </a:spcBef>
              <a:spcAft>
                <a:spcPts val="0"/>
              </a:spcAft>
              <a:buClr>
                <a:srgbClr val="8A8A8A"/>
              </a:buClr>
              <a:buSzPts val="2560"/>
              <a:buNone/>
              <a:defRPr>
                <a:solidFill>
                  <a:srgbClr val="8A8A8A"/>
                </a:solidFill>
              </a:defRPr>
            </a:lvl9pPr>
          </a:lstStyle>
          <a:p/>
        </p:txBody>
      </p:sp>
      <p:sp>
        <p:nvSpPr>
          <p:cNvPr id="85" name="Google Shape;85;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1pPr>
            <a:lvl2pPr lvl="1"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2pPr>
            <a:lvl3pPr lvl="2"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3pPr>
            <a:lvl4pPr lvl="3"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4pPr>
            <a:lvl5pPr lvl="4"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5pPr>
            <a:lvl6pPr lvl="5"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6pPr>
            <a:lvl7pPr lvl="6"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7pPr>
            <a:lvl8pPr lvl="7"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8pPr>
            <a:lvl9pPr lvl="8"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9pPr>
          </a:lstStyle>
          <a:p/>
        </p:txBody>
      </p:sp>
      <p:sp>
        <p:nvSpPr>
          <p:cNvPr id="86" name="Google Shape;86;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1pPr>
            <a:lvl2pPr lvl="1"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2pPr>
            <a:lvl3pPr lvl="2"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3pPr>
            <a:lvl4pPr lvl="3"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4pPr>
            <a:lvl5pPr lvl="4"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5pPr>
            <a:lvl6pPr lvl="5"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6pPr>
            <a:lvl7pPr lvl="6"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7pPr>
            <a:lvl8pPr lvl="7"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8pPr>
            <a:lvl9pPr lvl="8"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9pPr>
          </a:lstStyle>
          <a:p/>
        </p:txBody>
      </p:sp>
      <p:sp>
        <p:nvSpPr>
          <p:cNvPr id="87" name="Google Shape;87;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1pPr>
            <a:lvl2pPr indent="0" lvl="1"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2pPr>
            <a:lvl3pPr indent="0" lvl="2"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3pPr>
            <a:lvl4pPr indent="0" lvl="3"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4pPr>
            <a:lvl5pPr indent="0" lvl="4"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5pPr>
            <a:lvl6pPr indent="0" lvl="5"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6pPr>
            <a:lvl7pPr indent="0" lvl="6"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7pPr>
            <a:lvl8pPr indent="0" lvl="7"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8pPr>
            <a:lvl9pPr indent="0" lvl="8"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p19"/>
          <p:cNvSpPr txBox="1"/>
          <p:nvPr>
            <p:ph type="title"/>
          </p:nvPr>
        </p:nvSpPr>
        <p:spPr>
          <a:xfrm>
            <a:off x="1192143" y="519290"/>
            <a:ext cx="14955977" cy="2077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9"/>
          <p:cNvSpPr txBox="1"/>
          <p:nvPr>
            <p:ph idx="1" type="body"/>
          </p:nvPr>
        </p:nvSpPr>
        <p:spPr>
          <a:xfrm>
            <a:off x="1192143" y="2596444"/>
            <a:ext cx="14955977" cy="6188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1800"/>
              <a:buNone/>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91" name="Google Shape;91;p1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1pPr>
            <a:lvl2pPr lvl="1"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2pPr>
            <a:lvl3pPr lvl="2"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3pPr>
            <a:lvl4pPr lvl="3"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4pPr>
            <a:lvl5pPr lvl="4"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5pPr>
            <a:lvl6pPr lvl="5"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6pPr>
            <a:lvl7pPr lvl="6"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7pPr>
            <a:lvl8pPr lvl="7"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8pPr>
            <a:lvl9pPr lvl="8"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9pPr>
          </a:lstStyle>
          <a:p/>
        </p:txBody>
      </p:sp>
      <p:sp>
        <p:nvSpPr>
          <p:cNvPr id="92" name="Google Shape;92;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1pPr>
            <a:lvl2pPr lvl="1"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2pPr>
            <a:lvl3pPr lvl="2"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3pPr>
            <a:lvl4pPr lvl="3"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4pPr>
            <a:lvl5pPr lvl="4"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5pPr>
            <a:lvl6pPr lvl="5"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6pPr>
            <a:lvl7pPr lvl="6"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7pPr>
            <a:lvl8pPr lvl="7"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8pPr>
            <a:lvl9pPr lvl="8"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9pPr>
          </a:lstStyle>
          <a:p/>
        </p:txBody>
      </p:sp>
      <p:sp>
        <p:nvSpPr>
          <p:cNvPr id="93" name="Google Shape;93;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1pPr>
            <a:lvl2pPr indent="0" lvl="1"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2pPr>
            <a:lvl3pPr indent="0" lvl="2"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3pPr>
            <a:lvl4pPr indent="0" lvl="3"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4pPr>
            <a:lvl5pPr indent="0" lvl="4"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5pPr>
            <a:lvl6pPr indent="0" lvl="5"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6pPr>
            <a:lvl7pPr indent="0" lvl="6"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7pPr>
            <a:lvl8pPr indent="0" lvl="7"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8pPr>
            <a:lvl9pPr indent="0" lvl="8" marL="0" marR="0" rtl="0" algn="ctr">
              <a:lnSpc>
                <a:spcPct val="100000"/>
              </a:lnSpc>
              <a:spcBef>
                <a:spcPts val="0"/>
              </a:spcBef>
              <a:spcAft>
                <a:spcPts val="0"/>
              </a:spcAft>
              <a:buClr>
                <a:srgbClr val="5E5E5E"/>
              </a:buClr>
              <a:buSzPts val="1600"/>
              <a:buFont typeface="Avenir"/>
              <a:buNone/>
              <a:defRPr b="0" i="0" sz="1600" u="none" cap="none" strike="noStrike">
                <a:solidFill>
                  <a:srgbClr val="5E5E5E"/>
                </a:solidFill>
                <a:latin typeface="Avenir"/>
                <a:ea typeface="Avenir"/>
                <a:cs typeface="Avenir"/>
                <a:sym typeface="Avenir"/>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Table of Contents">
  <p:cSld name="Agenda/Table of Contents">
    <p:spTree>
      <p:nvGrpSpPr>
        <p:cNvPr id="14" name="Shape 14"/>
        <p:cNvGrpSpPr/>
        <p:nvPr/>
      </p:nvGrpSpPr>
      <p:grpSpPr>
        <a:xfrm>
          <a:off x="0" y="0"/>
          <a:ext cx="0" cy="0"/>
          <a:chOff x="0" y="0"/>
          <a:chExt cx="0" cy="0"/>
        </a:xfrm>
      </p:grpSpPr>
      <p:sp>
        <p:nvSpPr>
          <p:cNvPr id="15" name="Google Shape;15;p3"/>
          <p:cNvSpPr txBox="1"/>
          <p:nvPr>
            <p:ph idx="1" type="body"/>
          </p:nvPr>
        </p:nvSpPr>
        <p:spPr>
          <a:xfrm>
            <a:off x="1192143" y="1828800"/>
            <a:ext cx="14955977" cy="6956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16" name="Google Shape;16;p3"/>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17" name="Google Shape;17;p3"/>
          <p:cNvSpPr txBox="1"/>
          <p:nvPr>
            <p:ph idx="2"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L Subject Title Slide">
  <p:cSld name="TAL Subject Title Slide">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
        <p:nvSpPr>
          <p:cNvPr id="20" name="Google Shape;20;p4"/>
          <p:cNvSpPr/>
          <p:nvPr/>
        </p:nvSpPr>
        <p:spPr>
          <a:xfrm rot="-5400000">
            <a:off x="10699556" y="39238"/>
            <a:ext cx="3498575" cy="9781139"/>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pic>
        <p:nvPicPr>
          <p:cNvPr id="21" name="Google Shape;21;p4"/>
          <p:cNvPicPr preferRelativeResize="0"/>
          <p:nvPr/>
        </p:nvPicPr>
        <p:blipFill rotWithShape="1">
          <a:blip r:embed="rId3">
            <a:alphaModFix/>
          </a:blip>
          <a:srcRect b="0" l="0" r="0" t="0"/>
          <a:stretch/>
        </p:blipFill>
        <p:spPr>
          <a:xfrm>
            <a:off x="955934" y="3972736"/>
            <a:ext cx="5752618" cy="1568895"/>
          </a:xfrm>
          <a:prstGeom prst="rect">
            <a:avLst/>
          </a:prstGeom>
          <a:noFill/>
          <a:ln>
            <a:noFill/>
          </a:ln>
        </p:spPr>
      </p:pic>
      <p:sp>
        <p:nvSpPr>
          <p:cNvPr id="22" name="Google Shape;22;p4"/>
          <p:cNvSpPr txBox="1"/>
          <p:nvPr>
            <p:ph idx="1" type="body"/>
          </p:nvPr>
        </p:nvSpPr>
        <p:spPr>
          <a:xfrm>
            <a:off x="8232775" y="3869635"/>
            <a:ext cx="7847013" cy="111496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422"/>
              </a:spcBef>
              <a:spcAft>
                <a:spcPts val="0"/>
              </a:spcAft>
              <a:buClr>
                <a:schemeClr val="lt1"/>
              </a:buClr>
              <a:buSzPts val="4800"/>
              <a:buNone/>
              <a:defRPr b="1" i="0" sz="480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lt1"/>
              </a:buClr>
              <a:buSzPts val="4400"/>
              <a:buNone/>
              <a:defRPr b="1" i="0" sz="4400">
                <a:solidFill>
                  <a:schemeClr val="lt1"/>
                </a:solidFill>
                <a:latin typeface="Avenir"/>
                <a:ea typeface="Avenir"/>
                <a:cs typeface="Avenir"/>
                <a:sym typeface="Avenir"/>
              </a:defRPr>
            </a:lvl2pPr>
            <a:lvl3pPr indent="-228600" lvl="2" marL="1371600" algn="l">
              <a:lnSpc>
                <a:spcPct val="90000"/>
              </a:lnSpc>
              <a:spcBef>
                <a:spcPts val="711"/>
              </a:spcBef>
              <a:spcAft>
                <a:spcPts val="0"/>
              </a:spcAft>
              <a:buClr>
                <a:schemeClr val="lt1"/>
              </a:buClr>
              <a:buSzPts val="4000"/>
              <a:buNone/>
              <a:defRPr b="1" i="0" sz="4000">
                <a:solidFill>
                  <a:schemeClr val="lt1"/>
                </a:solidFill>
                <a:latin typeface="Avenir"/>
                <a:ea typeface="Avenir"/>
                <a:cs typeface="Avenir"/>
                <a:sym typeface="Avenir"/>
              </a:defRPr>
            </a:lvl3pPr>
            <a:lvl4pPr indent="-228600" lvl="3" marL="18288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4pPr>
            <a:lvl5pPr indent="-228600" lvl="4" marL="2286000" algn="l">
              <a:lnSpc>
                <a:spcPct val="90000"/>
              </a:lnSpc>
              <a:spcBef>
                <a:spcPts val="711"/>
              </a:spcBef>
              <a:spcAft>
                <a:spcPts val="0"/>
              </a:spcAft>
              <a:buClr>
                <a:schemeClr val="lt1"/>
              </a:buClr>
              <a:buSzPts val="3600"/>
              <a:buNone/>
              <a:defRPr b="1" i="0" sz="3600">
                <a:solidFill>
                  <a:schemeClr val="lt1"/>
                </a:solidFill>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23" name="Google Shape;23;p4"/>
          <p:cNvSpPr txBox="1"/>
          <p:nvPr>
            <p:ph idx="2" type="subTitle"/>
          </p:nvPr>
        </p:nvSpPr>
        <p:spPr>
          <a:xfrm>
            <a:off x="8232775" y="5217246"/>
            <a:ext cx="7847013" cy="98797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3200"/>
              <a:buNone/>
              <a:defRPr b="0" i="0" sz="3200">
                <a:solidFill>
                  <a:schemeClr val="lt1"/>
                </a:solidFill>
                <a:latin typeface="Avenir"/>
                <a:ea typeface="Avenir"/>
                <a:cs typeface="Avenir"/>
                <a:sym typeface="Avenir"/>
              </a:defRPr>
            </a:lvl1pPr>
            <a:lvl2pPr lvl="1" algn="ctr">
              <a:lnSpc>
                <a:spcPct val="90000"/>
              </a:lnSpc>
              <a:spcBef>
                <a:spcPts val="711"/>
              </a:spcBef>
              <a:spcAft>
                <a:spcPts val="0"/>
              </a:spcAft>
              <a:buClr>
                <a:schemeClr val="dk1"/>
              </a:buClr>
              <a:buSzPts val="2844"/>
              <a:buNone/>
              <a:defRPr sz="2844"/>
            </a:lvl2pPr>
            <a:lvl3pPr lvl="2" algn="ctr">
              <a:lnSpc>
                <a:spcPct val="90000"/>
              </a:lnSpc>
              <a:spcBef>
                <a:spcPts val="711"/>
              </a:spcBef>
              <a:spcAft>
                <a:spcPts val="0"/>
              </a:spcAft>
              <a:buClr>
                <a:schemeClr val="dk1"/>
              </a:buClr>
              <a:buSzPts val="2560"/>
              <a:buNone/>
              <a:defRPr sz="2560"/>
            </a:lvl3pPr>
            <a:lvl4pPr lvl="3" algn="ctr">
              <a:lnSpc>
                <a:spcPct val="90000"/>
              </a:lnSpc>
              <a:spcBef>
                <a:spcPts val="711"/>
              </a:spcBef>
              <a:spcAft>
                <a:spcPts val="0"/>
              </a:spcAft>
              <a:buClr>
                <a:schemeClr val="dk1"/>
              </a:buClr>
              <a:buSzPts val="2276"/>
              <a:buNone/>
              <a:defRPr sz="2276"/>
            </a:lvl4pPr>
            <a:lvl5pPr lvl="4" algn="ctr">
              <a:lnSpc>
                <a:spcPct val="90000"/>
              </a:lnSpc>
              <a:spcBef>
                <a:spcPts val="711"/>
              </a:spcBef>
              <a:spcAft>
                <a:spcPts val="0"/>
              </a:spcAft>
              <a:buClr>
                <a:schemeClr val="dk1"/>
              </a:buClr>
              <a:buSzPts val="2276"/>
              <a:buNone/>
              <a:defRPr sz="2276"/>
            </a:lvl5pPr>
            <a:lvl6pPr lvl="5" algn="ctr">
              <a:lnSpc>
                <a:spcPct val="90000"/>
              </a:lnSpc>
              <a:spcBef>
                <a:spcPts val="711"/>
              </a:spcBef>
              <a:spcAft>
                <a:spcPts val="0"/>
              </a:spcAft>
              <a:buClr>
                <a:schemeClr val="dk1"/>
              </a:buClr>
              <a:buSzPts val="2276"/>
              <a:buNone/>
              <a:defRPr sz="2276"/>
            </a:lvl6pPr>
            <a:lvl7pPr lvl="6" algn="ctr">
              <a:lnSpc>
                <a:spcPct val="90000"/>
              </a:lnSpc>
              <a:spcBef>
                <a:spcPts val="711"/>
              </a:spcBef>
              <a:spcAft>
                <a:spcPts val="0"/>
              </a:spcAft>
              <a:buClr>
                <a:schemeClr val="dk1"/>
              </a:buClr>
              <a:buSzPts val="2276"/>
              <a:buNone/>
              <a:defRPr sz="2276"/>
            </a:lvl7pPr>
            <a:lvl8pPr lvl="7" algn="ctr">
              <a:lnSpc>
                <a:spcPct val="90000"/>
              </a:lnSpc>
              <a:spcBef>
                <a:spcPts val="711"/>
              </a:spcBef>
              <a:spcAft>
                <a:spcPts val="0"/>
              </a:spcAft>
              <a:buClr>
                <a:schemeClr val="dk1"/>
              </a:buClr>
              <a:buSzPts val="2276"/>
              <a:buNone/>
              <a:defRPr sz="2276"/>
            </a:lvl8pPr>
            <a:lvl9pPr lvl="8" algn="ctr">
              <a:lnSpc>
                <a:spcPct val="90000"/>
              </a:lnSpc>
              <a:spcBef>
                <a:spcPts val="711"/>
              </a:spcBef>
              <a:spcAft>
                <a:spcPts val="0"/>
              </a:spcAft>
              <a:buClr>
                <a:schemeClr val="dk1"/>
              </a:buClr>
              <a:buSzPts val="2276"/>
              <a:buNone/>
              <a:defRPr sz="227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1">
  <p:cSld name="Smart Art Slide 1">
    <p:spTree>
      <p:nvGrpSpPr>
        <p:cNvPr id="24" name="Shape 24"/>
        <p:cNvGrpSpPr/>
        <p:nvPr/>
      </p:nvGrpSpPr>
      <p:grpSpPr>
        <a:xfrm>
          <a:off x="0" y="0"/>
          <a:ext cx="0" cy="0"/>
          <a:chOff x="0" y="0"/>
          <a:chExt cx="0" cy="0"/>
        </a:xfrm>
      </p:grpSpPr>
      <p:sp>
        <p:nvSpPr>
          <p:cNvPr id="25" name="Google Shape;25;p5"/>
          <p:cNvSpPr txBox="1"/>
          <p:nvPr>
            <p:ph idx="1" type="body"/>
          </p:nvPr>
        </p:nvSpPr>
        <p:spPr>
          <a:xfrm>
            <a:off x="1194403" y="1741629"/>
            <a:ext cx="7335743" cy="117178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422"/>
              </a:spcBef>
              <a:spcAft>
                <a:spcPts val="0"/>
              </a:spcAft>
              <a:buClr>
                <a:srgbClr val="D61F32"/>
              </a:buClr>
              <a:buSzPts val="4000"/>
              <a:buNone/>
              <a:defRPr b="1" i="0" sz="4000">
                <a:solidFill>
                  <a:srgbClr val="D61F32"/>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2844"/>
              <a:buNone/>
              <a:defRPr b="1" sz="2844"/>
            </a:lvl2pPr>
            <a:lvl3pPr indent="-228600" lvl="2" marL="1371600" algn="l">
              <a:lnSpc>
                <a:spcPct val="90000"/>
              </a:lnSpc>
              <a:spcBef>
                <a:spcPts val="711"/>
              </a:spcBef>
              <a:spcAft>
                <a:spcPts val="0"/>
              </a:spcAft>
              <a:buClr>
                <a:schemeClr val="dk1"/>
              </a:buClr>
              <a:buSzPts val="2560"/>
              <a:buNone/>
              <a:defRPr b="1" sz="2560"/>
            </a:lvl3pPr>
            <a:lvl4pPr indent="-228600" lvl="3" marL="1828800" algn="l">
              <a:lnSpc>
                <a:spcPct val="90000"/>
              </a:lnSpc>
              <a:spcBef>
                <a:spcPts val="711"/>
              </a:spcBef>
              <a:spcAft>
                <a:spcPts val="0"/>
              </a:spcAft>
              <a:buClr>
                <a:schemeClr val="dk1"/>
              </a:buClr>
              <a:buSzPts val="2276"/>
              <a:buNone/>
              <a:defRPr b="1" sz="2276"/>
            </a:lvl4pPr>
            <a:lvl5pPr indent="-228600" lvl="4" marL="2286000" algn="l">
              <a:lnSpc>
                <a:spcPct val="90000"/>
              </a:lnSpc>
              <a:spcBef>
                <a:spcPts val="711"/>
              </a:spcBef>
              <a:spcAft>
                <a:spcPts val="0"/>
              </a:spcAft>
              <a:buClr>
                <a:schemeClr val="dk1"/>
              </a:buClr>
              <a:buSzPts val="2276"/>
              <a:buNone/>
              <a:defRPr b="1" sz="2276"/>
            </a:lvl5pPr>
            <a:lvl6pPr indent="-228600" lvl="5" marL="2743200" algn="l">
              <a:lnSpc>
                <a:spcPct val="90000"/>
              </a:lnSpc>
              <a:spcBef>
                <a:spcPts val="711"/>
              </a:spcBef>
              <a:spcAft>
                <a:spcPts val="0"/>
              </a:spcAft>
              <a:buClr>
                <a:schemeClr val="dk1"/>
              </a:buClr>
              <a:buSzPts val="2276"/>
              <a:buNone/>
              <a:defRPr b="1" sz="2276"/>
            </a:lvl6pPr>
            <a:lvl7pPr indent="-228600" lvl="6" marL="3200400" algn="l">
              <a:lnSpc>
                <a:spcPct val="90000"/>
              </a:lnSpc>
              <a:spcBef>
                <a:spcPts val="711"/>
              </a:spcBef>
              <a:spcAft>
                <a:spcPts val="0"/>
              </a:spcAft>
              <a:buClr>
                <a:schemeClr val="dk1"/>
              </a:buClr>
              <a:buSzPts val="2276"/>
              <a:buNone/>
              <a:defRPr b="1" sz="2276"/>
            </a:lvl7pPr>
            <a:lvl8pPr indent="-228600" lvl="7" marL="3657600" algn="l">
              <a:lnSpc>
                <a:spcPct val="90000"/>
              </a:lnSpc>
              <a:spcBef>
                <a:spcPts val="711"/>
              </a:spcBef>
              <a:spcAft>
                <a:spcPts val="0"/>
              </a:spcAft>
              <a:buClr>
                <a:schemeClr val="dk1"/>
              </a:buClr>
              <a:buSzPts val="2276"/>
              <a:buNone/>
              <a:defRPr b="1" sz="2276"/>
            </a:lvl8pPr>
            <a:lvl9pPr indent="-228600" lvl="8" marL="4114800" algn="l">
              <a:lnSpc>
                <a:spcPct val="90000"/>
              </a:lnSpc>
              <a:spcBef>
                <a:spcPts val="711"/>
              </a:spcBef>
              <a:spcAft>
                <a:spcPts val="0"/>
              </a:spcAft>
              <a:buClr>
                <a:schemeClr val="dk1"/>
              </a:buClr>
              <a:buSzPts val="2276"/>
              <a:buNone/>
              <a:defRPr b="1" sz="2276"/>
            </a:lvl9pPr>
          </a:lstStyle>
          <a:p/>
        </p:txBody>
      </p:sp>
      <p:sp>
        <p:nvSpPr>
          <p:cNvPr id="26" name="Google Shape;26;p5"/>
          <p:cNvSpPr txBox="1"/>
          <p:nvPr>
            <p:ph idx="2" type="body"/>
          </p:nvPr>
        </p:nvSpPr>
        <p:spPr>
          <a:xfrm>
            <a:off x="1194403" y="2913415"/>
            <a:ext cx="7335743" cy="57535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27" name="Google Shape;27;p5"/>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28" name="Google Shape;28;p5"/>
          <p:cNvSpPr txBox="1"/>
          <p:nvPr>
            <p:ph idx="3"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2">
  <p:cSld name="Smart Art Slide 2">
    <p:spTree>
      <p:nvGrpSpPr>
        <p:cNvPr id="29" name="Shape 29"/>
        <p:cNvGrpSpPr/>
        <p:nvPr/>
      </p:nvGrpSpPr>
      <p:grpSpPr>
        <a:xfrm>
          <a:off x="0" y="0"/>
          <a:ext cx="0" cy="0"/>
          <a:chOff x="0" y="0"/>
          <a:chExt cx="0" cy="0"/>
        </a:xfrm>
      </p:grpSpPr>
      <p:sp>
        <p:nvSpPr>
          <p:cNvPr id="30" name="Google Shape;30;p6"/>
          <p:cNvSpPr txBox="1"/>
          <p:nvPr>
            <p:ph idx="1" type="body"/>
          </p:nvPr>
        </p:nvSpPr>
        <p:spPr>
          <a:xfrm>
            <a:off x="1296150" y="1741629"/>
            <a:ext cx="14747962" cy="1171786"/>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422"/>
              </a:spcBef>
              <a:spcAft>
                <a:spcPts val="0"/>
              </a:spcAft>
              <a:buClr>
                <a:srgbClr val="D61F32"/>
              </a:buClr>
              <a:buSzPts val="4000"/>
              <a:buNone/>
              <a:defRPr b="1" i="0" sz="4000">
                <a:solidFill>
                  <a:srgbClr val="D61F32"/>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2844"/>
              <a:buNone/>
              <a:defRPr b="1" sz="2844"/>
            </a:lvl2pPr>
            <a:lvl3pPr indent="-228600" lvl="2" marL="1371600" algn="l">
              <a:lnSpc>
                <a:spcPct val="90000"/>
              </a:lnSpc>
              <a:spcBef>
                <a:spcPts val="711"/>
              </a:spcBef>
              <a:spcAft>
                <a:spcPts val="0"/>
              </a:spcAft>
              <a:buClr>
                <a:schemeClr val="dk1"/>
              </a:buClr>
              <a:buSzPts val="2560"/>
              <a:buNone/>
              <a:defRPr b="1" sz="2560"/>
            </a:lvl3pPr>
            <a:lvl4pPr indent="-228600" lvl="3" marL="1828800" algn="l">
              <a:lnSpc>
                <a:spcPct val="90000"/>
              </a:lnSpc>
              <a:spcBef>
                <a:spcPts val="711"/>
              </a:spcBef>
              <a:spcAft>
                <a:spcPts val="0"/>
              </a:spcAft>
              <a:buClr>
                <a:schemeClr val="dk1"/>
              </a:buClr>
              <a:buSzPts val="2276"/>
              <a:buNone/>
              <a:defRPr b="1" sz="2276"/>
            </a:lvl4pPr>
            <a:lvl5pPr indent="-228600" lvl="4" marL="2286000" algn="l">
              <a:lnSpc>
                <a:spcPct val="90000"/>
              </a:lnSpc>
              <a:spcBef>
                <a:spcPts val="711"/>
              </a:spcBef>
              <a:spcAft>
                <a:spcPts val="0"/>
              </a:spcAft>
              <a:buClr>
                <a:schemeClr val="dk1"/>
              </a:buClr>
              <a:buSzPts val="2276"/>
              <a:buNone/>
              <a:defRPr b="1" sz="2276"/>
            </a:lvl5pPr>
            <a:lvl6pPr indent="-228600" lvl="5" marL="2743200" algn="l">
              <a:lnSpc>
                <a:spcPct val="90000"/>
              </a:lnSpc>
              <a:spcBef>
                <a:spcPts val="711"/>
              </a:spcBef>
              <a:spcAft>
                <a:spcPts val="0"/>
              </a:spcAft>
              <a:buClr>
                <a:schemeClr val="dk1"/>
              </a:buClr>
              <a:buSzPts val="2276"/>
              <a:buNone/>
              <a:defRPr b="1" sz="2276"/>
            </a:lvl6pPr>
            <a:lvl7pPr indent="-228600" lvl="6" marL="3200400" algn="l">
              <a:lnSpc>
                <a:spcPct val="90000"/>
              </a:lnSpc>
              <a:spcBef>
                <a:spcPts val="711"/>
              </a:spcBef>
              <a:spcAft>
                <a:spcPts val="0"/>
              </a:spcAft>
              <a:buClr>
                <a:schemeClr val="dk1"/>
              </a:buClr>
              <a:buSzPts val="2276"/>
              <a:buNone/>
              <a:defRPr b="1" sz="2276"/>
            </a:lvl7pPr>
            <a:lvl8pPr indent="-228600" lvl="7" marL="3657600" algn="l">
              <a:lnSpc>
                <a:spcPct val="90000"/>
              </a:lnSpc>
              <a:spcBef>
                <a:spcPts val="711"/>
              </a:spcBef>
              <a:spcAft>
                <a:spcPts val="0"/>
              </a:spcAft>
              <a:buClr>
                <a:schemeClr val="dk1"/>
              </a:buClr>
              <a:buSzPts val="2276"/>
              <a:buNone/>
              <a:defRPr b="1" sz="2276"/>
            </a:lvl8pPr>
            <a:lvl9pPr indent="-228600" lvl="8" marL="4114800" algn="l">
              <a:lnSpc>
                <a:spcPct val="90000"/>
              </a:lnSpc>
              <a:spcBef>
                <a:spcPts val="711"/>
              </a:spcBef>
              <a:spcAft>
                <a:spcPts val="0"/>
              </a:spcAft>
              <a:buClr>
                <a:schemeClr val="dk1"/>
              </a:buClr>
              <a:buSzPts val="2276"/>
              <a:buNone/>
              <a:defRPr b="1" sz="2276"/>
            </a:lvl9pPr>
          </a:lstStyle>
          <a:p/>
        </p:txBody>
      </p:sp>
      <p:sp>
        <p:nvSpPr>
          <p:cNvPr id="31" name="Google Shape;31;p6"/>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32" name="Google Shape;32;p6"/>
          <p:cNvSpPr txBox="1"/>
          <p:nvPr>
            <p:ph idx="2"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Headings">
  <p:cSld name="Two Content with Headings">
    <p:spTree>
      <p:nvGrpSpPr>
        <p:cNvPr id="33" name="Shape 33"/>
        <p:cNvGrpSpPr/>
        <p:nvPr/>
      </p:nvGrpSpPr>
      <p:grpSpPr>
        <a:xfrm>
          <a:off x="0" y="0"/>
          <a:ext cx="0" cy="0"/>
          <a:chOff x="0" y="0"/>
          <a:chExt cx="0" cy="0"/>
        </a:xfrm>
      </p:grpSpPr>
      <p:sp>
        <p:nvSpPr>
          <p:cNvPr id="34" name="Google Shape;34;p7"/>
          <p:cNvSpPr txBox="1"/>
          <p:nvPr>
            <p:ph idx="1" type="body"/>
          </p:nvPr>
        </p:nvSpPr>
        <p:spPr>
          <a:xfrm>
            <a:off x="1194403" y="1741629"/>
            <a:ext cx="7335743" cy="117178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422"/>
              </a:spcBef>
              <a:spcAft>
                <a:spcPts val="0"/>
              </a:spcAft>
              <a:buClr>
                <a:srgbClr val="D61F32"/>
              </a:buClr>
              <a:buSzPts val="4000"/>
              <a:buNone/>
              <a:defRPr b="1" i="0" sz="4000">
                <a:solidFill>
                  <a:srgbClr val="D61F32"/>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2844"/>
              <a:buNone/>
              <a:defRPr b="1" sz="2844"/>
            </a:lvl2pPr>
            <a:lvl3pPr indent="-228600" lvl="2" marL="1371600" algn="l">
              <a:lnSpc>
                <a:spcPct val="90000"/>
              </a:lnSpc>
              <a:spcBef>
                <a:spcPts val="711"/>
              </a:spcBef>
              <a:spcAft>
                <a:spcPts val="0"/>
              </a:spcAft>
              <a:buClr>
                <a:schemeClr val="dk1"/>
              </a:buClr>
              <a:buSzPts val="2560"/>
              <a:buNone/>
              <a:defRPr b="1" sz="2560"/>
            </a:lvl3pPr>
            <a:lvl4pPr indent="-228600" lvl="3" marL="1828800" algn="l">
              <a:lnSpc>
                <a:spcPct val="90000"/>
              </a:lnSpc>
              <a:spcBef>
                <a:spcPts val="711"/>
              </a:spcBef>
              <a:spcAft>
                <a:spcPts val="0"/>
              </a:spcAft>
              <a:buClr>
                <a:schemeClr val="dk1"/>
              </a:buClr>
              <a:buSzPts val="2276"/>
              <a:buNone/>
              <a:defRPr b="1" sz="2276"/>
            </a:lvl4pPr>
            <a:lvl5pPr indent="-228600" lvl="4" marL="2286000" algn="l">
              <a:lnSpc>
                <a:spcPct val="90000"/>
              </a:lnSpc>
              <a:spcBef>
                <a:spcPts val="711"/>
              </a:spcBef>
              <a:spcAft>
                <a:spcPts val="0"/>
              </a:spcAft>
              <a:buClr>
                <a:schemeClr val="dk1"/>
              </a:buClr>
              <a:buSzPts val="2276"/>
              <a:buNone/>
              <a:defRPr b="1" sz="2276"/>
            </a:lvl5pPr>
            <a:lvl6pPr indent="-228600" lvl="5" marL="2743200" algn="l">
              <a:lnSpc>
                <a:spcPct val="90000"/>
              </a:lnSpc>
              <a:spcBef>
                <a:spcPts val="711"/>
              </a:spcBef>
              <a:spcAft>
                <a:spcPts val="0"/>
              </a:spcAft>
              <a:buClr>
                <a:schemeClr val="dk1"/>
              </a:buClr>
              <a:buSzPts val="2276"/>
              <a:buNone/>
              <a:defRPr b="1" sz="2276"/>
            </a:lvl6pPr>
            <a:lvl7pPr indent="-228600" lvl="6" marL="3200400" algn="l">
              <a:lnSpc>
                <a:spcPct val="90000"/>
              </a:lnSpc>
              <a:spcBef>
                <a:spcPts val="711"/>
              </a:spcBef>
              <a:spcAft>
                <a:spcPts val="0"/>
              </a:spcAft>
              <a:buClr>
                <a:schemeClr val="dk1"/>
              </a:buClr>
              <a:buSzPts val="2276"/>
              <a:buNone/>
              <a:defRPr b="1" sz="2276"/>
            </a:lvl7pPr>
            <a:lvl8pPr indent="-228600" lvl="7" marL="3657600" algn="l">
              <a:lnSpc>
                <a:spcPct val="90000"/>
              </a:lnSpc>
              <a:spcBef>
                <a:spcPts val="711"/>
              </a:spcBef>
              <a:spcAft>
                <a:spcPts val="0"/>
              </a:spcAft>
              <a:buClr>
                <a:schemeClr val="dk1"/>
              </a:buClr>
              <a:buSzPts val="2276"/>
              <a:buNone/>
              <a:defRPr b="1" sz="2276"/>
            </a:lvl8pPr>
            <a:lvl9pPr indent="-228600" lvl="8" marL="4114800" algn="l">
              <a:lnSpc>
                <a:spcPct val="90000"/>
              </a:lnSpc>
              <a:spcBef>
                <a:spcPts val="711"/>
              </a:spcBef>
              <a:spcAft>
                <a:spcPts val="0"/>
              </a:spcAft>
              <a:buClr>
                <a:schemeClr val="dk1"/>
              </a:buClr>
              <a:buSzPts val="2276"/>
              <a:buNone/>
              <a:defRPr b="1" sz="2276"/>
            </a:lvl9pPr>
          </a:lstStyle>
          <a:p/>
        </p:txBody>
      </p:sp>
      <p:sp>
        <p:nvSpPr>
          <p:cNvPr id="35" name="Google Shape;35;p7"/>
          <p:cNvSpPr txBox="1"/>
          <p:nvPr>
            <p:ph idx="2" type="body"/>
          </p:nvPr>
        </p:nvSpPr>
        <p:spPr>
          <a:xfrm>
            <a:off x="1194403" y="2913415"/>
            <a:ext cx="7335743" cy="57535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36" name="Google Shape;36;p7"/>
          <p:cNvSpPr txBox="1"/>
          <p:nvPr>
            <p:ph idx="3" type="body"/>
          </p:nvPr>
        </p:nvSpPr>
        <p:spPr>
          <a:xfrm>
            <a:off x="8778508" y="1741629"/>
            <a:ext cx="7371870" cy="117178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422"/>
              </a:spcBef>
              <a:spcAft>
                <a:spcPts val="0"/>
              </a:spcAft>
              <a:buClr>
                <a:srgbClr val="D61F32"/>
              </a:buClr>
              <a:buSzPts val="4000"/>
              <a:buNone/>
              <a:defRPr b="1" i="0" sz="4000">
                <a:solidFill>
                  <a:srgbClr val="D61F32"/>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2844"/>
              <a:buNone/>
              <a:defRPr b="1" sz="2844"/>
            </a:lvl2pPr>
            <a:lvl3pPr indent="-228600" lvl="2" marL="1371600" algn="l">
              <a:lnSpc>
                <a:spcPct val="90000"/>
              </a:lnSpc>
              <a:spcBef>
                <a:spcPts val="711"/>
              </a:spcBef>
              <a:spcAft>
                <a:spcPts val="0"/>
              </a:spcAft>
              <a:buClr>
                <a:schemeClr val="dk1"/>
              </a:buClr>
              <a:buSzPts val="2560"/>
              <a:buNone/>
              <a:defRPr b="1" sz="2560"/>
            </a:lvl3pPr>
            <a:lvl4pPr indent="-228600" lvl="3" marL="1828800" algn="l">
              <a:lnSpc>
                <a:spcPct val="90000"/>
              </a:lnSpc>
              <a:spcBef>
                <a:spcPts val="711"/>
              </a:spcBef>
              <a:spcAft>
                <a:spcPts val="0"/>
              </a:spcAft>
              <a:buClr>
                <a:schemeClr val="dk1"/>
              </a:buClr>
              <a:buSzPts val="2276"/>
              <a:buNone/>
              <a:defRPr b="1" sz="2276"/>
            </a:lvl4pPr>
            <a:lvl5pPr indent="-228600" lvl="4" marL="2286000" algn="l">
              <a:lnSpc>
                <a:spcPct val="90000"/>
              </a:lnSpc>
              <a:spcBef>
                <a:spcPts val="711"/>
              </a:spcBef>
              <a:spcAft>
                <a:spcPts val="0"/>
              </a:spcAft>
              <a:buClr>
                <a:schemeClr val="dk1"/>
              </a:buClr>
              <a:buSzPts val="2276"/>
              <a:buNone/>
              <a:defRPr b="1" sz="2276"/>
            </a:lvl5pPr>
            <a:lvl6pPr indent="-228600" lvl="5" marL="2743200" algn="l">
              <a:lnSpc>
                <a:spcPct val="90000"/>
              </a:lnSpc>
              <a:spcBef>
                <a:spcPts val="711"/>
              </a:spcBef>
              <a:spcAft>
                <a:spcPts val="0"/>
              </a:spcAft>
              <a:buClr>
                <a:schemeClr val="dk1"/>
              </a:buClr>
              <a:buSzPts val="2276"/>
              <a:buNone/>
              <a:defRPr b="1" sz="2276"/>
            </a:lvl6pPr>
            <a:lvl7pPr indent="-228600" lvl="6" marL="3200400" algn="l">
              <a:lnSpc>
                <a:spcPct val="90000"/>
              </a:lnSpc>
              <a:spcBef>
                <a:spcPts val="711"/>
              </a:spcBef>
              <a:spcAft>
                <a:spcPts val="0"/>
              </a:spcAft>
              <a:buClr>
                <a:schemeClr val="dk1"/>
              </a:buClr>
              <a:buSzPts val="2276"/>
              <a:buNone/>
              <a:defRPr b="1" sz="2276"/>
            </a:lvl7pPr>
            <a:lvl8pPr indent="-228600" lvl="7" marL="3657600" algn="l">
              <a:lnSpc>
                <a:spcPct val="90000"/>
              </a:lnSpc>
              <a:spcBef>
                <a:spcPts val="711"/>
              </a:spcBef>
              <a:spcAft>
                <a:spcPts val="0"/>
              </a:spcAft>
              <a:buClr>
                <a:schemeClr val="dk1"/>
              </a:buClr>
              <a:buSzPts val="2276"/>
              <a:buNone/>
              <a:defRPr b="1" sz="2276"/>
            </a:lvl8pPr>
            <a:lvl9pPr indent="-228600" lvl="8" marL="4114800" algn="l">
              <a:lnSpc>
                <a:spcPct val="90000"/>
              </a:lnSpc>
              <a:spcBef>
                <a:spcPts val="711"/>
              </a:spcBef>
              <a:spcAft>
                <a:spcPts val="0"/>
              </a:spcAft>
              <a:buClr>
                <a:schemeClr val="dk1"/>
              </a:buClr>
              <a:buSzPts val="2276"/>
              <a:buNone/>
              <a:defRPr b="1" sz="2276"/>
            </a:lvl9pPr>
          </a:lstStyle>
          <a:p/>
        </p:txBody>
      </p:sp>
      <p:sp>
        <p:nvSpPr>
          <p:cNvPr id="37" name="Google Shape;37;p7"/>
          <p:cNvSpPr txBox="1"/>
          <p:nvPr>
            <p:ph idx="4" type="body"/>
          </p:nvPr>
        </p:nvSpPr>
        <p:spPr>
          <a:xfrm>
            <a:off x="8778508" y="2913415"/>
            <a:ext cx="7371870" cy="57535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38" name="Google Shape;38;p7"/>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39" name="Google Shape;39;p7"/>
          <p:cNvSpPr txBox="1"/>
          <p:nvPr>
            <p:ph idx="5"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3">
  <p:cSld name="Smart Art Slide 3">
    <p:spTree>
      <p:nvGrpSpPr>
        <p:cNvPr id="40" name="Shape 40"/>
        <p:cNvGrpSpPr/>
        <p:nvPr/>
      </p:nvGrpSpPr>
      <p:grpSpPr>
        <a:xfrm>
          <a:off x="0" y="0"/>
          <a:ext cx="0" cy="0"/>
          <a:chOff x="0" y="0"/>
          <a:chExt cx="0" cy="0"/>
        </a:xfrm>
      </p:grpSpPr>
      <p:sp>
        <p:nvSpPr>
          <p:cNvPr id="41" name="Google Shape;41;p8"/>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42" name="Google Shape;42;p8"/>
          <p:cNvSpPr txBox="1"/>
          <p:nvPr>
            <p:ph idx="1"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TO Mark">
  <p:cSld name="Content with BTO Mark">
    <p:spTree>
      <p:nvGrpSpPr>
        <p:cNvPr id="43" name="Shape 43"/>
        <p:cNvGrpSpPr/>
        <p:nvPr/>
      </p:nvGrpSpPr>
      <p:grpSpPr>
        <a:xfrm>
          <a:off x="0" y="0"/>
          <a:ext cx="0" cy="0"/>
          <a:chOff x="0" y="0"/>
          <a:chExt cx="0" cy="0"/>
        </a:xfrm>
      </p:grpSpPr>
      <p:sp>
        <p:nvSpPr>
          <p:cNvPr id="44" name="Google Shape;44;p9"/>
          <p:cNvSpPr txBox="1"/>
          <p:nvPr>
            <p:ph idx="1" type="body"/>
          </p:nvPr>
        </p:nvSpPr>
        <p:spPr>
          <a:xfrm>
            <a:off x="1194403" y="1741629"/>
            <a:ext cx="8572449" cy="117178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422"/>
              </a:spcBef>
              <a:spcAft>
                <a:spcPts val="0"/>
              </a:spcAft>
              <a:buClr>
                <a:srgbClr val="D61F32"/>
              </a:buClr>
              <a:buSzPts val="4000"/>
              <a:buNone/>
              <a:defRPr b="1" i="0" sz="4000">
                <a:solidFill>
                  <a:srgbClr val="D61F32"/>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2844"/>
              <a:buNone/>
              <a:defRPr b="1" sz="2844"/>
            </a:lvl2pPr>
            <a:lvl3pPr indent="-228600" lvl="2" marL="1371600" algn="l">
              <a:lnSpc>
                <a:spcPct val="90000"/>
              </a:lnSpc>
              <a:spcBef>
                <a:spcPts val="711"/>
              </a:spcBef>
              <a:spcAft>
                <a:spcPts val="0"/>
              </a:spcAft>
              <a:buClr>
                <a:schemeClr val="dk1"/>
              </a:buClr>
              <a:buSzPts val="2560"/>
              <a:buNone/>
              <a:defRPr b="1" sz="2560"/>
            </a:lvl3pPr>
            <a:lvl4pPr indent="-228600" lvl="3" marL="1828800" algn="l">
              <a:lnSpc>
                <a:spcPct val="90000"/>
              </a:lnSpc>
              <a:spcBef>
                <a:spcPts val="711"/>
              </a:spcBef>
              <a:spcAft>
                <a:spcPts val="0"/>
              </a:spcAft>
              <a:buClr>
                <a:schemeClr val="dk1"/>
              </a:buClr>
              <a:buSzPts val="2276"/>
              <a:buNone/>
              <a:defRPr b="1" sz="2276"/>
            </a:lvl4pPr>
            <a:lvl5pPr indent="-228600" lvl="4" marL="2286000" algn="l">
              <a:lnSpc>
                <a:spcPct val="90000"/>
              </a:lnSpc>
              <a:spcBef>
                <a:spcPts val="711"/>
              </a:spcBef>
              <a:spcAft>
                <a:spcPts val="0"/>
              </a:spcAft>
              <a:buClr>
                <a:schemeClr val="dk1"/>
              </a:buClr>
              <a:buSzPts val="2276"/>
              <a:buNone/>
              <a:defRPr b="1" sz="2276"/>
            </a:lvl5pPr>
            <a:lvl6pPr indent="-228600" lvl="5" marL="2743200" algn="l">
              <a:lnSpc>
                <a:spcPct val="90000"/>
              </a:lnSpc>
              <a:spcBef>
                <a:spcPts val="711"/>
              </a:spcBef>
              <a:spcAft>
                <a:spcPts val="0"/>
              </a:spcAft>
              <a:buClr>
                <a:schemeClr val="dk1"/>
              </a:buClr>
              <a:buSzPts val="2276"/>
              <a:buNone/>
              <a:defRPr b="1" sz="2276"/>
            </a:lvl6pPr>
            <a:lvl7pPr indent="-228600" lvl="6" marL="3200400" algn="l">
              <a:lnSpc>
                <a:spcPct val="90000"/>
              </a:lnSpc>
              <a:spcBef>
                <a:spcPts val="711"/>
              </a:spcBef>
              <a:spcAft>
                <a:spcPts val="0"/>
              </a:spcAft>
              <a:buClr>
                <a:schemeClr val="dk1"/>
              </a:buClr>
              <a:buSzPts val="2276"/>
              <a:buNone/>
              <a:defRPr b="1" sz="2276"/>
            </a:lvl7pPr>
            <a:lvl8pPr indent="-228600" lvl="7" marL="3657600" algn="l">
              <a:lnSpc>
                <a:spcPct val="90000"/>
              </a:lnSpc>
              <a:spcBef>
                <a:spcPts val="711"/>
              </a:spcBef>
              <a:spcAft>
                <a:spcPts val="0"/>
              </a:spcAft>
              <a:buClr>
                <a:schemeClr val="dk1"/>
              </a:buClr>
              <a:buSzPts val="2276"/>
              <a:buNone/>
              <a:defRPr b="1" sz="2276"/>
            </a:lvl8pPr>
            <a:lvl9pPr indent="-228600" lvl="8" marL="4114800" algn="l">
              <a:lnSpc>
                <a:spcPct val="90000"/>
              </a:lnSpc>
              <a:spcBef>
                <a:spcPts val="711"/>
              </a:spcBef>
              <a:spcAft>
                <a:spcPts val="0"/>
              </a:spcAft>
              <a:buClr>
                <a:schemeClr val="dk1"/>
              </a:buClr>
              <a:buSzPts val="2276"/>
              <a:buNone/>
              <a:defRPr b="1" sz="2276"/>
            </a:lvl9pPr>
          </a:lstStyle>
          <a:p/>
        </p:txBody>
      </p:sp>
      <p:sp>
        <p:nvSpPr>
          <p:cNvPr id="45" name="Google Shape;45;p9"/>
          <p:cNvSpPr txBox="1"/>
          <p:nvPr>
            <p:ph idx="2" type="body"/>
          </p:nvPr>
        </p:nvSpPr>
        <p:spPr>
          <a:xfrm>
            <a:off x="1194403" y="2913415"/>
            <a:ext cx="8572449" cy="57535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dk1"/>
              </a:buClr>
              <a:buSzPts val="3200"/>
              <a:buNone/>
              <a:defRPr b="0" i="0">
                <a:latin typeface="Avenir"/>
                <a:ea typeface="Avenir"/>
                <a:cs typeface="Avenir"/>
                <a:sym typeface="Avenir"/>
              </a:defRPr>
            </a:lvl1pPr>
            <a:lvl2pPr indent="-228600" lvl="1" marL="914400" algn="l">
              <a:lnSpc>
                <a:spcPct val="90000"/>
              </a:lnSpc>
              <a:spcBef>
                <a:spcPts val="711"/>
              </a:spcBef>
              <a:spcAft>
                <a:spcPts val="0"/>
              </a:spcAft>
              <a:buClr>
                <a:schemeClr val="dk1"/>
              </a:buClr>
              <a:buSzPts val="2800"/>
              <a:buNone/>
              <a:defRPr b="0" i="0">
                <a:latin typeface="Avenir"/>
                <a:ea typeface="Avenir"/>
                <a:cs typeface="Avenir"/>
                <a:sym typeface="Avenir"/>
              </a:defRPr>
            </a:lvl2pPr>
            <a:lvl3pPr indent="-228600" lvl="2" marL="1371600" algn="l">
              <a:lnSpc>
                <a:spcPct val="90000"/>
              </a:lnSpc>
              <a:spcBef>
                <a:spcPts val="711"/>
              </a:spcBef>
              <a:spcAft>
                <a:spcPts val="0"/>
              </a:spcAft>
              <a:buClr>
                <a:schemeClr val="dk1"/>
              </a:buClr>
              <a:buSzPts val="2400"/>
              <a:buNone/>
              <a:defRPr b="0" i="0">
                <a:latin typeface="Avenir"/>
                <a:ea typeface="Avenir"/>
                <a:cs typeface="Avenir"/>
                <a:sym typeface="Avenir"/>
              </a:defRPr>
            </a:lvl3pPr>
            <a:lvl4pPr indent="-228600" lvl="3" marL="1828800" algn="l">
              <a:lnSpc>
                <a:spcPct val="90000"/>
              </a:lnSpc>
              <a:spcBef>
                <a:spcPts val="711"/>
              </a:spcBef>
              <a:spcAft>
                <a:spcPts val="0"/>
              </a:spcAft>
              <a:buClr>
                <a:schemeClr val="dk1"/>
              </a:buClr>
              <a:buSzPts val="2000"/>
              <a:buNone/>
              <a:defRPr b="0" i="0">
                <a:latin typeface="Avenir"/>
                <a:ea typeface="Avenir"/>
                <a:cs typeface="Avenir"/>
                <a:sym typeface="Avenir"/>
              </a:defRPr>
            </a:lvl4pPr>
            <a:lvl5pPr indent="-228600" lvl="4" marL="2286000" algn="l">
              <a:lnSpc>
                <a:spcPct val="90000"/>
              </a:lnSpc>
              <a:spcBef>
                <a:spcPts val="711"/>
              </a:spcBef>
              <a:spcAft>
                <a:spcPts val="0"/>
              </a:spcAft>
              <a:buClr>
                <a:schemeClr val="dk1"/>
              </a:buClr>
              <a:buSzPts val="2000"/>
              <a:buNone/>
              <a:defRPr b="0" i="0">
                <a:latin typeface="Avenir"/>
                <a:ea typeface="Avenir"/>
                <a:cs typeface="Avenir"/>
                <a:sym typeface="Avenir"/>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sp>
        <p:nvSpPr>
          <p:cNvPr id="46" name="Google Shape;46;p9"/>
          <p:cNvSpPr/>
          <p:nvPr/>
        </p:nvSpPr>
        <p:spPr>
          <a:xfrm rot="-5400000">
            <a:off x="2295688" y="-2125844"/>
            <a:ext cx="890917" cy="5583108"/>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47" name="Google Shape;47;p9"/>
          <p:cNvSpPr txBox="1"/>
          <p:nvPr>
            <p:ph idx="3" type="body"/>
          </p:nvPr>
        </p:nvSpPr>
        <p:spPr>
          <a:xfrm>
            <a:off x="481013" y="394252"/>
            <a:ext cx="4157662" cy="520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422"/>
              </a:spcBef>
              <a:spcAft>
                <a:spcPts val="0"/>
              </a:spcAft>
              <a:buClr>
                <a:schemeClr val="lt1"/>
              </a:buClr>
              <a:buSzPts val="3200"/>
              <a:buNone/>
              <a:defRPr b="1" i="0">
                <a:solidFill>
                  <a:schemeClr val="lt1"/>
                </a:solidFill>
                <a:latin typeface="Avenir"/>
                <a:ea typeface="Avenir"/>
                <a:cs typeface="Avenir"/>
                <a:sym typeface="Avenir"/>
              </a:defRPr>
            </a:lvl1pPr>
            <a:lvl2pPr indent="-228600" lvl="1" marL="914400" algn="l">
              <a:lnSpc>
                <a:spcPct val="90000"/>
              </a:lnSpc>
              <a:spcBef>
                <a:spcPts val="711"/>
              </a:spcBef>
              <a:spcAft>
                <a:spcPts val="0"/>
              </a:spcAft>
              <a:buClr>
                <a:schemeClr val="dk1"/>
              </a:buClr>
              <a:buSzPts val="1800"/>
              <a:buNone/>
              <a:defRPr/>
            </a:lvl2pPr>
            <a:lvl3pPr indent="-228600" lvl="2" marL="1371600" algn="l">
              <a:lnSpc>
                <a:spcPct val="90000"/>
              </a:lnSpc>
              <a:spcBef>
                <a:spcPts val="711"/>
              </a:spcBef>
              <a:spcAft>
                <a:spcPts val="0"/>
              </a:spcAft>
              <a:buClr>
                <a:schemeClr val="dk1"/>
              </a:buClr>
              <a:buSzPts val="1800"/>
              <a:buNone/>
              <a:defRPr/>
            </a:lvl3pPr>
            <a:lvl4pPr indent="-228600" lvl="3" marL="1828800" algn="l">
              <a:lnSpc>
                <a:spcPct val="90000"/>
              </a:lnSpc>
              <a:spcBef>
                <a:spcPts val="711"/>
              </a:spcBef>
              <a:spcAft>
                <a:spcPts val="0"/>
              </a:spcAft>
              <a:buClr>
                <a:schemeClr val="dk1"/>
              </a:buClr>
              <a:buSzPts val="1800"/>
              <a:buNone/>
              <a:defRPr/>
            </a:lvl4pPr>
            <a:lvl5pPr indent="-228600" lvl="4" marL="2286000" algn="l">
              <a:lnSpc>
                <a:spcPct val="90000"/>
              </a:lnSpc>
              <a:spcBef>
                <a:spcPts val="711"/>
              </a:spcBef>
              <a:spcAft>
                <a:spcPts val="0"/>
              </a:spcAft>
              <a:buClr>
                <a:schemeClr val="dk1"/>
              </a:buClr>
              <a:buSzPts val="1800"/>
              <a:buNone/>
              <a:defRPr/>
            </a:lvl5pPr>
            <a:lvl6pPr indent="-342900" lvl="5" marL="2743200" algn="l">
              <a:lnSpc>
                <a:spcPct val="90000"/>
              </a:lnSpc>
              <a:spcBef>
                <a:spcPts val="711"/>
              </a:spcBef>
              <a:spcAft>
                <a:spcPts val="0"/>
              </a:spcAft>
              <a:buClr>
                <a:schemeClr val="dk1"/>
              </a:buClr>
              <a:buSzPts val="1800"/>
              <a:buChar char="•"/>
              <a:defRPr/>
            </a:lvl6pPr>
            <a:lvl7pPr indent="-342900" lvl="6" marL="3200400" algn="l">
              <a:lnSpc>
                <a:spcPct val="90000"/>
              </a:lnSpc>
              <a:spcBef>
                <a:spcPts val="711"/>
              </a:spcBef>
              <a:spcAft>
                <a:spcPts val="0"/>
              </a:spcAft>
              <a:buClr>
                <a:schemeClr val="dk1"/>
              </a:buClr>
              <a:buSzPts val="1800"/>
              <a:buChar char="•"/>
              <a:defRPr/>
            </a:lvl7pPr>
            <a:lvl8pPr indent="-342900" lvl="7" marL="3657600" algn="l">
              <a:lnSpc>
                <a:spcPct val="90000"/>
              </a:lnSpc>
              <a:spcBef>
                <a:spcPts val="711"/>
              </a:spcBef>
              <a:spcAft>
                <a:spcPts val="0"/>
              </a:spcAft>
              <a:buClr>
                <a:schemeClr val="dk1"/>
              </a:buClr>
              <a:buSzPts val="1800"/>
              <a:buChar char="•"/>
              <a:defRPr/>
            </a:lvl8pPr>
            <a:lvl9pPr indent="-342900" lvl="8" marL="4114800" algn="l">
              <a:lnSpc>
                <a:spcPct val="90000"/>
              </a:lnSpc>
              <a:spcBef>
                <a:spcPts val="711"/>
              </a:spcBef>
              <a:spcAft>
                <a:spcPts val="0"/>
              </a:spcAft>
              <a:buClr>
                <a:schemeClr val="dk1"/>
              </a:buClr>
              <a:buSzPts val="1800"/>
              <a:buChar char="•"/>
              <a:defRPr/>
            </a:lvl9pPr>
          </a:lstStyle>
          <a:p/>
        </p:txBody>
      </p:sp>
      <p:pic>
        <p:nvPicPr>
          <p:cNvPr descr="A blue and red text on a black background&#10;&#10;Description automatically generated" id="48" name="Google Shape;48;p9"/>
          <p:cNvPicPr preferRelativeResize="0"/>
          <p:nvPr/>
        </p:nvPicPr>
        <p:blipFill rotWithShape="1">
          <a:blip r:embed="rId2">
            <a:alphaModFix/>
          </a:blip>
          <a:srcRect b="0" l="0" r="0" t="0"/>
          <a:stretch/>
        </p:blipFill>
        <p:spPr>
          <a:xfrm>
            <a:off x="11254202" y="2133600"/>
            <a:ext cx="4000500" cy="6096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L End Slide (Questions?)">
  <p:cSld name="TAL End Slide (Questions?)">
    <p:spTree>
      <p:nvGrpSpPr>
        <p:cNvPr id="49" name="Shape 49"/>
        <p:cNvGrpSpPr/>
        <p:nvPr/>
      </p:nvGrpSpPr>
      <p:grpSpPr>
        <a:xfrm>
          <a:off x="0" y="0"/>
          <a:ext cx="0" cy="0"/>
          <a:chOff x="0" y="0"/>
          <a:chExt cx="0" cy="0"/>
        </a:xfrm>
      </p:grpSpPr>
      <p:pic>
        <p:nvPicPr>
          <p:cNvPr id="50" name="Google Shape;50;p10"/>
          <p:cNvPicPr preferRelativeResize="0"/>
          <p:nvPr/>
        </p:nvPicPr>
        <p:blipFill rotWithShape="1">
          <a:blip r:embed="rId2">
            <a:alphaModFix/>
          </a:blip>
          <a:srcRect b="1" l="0" r="1" t="22"/>
          <a:stretch/>
        </p:blipFill>
        <p:spPr>
          <a:xfrm>
            <a:off x="20" y="1823"/>
            <a:ext cx="17340242" cy="9751777"/>
          </a:xfrm>
          <a:prstGeom prst="rect">
            <a:avLst/>
          </a:prstGeom>
          <a:noFill/>
          <a:ln>
            <a:noFill/>
          </a:ln>
        </p:spPr>
      </p:pic>
      <p:sp>
        <p:nvSpPr>
          <p:cNvPr id="51" name="Google Shape;51;p10"/>
          <p:cNvSpPr/>
          <p:nvPr/>
        </p:nvSpPr>
        <p:spPr>
          <a:xfrm rot="-5400000">
            <a:off x="10752606" y="-67351"/>
            <a:ext cx="3392467" cy="9781139"/>
          </a:xfrm>
          <a:prstGeom prst="rect">
            <a:avLst/>
          </a:prstGeom>
          <a:solidFill>
            <a:srgbClr val="D721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E5E5E"/>
              </a:buClr>
              <a:buSzPts val="1600"/>
              <a:buFont typeface="Avenir"/>
              <a:buNone/>
            </a:pPr>
            <a:r>
              <a:t/>
            </a:r>
            <a:endParaRPr b="0" i="0" sz="1600" u="none" cap="none" strike="noStrike">
              <a:solidFill>
                <a:srgbClr val="003A70"/>
              </a:solidFill>
              <a:latin typeface="Avenir"/>
              <a:ea typeface="Avenir"/>
              <a:cs typeface="Avenir"/>
              <a:sym typeface="Avenir"/>
            </a:endParaRPr>
          </a:p>
        </p:txBody>
      </p:sp>
      <p:sp>
        <p:nvSpPr>
          <p:cNvPr id="52" name="Google Shape;52;p10"/>
          <p:cNvSpPr txBox="1"/>
          <p:nvPr/>
        </p:nvSpPr>
        <p:spPr>
          <a:xfrm>
            <a:off x="8232864" y="4504695"/>
            <a:ext cx="8255513" cy="77559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800"/>
              <a:buFont typeface="Avenir"/>
              <a:buNone/>
            </a:pPr>
            <a:r>
              <a:rPr b="1" i="0" lang="en-US" sz="4800" u="none" cap="none" strike="noStrike">
                <a:solidFill>
                  <a:schemeClr val="lt1"/>
                </a:solidFill>
                <a:latin typeface="Avenir"/>
                <a:ea typeface="Avenir"/>
                <a:cs typeface="Avenir"/>
                <a:sym typeface="Avenir"/>
              </a:rPr>
              <a:t>QUESTIONS?</a:t>
            </a:r>
            <a:endParaRPr/>
          </a:p>
        </p:txBody>
      </p:sp>
      <p:pic>
        <p:nvPicPr>
          <p:cNvPr id="53" name="Google Shape;53;p10"/>
          <p:cNvPicPr preferRelativeResize="0"/>
          <p:nvPr/>
        </p:nvPicPr>
        <p:blipFill rotWithShape="1">
          <a:blip r:embed="rId3">
            <a:alphaModFix/>
          </a:blip>
          <a:srcRect b="0" l="0" r="0" t="0"/>
          <a:stretch/>
        </p:blipFill>
        <p:spPr>
          <a:xfrm>
            <a:off x="955934" y="3972736"/>
            <a:ext cx="5752618" cy="15688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92143" y="519290"/>
            <a:ext cx="14955977" cy="207715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00"/>
              <a:buFont typeface="Avenir"/>
              <a:buNone/>
              <a:defRPr b="1" i="0" sz="48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192143" y="2596444"/>
            <a:ext cx="14955977" cy="618857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422"/>
              </a:spcBef>
              <a:spcAft>
                <a:spcPts val="0"/>
              </a:spcAft>
              <a:buClr>
                <a:schemeClr val="dk1"/>
              </a:buClr>
              <a:buSzPts val="3200"/>
              <a:buFont typeface="Arial"/>
              <a:buNone/>
              <a:defRPr b="0" i="0" sz="3200" u="none" cap="none" strike="noStrike">
                <a:solidFill>
                  <a:schemeClr val="dk1"/>
                </a:solidFill>
                <a:latin typeface="Avenir"/>
                <a:ea typeface="Avenir"/>
                <a:cs typeface="Avenir"/>
                <a:sym typeface="Avenir"/>
              </a:defRPr>
            </a:lvl1pPr>
            <a:lvl2pPr indent="-228600" lvl="1" marL="914400" marR="0" rtl="0" algn="l">
              <a:lnSpc>
                <a:spcPct val="90000"/>
              </a:lnSpc>
              <a:spcBef>
                <a:spcPts val="711"/>
              </a:spcBef>
              <a:spcAft>
                <a:spcPts val="0"/>
              </a:spcAft>
              <a:buClr>
                <a:schemeClr val="dk1"/>
              </a:buClr>
              <a:buSzPts val="2800"/>
              <a:buFont typeface="Arial"/>
              <a:buNone/>
              <a:defRPr b="0" i="0" sz="2800" u="none" cap="none" strike="noStrike">
                <a:solidFill>
                  <a:schemeClr val="dk1"/>
                </a:solidFill>
                <a:latin typeface="Avenir"/>
                <a:ea typeface="Avenir"/>
                <a:cs typeface="Avenir"/>
                <a:sym typeface="Avenir"/>
              </a:defRPr>
            </a:lvl2pPr>
            <a:lvl3pPr indent="-228600" lvl="2" marL="1371600" marR="0" rtl="0" algn="l">
              <a:lnSpc>
                <a:spcPct val="90000"/>
              </a:lnSpc>
              <a:spcBef>
                <a:spcPts val="711"/>
              </a:spcBef>
              <a:spcAft>
                <a:spcPts val="0"/>
              </a:spcAft>
              <a:buClr>
                <a:schemeClr val="dk1"/>
              </a:buClr>
              <a:buSzPts val="2400"/>
              <a:buFont typeface="Arial"/>
              <a:buNone/>
              <a:defRPr b="0" i="0" sz="2400" u="none" cap="none" strike="noStrike">
                <a:solidFill>
                  <a:schemeClr val="dk1"/>
                </a:solidFill>
                <a:latin typeface="Avenir"/>
                <a:ea typeface="Avenir"/>
                <a:cs typeface="Avenir"/>
                <a:sym typeface="Avenir"/>
              </a:defRPr>
            </a:lvl3pPr>
            <a:lvl4pPr indent="-228600" lvl="3" marL="1828800" marR="0" rtl="0" algn="l">
              <a:lnSpc>
                <a:spcPct val="90000"/>
              </a:lnSpc>
              <a:spcBef>
                <a:spcPts val="711"/>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4pPr>
            <a:lvl5pPr indent="-228600" lvl="4" marL="2286000" marR="0" rtl="0" algn="l">
              <a:lnSpc>
                <a:spcPct val="90000"/>
              </a:lnSpc>
              <a:spcBef>
                <a:spcPts val="711"/>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5pPr>
            <a:lvl6pPr indent="-391160" lvl="5" marL="2743200" marR="0" rtl="0" algn="l">
              <a:lnSpc>
                <a:spcPct val="90000"/>
              </a:lnSpc>
              <a:spcBef>
                <a:spcPts val="711"/>
              </a:spcBef>
              <a:spcAft>
                <a:spcPts val="0"/>
              </a:spcAft>
              <a:buClr>
                <a:schemeClr val="dk1"/>
              </a:buClr>
              <a:buSzPts val="2560"/>
              <a:buFont typeface="Arial"/>
              <a:buChar char="•"/>
              <a:defRPr b="0" i="0" sz="2560" u="none" cap="none" strike="noStrike">
                <a:solidFill>
                  <a:schemeClr val="dk1"/>
                </a:solidFill>
                <a:latin typeface="Avenir"/>
                <a:ea typeface="Avenir"/>
                <a:cs typeface="Avenir"/>
                <a:sym typeface="Avenir"/>
              </a:defRPr>
            </a:lvl6pPr>
            <a:lvl7pPr indent="-391160" lvl="6" marL="3200400" marR="0" rtl="0" algn="l">
              <a:lnSpc>
                <a:spcPct val="90000"/>
              </a:lnSpc>
              <a:spcBef>
                <a:spcPts val="711"/>
              </a:spcBef>
              <a:spcAft>
                <a:spcPts val="0"/>
              </a:spcAft>
              <a:buClr>
                <a:schemeClr val="dk1"/>
              </a:buClr>
              <a:buSzPts val="2560"/>
              <a:buFont typeface="Arial"/>
              <a:buChar char="•"/>
              <a:defRPr b="0" i="0" sz="2560" u="none" cap="none" strike="noStrike">
                <a:solidFill>
                  <a:schemeClr val="dk1"/>
                </a:solidFill>
                <a:latin typeface="Avenir"/>
                <a:ea typeface="Avenir"/>
                <a:cs typeface="Avenir"/>
                <a:sym typeface="Avenir"/>
              </a:defRPr>
            </a:lvl7pPr>
            <a:lvl8pPr indent="-391159" lvl="7" marL="3657600" marR="0" rtl="0" algn="l">
              <a:lnSpc>
                <a:spcPct val="90000"/>
              </a:lnSpc>
              <a:spcBef>
                <a:spcPts val="711"/>
              </a:spcBef>
              <a:spcAft>
                <a:spcPts val="0"/>
              </a:spcAft>
              <a:buClr>
                <a:schemeClr val="dk1"/>
              </a:buClr>
              <a:buSzPts val="2560"/>
              <a:buFont typeface="Arial"/>
              <a:buChar char="•"/>
              <a:defRPr b="0" i="0" sz="2560" u="none" cap="none" strike="noStrike">
                <a:solidFill>
                  <a:schemeClr val="dk1"/>
                </a:solidFill>
                <a:latin typeface="Avenir"/>
                <a:ea typeface="Avenir"/>
                <a:cs typeface="Avenir"/>
                <a:sym typeface="Avenir"/>
              </a:defRPr>
            </a:lvl8pPr>
            <a:lvl9pPr indent="-391159" lvl="8" marL="4114800" marR="0" rtl="0" algn="l">
              <a:lnSpc>
                <a:spcPct val="90000"/>
              </a:lnSpc>
              <a:spcBef>
                <a:spcPts val="711"/>
              </a:spcBef>
              <a:spcAft>
                <a:spcPts val="0"/>
              </a:spcAft>
              <a:buClr>
                <a:schemeClr val="dk1"/>
              </a:buClr>
              <a:buSzPts val="2560"/>
              <a:buFont typeface="Arial"/>
              <a:buChar char="•"/>
              <a:defRPr b="0" i="0" sz="2560" u="none" cap="none" strike="noStrike">
                <a:solidFill>
                  <a:schemeClr val="dk1"/>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72">
          <p15:clr>
            <a:srgbClr val="F26B43"/>
          </p15:clr>
        </p15:guide>
        <p15:guide id="2" pos="54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14.jpg"/><Relationship Id="rId5" Type="http://schemas.openxmlformats.org/officeDocument/2006/relationships/image" Target="../media/image10.jpg"/><Relationship Id="rId6" Type="http://schemas.openxmlformats.org/officeDocument/2006/relationships/image" Target="../media/image13.jpg"/><Relationship Id="rId7"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idx="1" type="body"/>
          </p:nvPr>
        </p:nvSpPr>
        <p:spPr>
          <a:xfrm>
            <a:off x="8232775" y="3869635"/>
            <a:ext cx="7847013" cy="11149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lang="en-US"/>
              <a:t>COMMUNITY ENGAGEMENT EVENTS</a:t>
            </a:r>
            <a:endParaRPr/>
          </a:p>
        </p:txBody>
      </p:sp>
      <p:sp>
        <p:nvSpPr>
          <p:cNvPr id="99" name="Google Shape;99;p20"/>
          <p:cNvSpPr txBox="1"/>
          <p:nvPr>
            <p:ph idx="2" type="subTitle"/>
          </p:nvPr>
        </p:nvSpPr>
        <p:spPr>
          <a:xfrm>
            <a:off x="8232775" y="5217246"/>
            <a:ext cx="7847013" cy="9879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t>THE IMPACT OF COLLECTIVE ACTION</a:t>
            </a: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59"/>
              </a:spcBef>
              <a:spcAft>
                <a:spcPts val="0"/>
              </a:spcAft>
              <a:buNone/>
            </a:pPr>
            <a:r>
              <a:rPr lang="en-US" sz="3600">
                <a:solidFill>
                  <a:schemeClr val="dk2"/>
                </a:solidFill>
              </a:rPr>
              <a:t>COLLECTIVE IMPACT: ALIGNING PURPOSE AND MEASUREMENT</a:t>
            </a:r>
            <a:endParaRPr sz="3600">
              <a:solidFill>
                <a:schemeClr val="dk2"/>
              </a:solidFill>
            </a:endParaRPr>
          </a:p>
        </p:txBody>
      </p:sp>
      <p:sp>
        <p:nvSpPr>
          <p:cNvPr id="165" name="Google Shape;165;p29"/>
          <p:cNvSpPr txBox="1"/>
          <p:nvPr>
            <p:ph idx="2" type="body"/>
          </p:nvPr>
        </p:nvSpPr>
        <p:spPr>
          <a:xfrm>
            <a:off x="1194400" y="3106750"/>
            <a:ext cx="7589400" cy="6259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422"/>
              </a:spcBef>
              <a:spcAft>
                <a:spcPts val="0"/>
              </a:spcAft>
              <a:buNone/>
            </a:pPr>
            <a:r>
              <a:rPr lang="en-US" sz="3220"/>
              <a:t>Effective collective impact depends on two non-negotiable essentials: a common agenda and shared measurement. A common agenda aligns partners around the same goals and outcomes, while shared measurement ensures progress is tracked using the same indicators. </a:t>
            </a:r>
            <a:endParaRPr sz="3220"/>
          </a:p>
          <a:p>
            <a:pPr indent="0" lvl="0" marL="0" rtl="0" algn="l">
              <a:lnSpc>
                <a:spcPct val="80000"/>
              </a:lnSpc>
              <a:spcBef>
                <a:spcPts val="2000"/>
              </a:spcBef>
              <a:spcAft>
                <a:spcPts val="2000"/>
              </a:spcAft>
              <a:buNone/>
            </a:pPr>
            <a:r>
              <a:rPr lang="en-US" sz="3220"/>
              <a:t>Together, they create accountability, enable learning across partners, and turn collaboration into measurable, collective results.</a:t>
            </a:r>
            <a:endParaRPr sz="3220"/>
          </a:p>
        </p:txBody>
      </p:sp>
      <p:sp>
        <p:nvSpPr>
          <p:cNvPr id="166" name="Google Shape;166;p29"/>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pic>
        <p:nvPicPr>
          <p:cNvPr id="167" name="Google Shape;167;p29"/>
          <p:cNvPicPr preferRelativeResize="0"/>
          <p:nvPr/>
        </p:nvPicPr>
        <p:blipFill rotWithShape="1">
          <a:blip r:embed="rId3">
            <a:alphaModFix/>
          </a:blip>
          <a:srcRect b="13297" l="6231" r="4371" t="747"/>
          <a:stretch/>
        </p:blipFill>
        <p:spPr>
          <a:xfrm>
            <a:off x="8927025" y="3244350"/>
            <a:ext cx="7376502" cy="4728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CLARIFY THE MISSION</a:t>
            </a:r>
            <a:endParaRPr>
              <a:solidFill>
                <a:schemeClr val="dk2"/>
              </a:solidFill>
            </a:endParaRPr>
          </a:p>
        </p:txBody>
      </p:sp>
      <p:sp>
        <p:nvSpPr>
          <p:cNvPr id="173" name="Google Shape;173;p30"/>
          <p:cNvSpPr txBox="1"/>
          <p:nvPr>
            <p:ph idx="2" type="body"/>
          </p:nvPr>
        </p:nvSpPr>
        <p:spPr>
          <a:xfrm>
            <a:off x="1194400" y="3008825"/>
            <a:ext cx="7875600" cy="6259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Clearly define what you aim to achieve — whether it’s recruitment, outreach, awareness, or improved service access. </a:t>
            </a:r>
            <a:endParaRPr/>
          </a:p>
          <a:p>
            <a:pPr indent="0" lvl="0" marL="0" rtl="0" algn="l">
              <a:spcBef>
                <a:spcPts val="1422"/>
              </a:spcBef>
              <a:spcAft>
                <a:spcPts val="0"/>
              </a:spcAft>
              <a:buNone/>
            </a:pPr>
            <a:r>
              <a:rPr lang="en-US"/>
              <a:t>Ensure these goals are specific, measurable, and shaped by stakeholder input, so every effort aligns with a shared purpose and impact can be tracked.</a:t>
            </a:r>
            <a:endParaRPr sz="3220"/>
          </a:p>
        </p:txBody>
      </p:sp>
      <p:sp>
        <p:nvSpPr>
          <p:cNvPr id="174" name="Google Shape;174;p30"/>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PLANNING EVENT</a:t>
            </a:r>
            <a:endParaRPr sz="3600"/>
          </a:p>
        </p:txBody>
      </p:sp>
      <p:sp>
        <p:nvSpPr>
          <p:cNvPr id="175" name="Google Shape;175;p30"/>
          <p:cNvSpPr txBox="1"/>
          <p:nvPr/>
        </p:nvSpPr>
        <p:spPr>
          <a:xfrm>
            <a:off x="9952325" y="2078900"/>
            <a:ext cx="6438900" cy="6259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Connecting to Local Resources</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Employment</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Camaraderie</a:t>
            </a:r>
            <a:r>
              <a:rPr b="1" lang="en-US" sz="3200">
                <a:solidFill>
                  <a:schemeClr val="dk2"/>
                </a:solidFill>
                <a:latin typeface="Avenir"/>
                <a:ea typeface="Avenir"/>
                <a:cs typeface="Avenir"/>
                <a:sym typeface="Avenir"/>
              </a:rPr>
              <a:t> </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Networking</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Training</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Seminar</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Supportive Event</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Health </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Benefits Education</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VA </a:t>
            </a:r>
            <a:r>
              <a:rPr b="1" lang="en-US" sz="3200">
                <a:solidFill>
                  <a:schemeClr val="dk2"/>
                </a:solidFill>
                <a:latin typeface="Avenir"/>
                <a:ea typeface="Avenir"/>
                <a:cs typeface="Avenir"/>
                <a:sym typeface="Avenir"/>
              </a:rPr>
              <a:t>Enrollment</a:t>
            </a:r>
            <a:r>
              <a:rPr b="1" lang="en-US" sz="3200">
                <a:solidFill>
                  <a:schemeClr val="dk2"/>
                </a:solidFill>
                <a:latin typeface="Avenir"/>
                <a:ea typeface="Avenir"/>
                <a:cs typeface="Avenir"/>
                <a:sym typeface="Avenir"/>
              </a:rPr>
              <a:t> </a:t>
            </a:r>
            <a:endParaRPr b="1" sz="3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Physical Fitness</a:t>
            </a:r>
            <a:endParaRPr b="1" sz="3200">
              <a:solidFill>
                <a:schemeClr val="dk2"/>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IDENTIFY &amp; QUALIFY STAKEHOLDERS</a:t>
            </a:r>
            <a:endParaRPr>
              <a:solidFill>
                <a:schemeClr val="dk2"/>
              </a:solidFill>
            </a:endParaRPr>
          </a:p>
        </p:txBody>
      </p:sp>
      <p:sp>
        <p:nvSpPr>
          <p:cNvPr id="181" name="Google Shape;181;p31"/>
          <p:cNvSpPr txBox="1"/>
          <p:nvPr>
            <p:ph idx="2" type="body"/>
          </p:nvPr>
        </p:nvSpPr>
        <p:spPr>
          <a:xfrm>
            <a:off x="1194400" y="3032675"/>
            <a:ext cx="8304900" cy="6259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solidFill>
                  <a:srgbClr val="000000"/>
                </a:solidFill>
              </a:rPr>
              <a:t>Engage partners across </a:t>
            </a:r>
            <a:r>
              <a:rPr b="1" lang="en-US">
                <a:solidFill>
                  <a:srgbClr val="000000"/>
                </a:solidFill>
              </a:rPr>
              <a:t>government, community, and business sectors</a:t>
            </a:r>
            <a:r>
              <a:rPr lang="en-US">
                <a:solidFill>
                  <a:srgbClr val="000000"/>
                </a:solidFill>
              </a:rPr>
              <a:t> — from the VA and local officials to faith-based groups, schools, grassroots organizations, employers, and funders. Ensure every stakeholder is </a:t>
            </a:r>
            <a:r>
              <a:rPr b="1" lang="en-US">
                <a:solidFill>
                  <a:srgbClr val="000000"/>
                </a:solidFill>
              </a:rPr>
              <a:t>aligned with American Legion values</a:t>
            </a:r>
            <a:r>
              <a:rPr lang="en-US">
                <a:solidFill>
                  <a:srgbClr val="000000"/>
                </a:solidFill>
              </a:rPr>
              <a:t> and meets our </a:t>
            </a:r>
            <a:r>
              <a:rPr b="1" lang="en-US">
                <a:solidFill>
                  <a:srgbClr val="000000"/>
                </a:solidFill>
              </a:rPr>
              <a:t>impact standards</a:t>
            </a:r>
            <a:r>
              <a:rPr lang="en-US">
                <a:solidFill>
                  <a:srgbClr val="000000"/>
                </a:solidFill>
              </a:rPr>
              <a:t> before bringing them to the table.</a:t>
            </a:r>
            <a:endParaRPr/>
          </a:p>
        </p:txBody>
      </p:sp>
      <p:sp>
        <p:nvSpPr>
          <p:cNvPr id="182" name="Google Shape;182;p31"/>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PLANNING EVENT</a:t>
            </a:r>
            <a:endParaRPr sz="3600"/>
          </a:p>
        </p:txBody>
      </p:sp>
      <p:sp>
        <p:nvSpPr>
          <p:cNvPr id="183" name="Google Shape;183;p31"/>
          <p:cNvSpPr txBox="1"/>
          <p:nvPr/>
        </p:nvSpPr>
        <p:spPr>
          <a:xfrm>
            <a:off x="10000025" y="2555850"/>
            <a:ext cx="6438900" cy="62598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Do they provide the same services as The American Legion? </a:t>
            </a:r>
            <a:endParaRPr b="1" sz="1900">
              <a:solidFill>
                <a:schemeClr val="dk2"/>
              </a:solidFill>
              <a:latin typeface="Avenir"/>
              <a:ea typeface="Avenir"/>
              <a:cs typeface="Avenir"/>
              <a:sym typeface="Avenir"/>
            </a:endParaRPr>
          </a:p>
          <a:p>
            <a:pPr indent="0" lvl="0" marL="0" rtl="0" algn="l">
              <a:spcBef>
                <a:spcPts val="0"/>
              </a:spcBef>
              <a:spcAft>
                <a:spcPts val="0"/>
              </a:spcAft>
              <a:buNone/>
            </a:pPr>
            <a:r>
              <a:t/>
            </a:r>
            <a:endParaRPr b="1" sz="18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Do they have a similar message to The American Legion? </a:t>
            </a:r>
            <a:endParaRPr b="1" sz="1800">
              <a:solidFill>
                <a:schemeClr val="dk2"/>
              </a:solidFill>
              <a:latin typeface="Avenir"/>
              <a:ea typeface="Avenir"/>
              <a:cs typeface="Avenir"/>
              <a:sym typeface="Avenir"/>
            </a:endParaRPr>
          </a:p>
          <a:p>
            <a:pPr indent="0" lvl="0" marL="0" rtl="0" algn="l">
              <a:spcBef>
                <a:spcPts val="0"/>
              </a:spcBef>
              <a:spcAft>
                <a:spcPts val="0"/>
              </a:spcAft>
              <a:buNone/>
            </a:pPr>
            <a:r>
              <a:t/>
            </a:r>
            <a:endParaRPr b="1" sz="18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Are they a competitor or collaborator?  </a:t>
            </a:r>
            <a:endParaRPr b="1" sz="2200">
              <a:solidFill>
                <a:schemeClr val="dk2"/>
              </a:solidFill>
              <a:latin typeface="Avenir"/>
              <a:ea typeface="Avenir"/>
              <a:cs typeface="Avenir"/>
              <a:sym typeface="Avenir"/>
            </a:endParaRPr>
          </a:p>
          <a:p>
            <a:pPr indent="0" lvl="0" marL="0" rtl="0" algn="l">
              <a:spcBef>
                <a:spcPts val="0"/>
              </a:spcBef>
              <a:spcAft>
                <a:spcPts val="0"/>
              </a:spcAft>
              <a:buNone/>
            </a:pPr>
            <a:r>
              <a:t/>
            </a:r>
            <a:endParaRPr b="1" sz="2200">
              <a:solidFill>
                <a:schemeClr val="dk2"/>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b="1" lang="en-US" sz="3200">
                <a:solidFill>
                  <a:schemeClr val="dk2"/>
                </a:solidFill>
                <a:latin typeface="Avenir"/>
                <a:ea typeface="Avenir"/>
                <a:cs typeface="Avenir"/>
                <a:sym typeface="Avenir"/>
              </a:rPr>
              <a:t>Do they carry The American Legion’s water? </a:t>
            </a:r>
            <a:endParaRPr b="1" sz="3200">
              <a:solidFill>
                <a:schemeClr val="dk2"/>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DEFINE</a:t>
            </a:r>
            <a:r>
              <a:rPr lang="en-US" sz="3600">
                <a:solidFill>
                  <a:schemeClr val="dk2"/>
                </a:solidFill>
              </a:rPr>
              <a:t> A VALUE EXCHANGE</a:t>
            </a:r>
            <a:endParaRPr>
              <a:solidFill>
                <a:schemeClr val="dk2"/>
              </a:solidFill>
            </a:endParaRPr>
          </a:p>
        </p:txBody>
      </p:sp>
      <p:sp>
        <p:nvSpPr>
          <p:cNvPr id="189" name="Google Shape;189;p32"/>
          <p:cNvSpPr txBox="1"/>
          <p:nvPr>
            <p:ph idx="2" type="body"/>
          </p:nvPr>
        </p:nvSpPr>
        <p:spPr>
          <a:xfrm>
            <a:off x="1194400" y="2913425"/>
            <a:ext cx="8304900" cy="6259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solidFill>
                  <a:srgbClr val="000000"/>
                </a:solidFill>
              </a:rPr>
              <a:t>Clearly communicate what’s in it for each stakeholder and how the partnership benefits both sides.</a:t>
            </a:r>
            <a:endParaRPr>
              <a:solidFill>
                <a:srgbClr val="000000"/>
              </a:solidFill>
            </a:endParaRPr>
          </a:p>
          <a:p>
            <a:pPr indent="0" lvl="0" marL="0" rtl="0" algn="l">
              <a:spcBef>
                <a:spcPts val="1422"/>
              </a:spcBef>
              <a:spcAft>
                <a:spcPts val="0"/>
              </a:spcAft>
              <a:buNone/>
            </a:pPr>
            <a:r>
              <a:rPr lang="en-US">
                <a:solidFill>
                  <a:srgbClr val="000000"/>
                </a:solidFill>
              </a:rPr>
              <a:t>What the Legion offers: access to a trusted veteran audience, legacy credibility, media exposure, and deep community trust.</a:t>
            </a:r>
            <a:endParaRPr>
              <a:solidFill>
                <a:srgbClr val="000000"/>
              </a:solidFill>
            </a:endParaRPr>
          </a:p>
          <a:p>
            <a:pPr indent="0" lvl="0" marL="0" rtl="0" algn="l">
              <a:spcBef>
                <a:spcPts val="1422"/>
              </a:spcBef>
              <a:spcAft>
                <a:spcPts val="0"/>
              </a:spcAft>
              <a:buNone/>
            </a:pPr>
            <a:r>
              <a:rPr lang="en-US">
                <a:solidFill>
                  <a:srgbClr val="000000"/>
                </a:solidFill>
              </a:rPr>
              <a:t>What the Legion asks: event promotion, on-site participation, and contributions of services, materials, or staff.</a:t>
            </a:r>
            <a:endParaRPr>
              <a:solidFill>
                <a:srgbClr val="000000"/>
              </a:solidFill>
            </a:endParaRPr>
          </a:p>
          <a:p>
            <a:pPr indent="0" lvl="0" marL="0" rtl="0" algn="l">
              <a:spcBef>
                <a:spcPts val="1422"/>
              </a:spcBef>
              <a:spcAft>
                <a:spcPts val="0"/>
              </a:spcAft>
              <a:buNone/>
            </a:pPr>
            <a:r>
              <a:rPr lang="en-US">
                <a:solidFill>
                  <a:srgbClr val="000000"/>
                </a:solidFill>
              </a:rPr>
              <a:t>Educate stakeholders on the Legion and their potential value and impact before inviting their engagement.</a:t>
            </a:r>
            <a:endParaRPr>
              <a:solidFill>
                <a:srgbClr val="000000"/>
              </a:solidFill>
            </a:endParaRPr>
          </a:p>
        </p:txBody>
      </p:sp>
      <p:sp>
        <p:nvSpPr>
          <p:cNvPr id="190" name="Google Shape;190;p32"/>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PLANNING EVENT</a:t>
            </a:r>
            <a:endParaRPr sz="3600"/>
          </a:p>
        </p:txBody>
      </p:sp>
      <p:pic>
        <p:nvPicPr>
          <p:cNvPr id="191" name="Google Shape;191;p32" title="522927764_10162199810937411_8265539825640884155_n (1).jpg"/>
          <p:cNvPicPr preferRelativeResize="0"/>
          <p:nvPr/>
        </p:nvPicPr>
        <p:blipFill>
          <a:blip r:embed="rId3">
            <a:alphaModFix/>
          </a:blip>
          <a:stretch>
            <a:fillRect/>
          </a:stretch>
        </p:blipFill>
        <p:spPr>
          <a:xfrm>
            <a:off x="9881075" y="1999525"/>
            <a:ext cx="5818624" cy="6700901"/>
          </a:xfrm>
          <a:prstGeom prst="rect">
            <a:avLst/>
          </a:prstGeom>
          <a:noFill/>
          <a:ln>
            <a:noFill/>
          </a:ln>
        </p:spPr>
      </p:pic>
      <p:sp>
        <p:nvSpPr>
          <p:cNvPr id="192" name="Google Shape;192;p32"/>
          <p:cNvSpPr txBox="1"/>
          <p:nvPr/>
        </p:nvSpPr>
        <p:spPr>
          <a:xfrm>
            <a:off x="9761543" y="8700419"/>
            <a:ext cx="5818500" cy="5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latin typeface="Avenir"/>
                <a:ea typeface="Avenir"/>
                <a:cs typeface="Avenir"/>
                <a:sym typeface="Avenir"/>
              </a:rPr>
              <a:t>San Diego Mayor, Todd Gloria</a:t>
            </a:r>
            <a:endParaRPr b="1" sz="22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CRITICAL</a:t>
            </a:r>
            <a:r>
              <a:rPr lang="en-US" sz="3600">
                <a:solidFill>
                  <a:schemeClr val="dk2"/>
                </a:solidFill>
              </a:rPr>
              <a:t> VALUE EXCHANGE</a:t>
            </a:r>
            <a:endParaRPr>
              <a:solidFill>
                <a:schemeClr val="dk2"/>
              </a:solidFill>
            </a:endParaRPr>
          </a:p>
        </p:txBody>
      </p:sp>
      <p:sp>
        <p:nvSpPr>
          <p:cNvPr id="198" name="Google Shape;198;p33"/>
          <p:cNvSpPr txBox="1"/>
          <p:nvPr>
            <p:ph idx="2" type="body"/>
          </p:nvPr>
        </p:nvSpPr>
        <p:spPr>
          <a:xfrm>
            <a:off x="1194400" y="2943763"/>
            <a:ext cx="8304900" cy="3469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solidFill>
                  <a:srgbClr val="000000"/>
                </a:solidFill>
              </a:rPr>
              <a:t>The </a:t>
            </a:r>
            <a:r>
              <a:rPr b="1" lang="en-US">
                <a:solidFill>
                  <a:srgbClr val="000000"/>
                </a:solidFill>
              </a:rPr>
              <a:t>veteran and their family</a:t>
            </a:r>
            <a:r>
              <a:rPr lang="en-US">
                <a:solidFill>
                  <a:srgbClr val="000000"/>
                </a:solidFill>
              </a:rPr>
              <a:t> are the most important stakeholders — and every partnership must deliver real, measurable value to them above all else. That means improved access to services, stronger community connections, and meaningful support they can see and feel.</a:t>
            </a:r>
            <a:endParaRPr>
              <a:solidFill>
                <a:srgbClr val="000000"/>
              </a:solidFill>
            </a:endParaRPr>
          </a:p>
        </p:txBody>
      </p:sp>
      <p:sp>
        <p:nvSpPr>
          <p:cNvPr id="199" name="Google Shape;199;p33"/>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PLANNING EVENT</a:t>
            </a:r>
            <a:endParaRPr sz="3600"/>
          </a:p>
        </p:txBody>
      </p:sp>
      <p:pic>
        <p:nvPicPr>
          <p:cNvPr id="200" name="Google Shape;200;p33" title="515272113_10162075798437411_4541480449908032225_n.jpg"/>
          <p:cNvPicPr preferRelativeResize="0"/>
          <p:nvPr/>
        </p:nvPicPr>
        <p:blipFill>
          <a:blip r:embed="rId3">
            <a:alphaModFix/>
          </a:blip>
          <a:stretch>
            <a:fillRect/>
          </a:stretch>
        </p:blipFill>
        <p:spPr>
          <a:xfrm>
            <a:off x="9499300" y="1876001"/>
            <a:ext cx="6580357" cy="6535374"/>
          </a:xfrm>
          <a:prstGeom prst="rect">
            <a:avLst/>
          </a:prstGeom>
          <a:noFill/>
          <a:ln>
            <a:noFill/>
          </a:ln>
        </p:spPr>
      </p:pic>
      <p:sp>
        <p:nvSpPr>
          <p:cNvPr id="201" name="Google Shape;201;p33"/>
          <p:cNvSpPr txBox="1"/>
          <p:nvPr/>
        </p:nvSpPr>
        <p:spPr>
          <a:xfrm>
            <a:off x="9499300" y="8411378"/>
            <a:ext cx="58185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latin typeface="Avenir"/>
                <a:ea typeface="Avenir"/>
                <a:cs typeface="Avenir"/>
                <a:sym typeface="Avenir"/>
              </a:rPr>
              <a:t>Capt. Brett Crozier, Exec. </a:t>
            </a:r>
            <a:r>
              <a:rPr b="1" lang="en-US" sz="2200">
                <a:solidFill>
                  <a:schemeClr val="dk1"/>
                </a:solidFill>
                <a:latin typeface="Avenir"/>
                <a:ea typeface="Avenir"/>
                <a:cs typeface="Avenir"/>
                <a:sym typeface="Avenir"/>
              </a:rPr>
              <a:t>Dir. at Veterans Village of San Diego</a:t>
            </a:r>
            <a:endParaRPr b="1" sz="2200">
              <a:solidFill>
                <a:schemeClr val="dk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BUILD THE PLANNING TEAM</a:t>
            </a:r>
            <a:endParaRPr>
              <a:solidFill>
                <a:schemeClr val="dk2"/>
              </a:solidFill>
            </a:endParaRPr>
          </a:p>
        </p:txBody>
      </p:sp>
      <p:sp>
        <p:nvSpPr>
          <p:cNvPr id="207" name="Google Shape;207;p34"/>
          <p:cNvSpPr txBox="1"/>
          <p:nvPr>
            <p:ph idx="2" type="body"/>
          </p:nvPr>
        </p:nvSpPr>
        <p:spPr>
          <a:xfrm>
            <a:off x="1194400" y="3056525"/>
            <a:ext cx="67785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solidFill>
                  <a:srgbClr val="000000"/>
                </a:solidFill>
              </a:rPr>
              <a:t>Bring together leaders from </a:t>
            </a:r>
            <a:r>
              <a:rPr b="1" lang="en-US">
                <a:solidFill>
                  <a:srgbClr val="000000"/>
                </a:solidFill>
              </a:rPr>
              <a:t>each stakeholder category</a:t>
            </a:r>
            <a:r>
              <a:rPr lang="en-US">
                <a:solidFill>
                  <a:srgbClr val="000000"/>
                </a:solidFill>
              </a:rPr>
              <a:t> — including veterans and families — to ensure every perspective is represented. Assign </a:t>
            </a:r>
            <a:r>
              <a:rPr b="1" lang="en-US">
                <a:solidFill>
                  <a:srgbClr val="000000"/>
                </a:solidFill>
              </a:rPr>
              <a:t>clear roles and responsibilities</a:t>
            </a:r>
            <a:r>
              <a:rPr lang="en-US">
                <a:solidFill>
                  <a:srgbClr val="000000"/>
                </a:solidFill>
              </a:rPr>
              <a:t>, set </a:t>
            </a:r>
            <a:r>
              <a:rPr b="1" lang="en-US">
                <a:solidFill>
                  <a:srgbClr val="000000"/>
                </a:solidFill>
              </a:rPr>
              <a:t>recurring meetings</a:t>
            </a:r>
            <a:r>
              <a:rPr lang="en-US">
                <a:solidFill>
                  <a:srgbClr val="000000"/>
                </a:solidFill>
              </a:rPr>
              <a:t>, and create </a:t>
            </a:r>
            <a:r>
              <a:rPr b="1" lang="en-US">
                <a:solidFill>
                  <a:srgbClr val="000000"/>
                </a:solidFill>
              </a:rPr>
              <a:t>shared deliverables and timelines</a:t>
            </a:r>
            <a:r>
              <a:rPr lang="en-US">
                <a:solidFill>
                  <a:srgbClr val="000000"/>
                </a:solidFill>
              </a:rPr>
              <a:t> so the team moves forward with unity, accountability, and purpose.</a:t>
            </a:r>
            <a:endParaRPr>
              <a:solidFill>
                <a:srgbClr val="000000"/>
              </a:solidFill>
            </a:endParaRPr>
          </a:p>
        </p:txBody>
      </p:sp>
      <p:sp>
        <p:nvSpPr>
          <p:cNvPr id="208" name="Google Shape;208;p34"/>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PLANNING EVENT</a:t>
            </a:r>
            <a:endParaRPr sz="3600"/>
          </a:p>
        </p:txBody>
      </p:sp>
      <p:pic>
        <p:nvPicPr>
          <p:cNvPr id="209" name="Google Shape;209;p34" title="528805042_10162257606192411_3307058765508421494_n.jpg"/>
          <p:cNvPicPr preferRelativeResize="0"/>
          <p:nvPr/>
        </p:nvPicPr>
        <p:blipFill>
          <a:blip r:embed="rId3">
            <a:alphaModFix/>
          </a:blip>
          <a:stretch>
            <a:fillRect/>
          </a:stretch>
        </p:blipFill>
        <p:spPr>
          <a:xfrm>
            <a:off x="8498925" y="2382550"/>
            <a:ext cx="7200775" cy="6120667"/>
          </a:xfrm>
          <a:prstGeom prst="rect">
            <a:avLst/>
          </a:prstGeom>
          <a:noFill/>
          <a:ln>
            <a:noFill/>
          </a:ln>
        </p:spPr>
      </p:pic>
      <p:sp>
        <p:nvSpPr>
          <p:cNvPr id="210" name="Google Shape;210;p34"/>
          <p:cNvSpPr txBox="1"/>
          <p:nvPr/>
        </p:nvSpPr>
        <p:spPr>
          <a:xfrm>
            <a:off x="8427373" y="8554463"/>
            <a:ext cx="72009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latin typeface="Avenir"/>
                <a:ea typeface="Avenir"/>
                <a:cs typeface="Avenir"/>
                <a:sym typeface="Avenir"/>
              </a:rPr>
              <a:t>Jordan Marks, San Diego County Tax Assessor </a:t>
            </a:r>
            <a:endParaRPr b="1" sz="2200">
              <a:solidFill>
                <a:schemeClr val="dk1"/>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PROTECT THE LEGION BRAND</a:t>
            </a:r>
            <a:endParaRPr>
              <a:solidFill>
                <a:schemeClr val="dk2"/>
              </a:solidFill>
            </a:endParaRPr>
          </a:p>
        </p:txBody>
      </p:sp>
      <p:sp>
        <p:nvSpPr>
          <p:cNvPr id="216" name="Google Shape;216;p35"/>
          <p:cNvSpPr txBox="1"/>
          <p:nvPr>
            <p:ph idx="2" type="body"/>
          </p:nvPr>
        </p:nvSpPr>
        <p:spPr>
          <a:xfrm>
            <a:off x="1194400" y="3008825"/>
            <a:ext cx="67785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Ensure the </a:t>
            </a:r>
            <a:r>
              <a:rPr b="1" lang="en-US"/>
              <a:t>Legion identity is always prominent, consistent, and respected</a:t>
            </a:r>
            <a:r>
              <a:rPr lang="en-US"/>
              <a:t>. Co-brand only with partners whose missions align and whose role is </a:t>
            </a:r>
            <a:r>
              <a:rPr b="1" lang="en-US"/>
              <a:t>clearly subordinate to Legion leadership</a:t>
            </a:r>
            <a:r>
              <a:rPr lang="en-US"/>
              <a:t>. Avoid affiliations with any group that could misrepresent, politicize, or compromise the integrity of the American Legion.</a:t>
            </a:r>
            <a:endParaRPr/>
          </a:p>
        </p:txBody>
      </p:sp>
      <p:sp>
        <p:nvSpPr>
          <p:cNvPr id="217" name="Google Shape;217;p35"/>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000"/>
              <a:t>BRANDING &amp; MARKETING</a:t>
            </a:r>
            <a:endParaRPr sz="2800"/>
          </a:p>
        </p:txBody>
      </p:sp>
      <p:pic>
        <p:nvPicPr>
          <p:cNvPr id="218" name="Google Shape;218;p35" title="Screenshot 2025-08-11 152325.png"/>
          <p:cNvPicPr preferRelativeResize="0"/>
          <p:nvPr/>
        </p:nvPicPr>
        <p:blipFill rotWithShape="1">
          <a:blip r:embed="rId3">
            <a:alphaModFix/>
          </a:blip>
          <a:srcRect b="21746" l="4539" r="-3216" t="0"/>
          <a:stretch/>
        </p:blipFill>
        <p:spPr>
          <a:xfrm>
            <a:off x="8669350" y="1441491"/>
            <a:ext cx="7686525" cy="6263150"/>
          </a:xfrm>
          <a:prstGeom prst="rect">
            <a:avLst/>
          </a:prstGeom>
          <a:noFill/>
          <a:ln>
            <a:noFill/>
          </a:ln>
        </p:spPr>
      </p:pic>
      <p:sp>
        <p:nvSpPr>
          <p:cNvPr id="219" name="Google Shape;219;p35"/>
          <p:cNvSpPr txBox="1"/>
          <p:nvPr/>
        </p:nvSpPr>
        <p:spPr>
          <a:xfrm>
            <a:off x="8498798" y="7982828"/>
            <a:ext cx="72009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latin typeface="Avenir"/>
                <a:ea typeface="Avenir"/>
                <a:cs typeface="Avenir"/>
                <a:sym typeface="Avenir"/>
              </a:rPr>
              <a:t>Legion as a participating organization</a:t>
            </a:r>
            <a:r>
              <a:rPr b="1" lang="en-US" sz="2200">
                <a:solidFill>
                  <a:schemeClr val="dk1"/>
                </a:solidFill>
                <a:latin typeface="Avenir"/>
                <a:ea typeface="Avenir"/>
                <a:cs typeface="Avenir"/>
                <a:sym typeface="Avenir"/>
              </a:rPr>
              <a:t> </a:t>
            </a:r>
            <a:endParaRPr b="1" sz="2200">
              <a:solidFill>
                <a:schemeClr val="dk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PROTECT THE LEGION BRAND</a:t>
            </a:r>
            <a:endParaRPr>
              <a:solidFill>
                <a:schemeClr val="dk2"/>
              </a:solidFill>
            </a:endParaRPr>
          </a:p>
        </p:txBody>
      </p:sp>
      <p:sp>
        <p:nvSpPr>
          <p:cNvPr id="225" name="Google Shape;225;p36"/>
          <p:cNvSpPr txBox="1"/>
          <p:nvPr>
            <p:ph idx="2" type="body"/>
          </p:nvPr>
        </p:nvSpPr>
        <p:spPr>
          <a:xfrm>
            <a:off x="1194400" y="3032675"/>
            <a:ext cx="67785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The way we present ourselves shapes how the public and our partners perceive us. The American Legion must always lead with a strong, consistent identity—never diluted, overshadowed, or confused. Co-branding should only occur with partners whose missions genuinely align with ours and whose role is clearly secondary to Legion leadership. </a:t>
            </a:r>
            <a:endParaRPr/>
          </a:p>
        </p:txBody>
      </p:sp>
      <p:sp>
        <p:nvSpPr>
          <p:cNvPr id="226" name="Google Shape;226;p36"/>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000"/>
              <a:t>BRANDING &amp; MARKETING</a:t>
            </a:r>
            <a:endParaRPr sz="2800"/>
          </a:p>
        </p:txBody>
      </p:sp>
      <p:pic>
        <p:nvPicPr>
          <p:cNvPr id="227" name="Google Shape;227;p36" title="SEA OF GOODWILL (1).jpg"/>
          <p:cNvPicPr preferRelativeResize="0"/>
          <p:nvPr/>
        </p:nvPicPr>
        <p:blipFill>
          <a:blip r:embed="rId3">
            <a:alphaModFix/>
          </a:blip>
          <a:stretch>
            <a:fillRect/>
          </a:stretch>
        </p:blipFill>
        <p:spPr>
          <a:xfrm>
            <a:off x="8816875" y="1431608"/>
            <a:ext cx="7025777" cy="7025777"/>
          </a:xfrm>
          <a:prstGeom prst="rect">
            <a:avLst/>
          </a:prstGeom>
          <a:noFill/>
          <a:ln>
            <a:noFill/>
          </a:ln>
        </p:spPr>
      </p:pic>
      <p:sp>
        <p:nvSpPr>
          <p:cNvPr id="228" name="Google Shape;228;p36"/>
          <p:cNvSpPr txBox="1"/>
          <p:nvPr/>
        </p:nvSpPr>
        <p:spPr>
          <a:xfrm>
            <a:off x="8999599" y="8457375"/>
            <a:ext cx="40530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dk1"/>
                </a:solidFill>
                <a:latin typeface="Avenir"/>
                <a:ea typeface="Avenir"/>
                <a:cs typeface="Avenir"/>
                <a:sym typeface="Avenir"/>
              </a:rPr>
              <a:t>Legion hosting organizations</a:t>
            </a:r>
            <a:r>
              <a:rPr b="1" lang="en-US" sz="2200">
                <a:solidFill>
                  <a:schemeClr val="dk1"/>
                </a:solidFill>
                <a:latin typeface="Avenir"/>
                <a:ea typeface="Avenir"/>
                <a:cs typeface="Avenir"/>
                <a:sym typeface="Avenir"/>
              </a:rPr>
              <a:t> </a:t>
            </a:r>
            <a:endParaRPr b="1" sz="2200">
              <a:solidFill>
                <a:schemeClr val="dk1"/>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BUILD A MARKETING TIMELINE</a:t>
            </a:r>
            <a:endParaRPr>
              <a:solidFill>
                <a:schemeClr val="dk2"/>
              </a:solidFill>
            </a:endParaRPr>
          </a:p>
        </p:txBody>
      </p:sp>
      <p:sp>
        <p:nvSpPr>
          <p:cNvPr id="234" name="Google Shape;234;p37"/>
          <p:cNvSpPr txBox="1"/>
          <p:nvPr>
            <p:ph idx="2" type="body"/>
          </p:nvPr>
        </p:nvSpPr>
        <p:spPr>
          <a:xfrm>
            <a:off x="1194400" y="3247275"/>
            <a:ext cx="67785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Create a structured outreach plan that builds momentum.  It takes significant planning to prepare, only a split second to host the event, and dedicated follow-up to make it truly successful. Treat the marketing timeline as a full-cycle effort — before, during, and after the event.</a:t>
            </a:r>
            <a:endParaRPr/>
          </a:p>
        </p:txBody>
      </p:sp>
      <p:sp>
        <p:nvSpPr>
          <p:cNvPr id="235" name="Google Shape;235;p37"/>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000"/>
              <a:t>BRANDING &amp; MARKETING</a:t>
            </a:r>
            <a:endParaRPr sz="2800"/>
          </a:p>
        </p:txBody>
      </p:sp>
      <p:sp>
        <p:nvSpPr>
          <p:cNvPr id="236" name="Google Shape;236;p37"/>
          <p:cNvSpPr txBox="1"/>
          <p:nvPr/>
        </p:nvSpPr>
        <p:spPr>
          <a:xfrm>
            <a:off x="8855350" y="2344975"/>
            <a:ext cx="7011300" cy="6543300"/>
          </a:xfrm>
          <a:prstGeom prst="rect">
            <a:avLst/>
          </a:prstGeom>
          <a:noFill/>
          <a:ln>
            <a:noFill/>
          </a:ln>
        </p:spPr>
        <p:txBody>
          <a:bodyPr anchorCtr="0" anchor="t" bIns="91425" lIns="91425" spcFirstLastPara="1" rIns="91425" wrap="square" tIns="91425">
            <a:noAutofit/>
          </a:bodyPr>
          <a:lstStyle/>
          <a:p>
            <a:pPr indent="-431800" lvl="0" marL="457200" rtl="0" algn="l">
              <a:lnSpc>
                <a:spcPct val="90000"/>
              </a:lnSpc>
              <a:spcBef>
                <a:spcPts val="1422"/>
              </a:spcBef>
              <a:spcAft>
                <a:spcPts val="0"/>
              </a:spcAft>
              <a:buClr>
                <a:schemeClr val="dk1"/>
              </a:buClr>
              <a:buSzPts val="3200"/>
              <a:buFont typeface="Avenir"/>
              <a:buChar char="●"/>
            </a:pPr>
            <a:r>
              <a:rPr b="1" lang="en-US" sz="3200">
                <a:solidFill>
                  <a:schemeClr val="accent1"/>
                </a:solidFill>
                <a:latin typeface="Avenir"/>
                <a:ea typeface="Avenir"/>
                <a:cs typeface="Avenir"/>
                <a:sym typeface="Avenir"/>
              </a:rPr>
              <a:t>6–8 weeks out:</a:t>
            </a:r>
            <a:r>
              <a:rPr lang="en-US" sz="3200">
                <a:solidFill>
                  <a:schemeClr val="dk1"/>
                </a:solidFill>
                <a:latin typeface="Avenir"/>
                <a:ea typeface="Avenir"/>
                <a:cs typeface="Avenir"/>
                <a:sym typeface="Avenir"/>
              </a:rPr>
              <a:t> send save-the-date notices and teaser content.</a:t>
            </a:r>
            <a:endParaRPr sz="100">
              <a:solidFill>
                <a:schemeClr val="dk1"/>
              </a:solidFill>
              <a:latin typeface="Avenir"/>
              <a:ea typeface="Avenir"/>
              <a:cs typeface="Avenir"/>
              <a:sym typeface="Avenir"/>
            </a:endParaRPr>
          </a:p>
          <a:p>
            <a:pPr indent="0" lvl="0" marL="0" rtl="0" algn="l">
              <a:lnSpc>
                <a:spcPct val="90000"/>
              </a:lnSpc>
              <a:spcBef>
                <a:spcPts val="1422"/>
              </a:spcBef>
              <a:spcAft>
                <a:spcPts val="0"/>
              </a:spcAft>
              <a:buNone/>
            </a:pPr>
            <a:r>
              <a:t/>
            </a:r>
            <a:endParaRPr sz="100">
              <a:solidFill>
                <a:schemeClr val="dk1"/>
              </a:solidFill>
              <a:latin typeface="Avenir"/>
              <a:ea typeface="Avenir"/>
              <a:cs typeface="Avenir"/>
              <a:sym typeface="Avenir"/>
            </a:endParaRPr>
          </a:p>
          <a:p>
            <a:pPr indent="-431800" lvl="0" marL="457200" rtl="0" algn="l">
              <a:lnSpc>
                <a:spcPct val="90000"/>
              </a:lnSpc>
              <a:spcBef>
                <a:spcPts val="1422"/>
              </a:spcBef>
              <a:spcAft>
                <a:spcPts val="0"/>
              </a:spcAft>
              <a:buClr>
                <a:schemeClr val="dk1"/>
              </a:buClr>
              <a:buSzPts val="3200"/>
              <a:buChar char="●"/>
            </a:pPr>
            <a:r>
              <a:rPr b="1" lang="en-US" sz="3200">
                <a:solidFill>
                  <a:schemeClr val="accent1"/>
                </a:solidFill>
                <a:latin typeface="Avenir"/>
                <a:ea typeface="Avenir"/>
                <a:cs typeface="Avenir"/>
                <a:sym typeface="Avenir"/>
              </a:rPr>
              <a:t>4–6 weeks:</a:t>
            </a:r>
            <a:r>
              <a:rPr lang="en-US" sz="3200">
                <a:solidFill>
                  <a:schemeClr val="dk1"/>
                </a:solidFill>
                <a:latin typeface="Avenir"/>
                <a:ea typeface="Avenir"/>
                <a:cs typeface="Avenir"/>
                <a:sym typeface="Avenir"/>
              </a:rPr>
              <a:t> launch flyers, email campaigns, and add to internal/external calendars.</a:t>
            </a:r>
            <a:endParaRPr sz="100">
              <a:solidFill>
                <a:schemeClr val="dk1"/>
              </a:solidFill>
              <a:latin typeface="Avenir"/>
              <a:ea typeface="Avenir"/>
              <a:cs typeface="Avenir"/>
              <a:sym typeface="Avenir"/>
            </a:endParaRPr>
          </a:p>
          <a:p>
            <a:pPr indent="0" lvl="0" marL="0" rtl="0" algn="l">
              <a:lnSpc>
                <a:spcPct val="90000"/>
              </a:lnSpc>
              <a:spcBef>
                <a:spcPts val="1422"/>
              </a:spcBef>
              <a:spcAft>
                <a:spcPts val="0"/>
              </a:spcAft>
              <a:buNone/>
            </a:pPr>
            <a:r>
              <a:t/>
            </a:r>
            <a:endParaRPr sz="100">
              <a:solidFill>
                <a:schemeClr val="dk1"/>
              </a:solidFill>
              <a:latin typeface="Avenir"/>
              <a:ea typeface="Avenir"/>
              <a:cs typeface="Avenir"/>
              <a:sym typeface="Avenir"/>
            </a:endParaRPr>
          </a:p>
          <a:p>
            <a:pPr indent="-431800" lvl="0" marL="457200" rtl="0" algn="l">
              <a:lnSpc>
                <a:spcPct val="90000"/>
              </a:lnSpc>
              <a:spcBef>
                <a:spcPts val="1422"/>
              </a:spcBef>
              <a:spcAft>
                <a:spcPts val="0"/>
              </a:spcAft>
              <a:buClr>
                <a:schemeClr val="dk1"/>
              </a:buClr>
              <a:buSzPts val="3200"/>
              <a:buChar char="●"/>
            </a:pPr>
            <a:r>
              <a:rPr b="1" lang="en-US" sz="3200">
                <a:solidFill>
                  <a:schemeClr val="accent1"/>
                </a:solidFill>
                <a:latin typeface="Avenir"/>
                <a:ea typeface="Avenir"/>
                <a:cs typeface="Avenir"/>
                <a:sym typeface="Avenir"/>
              </a:rPr>
              <a:t>3 weeks:</a:t>
            </a:r>
            <a:r>
              <a:rPr lang="en-US" sz="3200">
                <a:solidFill>
                  <a:schemeClr val="dk1"/>
                </a:solidFill>
                <a:latin typeface="Avenir"/>
                <a:ea typeface="Avenir"/>
                <a:cs typeface="Avenir"/>
                <a:sym typeface="Avenir"/>
              </a:rPr>
              <a:t> roll out social media promotions and coordinate partner cross-promotion.</a:t>
            </a:r>
            <a:endParaRPr sz="100">
              <a:solidFill>
                <a:schemeClr val="dk1"/>
              </a:solidFill>
              <a:latin typeface="Avenir"/>
              <a:ea typeface="Avenir"/>
              <a:cs typeface="Avenir"/>
              <a:sym typeface="Avenir"/>
            </a:endParaRPr>
          </a:p>
          <a:p>
            <a:pPr indent="0" lvl="0" marL="0" rtl="0" algn="l">
              <a:lnSpc>
                <a:spcPct val="90000"/>
              </a:lnSpc>
              <a:spcBef>
                <a:spcPts val="1422"/>
              </a:spcBef>
              <a:spcAft>
                <a:spcPts val="0"/>
              </a:spcAft>
              <a:buNone/>
            </a:pPr>
            <a:r>
              <a:t/>
            </a:r>
            <a:endParaRPr sz="100">
              <a:solidFill>
                <a:schemeClr val="dk1"/>
              </a:solidFill>
              <a:latin typeface="Avenir"/>
              <a:ea typeface="Avenir"/>
              <a:cs typeface="Avenir"/>
              <a:sym typeface="Avenir"/>
            </a:endParaRPr>
          </a:p>
          <a:p>
            <a:pPr indent="-431800" lvl="0" marL="457200" rtl="0" algn="l">
              <a:lnSpc>
                <a:spcPct val="90000"/>
              </a:lnSpc>
              <a:spcBef>
                <a:spcPts val="1422"/>
              </a:spcBef>
              <a:spcAft>
                <a:spcPts val="0"/>
              </a:spcAft>
              <a:buClr>
                <a:schemeClr val="dk1"/>
              </a:buClr>
              <a:buSzPts val="3200"/>
              <a:buChar char="●"/>
            </a:pPr>
            <a:r>
              <a:rPr b="1" lang="en-US" sz="3200">
                <a:solidFill>
                  <a:schemeClr val="accent1"/>
                </a:solidFill>
                <a:latin typeface="Avenir"/>
                <a:ea typeface="Avenir"/>
                <a:cs typeface="Avenir"/>
                <a:sym typeface="Avenir"/>
              </a:rPr>
              <a:t>1 week:</a:t>
            </a:r>
            <a:r>
              <a:rPr lang="en-US" sz="3200">
                <a:solidFill>
                  <a:schemeClr val="dk1"/>
                </a:solidFill>
                <a:latin typeface="Avenir"/>
                <a:ea typeface="Avenir"/>
                <a:cs typeface="Avenir"/>
                <a:sym typeface="Avenir"/>
              </a:rPr>
              <a:t> execute a final media push and deliver community-level reminders / News Interviews.</a:t>
            </a:r>
            <a:endParaRPr sz="3200">
              <a:solidFill>
                <a:schemeClr val="dk1"/>
              </a:solidFill>
              <a:latin typeface="Avenir"/>
              <a:ea typeface="Avenir"/>
              <a:cs typeface="Avenir"/>
              <a:sym typeface="Avenir"/>
            </a:endParaRPr>
          </a:p>
          <a:p>
            <a:pPr indent="0" lvl="0" marL="0" rtl="0" algn="l">
              <a:spcBef>
                <a:spcPts val="0"/>
              </a:spcBef>
              <a:spcAft>
                <a:spcPts val="0"/>
              </a:spcAft>
              <a:buNone/>
            </a:pPr>
            <a:r>
              <a:t/>
            </a:r>
            <a:endParaRPr sz="3200">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ENGAGE STAKEHOLDERS IN PROMOTION</a:t>
            </a:r>
            <a:endParaRPr sz="3600">
              <a:solidFill>
                <a:schemeClr val="dk2"/>
              </a:solidFill>
            </a:endParaRPr>
          </a:p>
        </p:txBody>
      </p:sp>
      <p:sp>
        <p:nvSpPr>
          <p:cNvPr id="242" name="Google Shape;242;p38"/>
          <p:cNvSpPr txBox="1"/>
          <p:nvPr>
            <p:ph idx="2" type="body"/>
          </p:nvPr>
        </p:nvSpPr>
        <p:spPr>
          <a:xfrm>
            <a:off x="1194400" y="3175750"/>
            <a:ext cx="81141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Leverage every partner’s network to amplify the event and keep messaging consistent.</a:t>
            </a:r>
            <a:endParaRPr/>
          </a:p>
          <a:p>
            <a:pPr indent="0" lvl="0" marL="0" rtl="0" algn="l">
              <a:spcBef>
                <a:spcPts val="1422"/>
              </a:spcBef>
              <a:spcAft>
                <a:spcPts val="0"/>
              </a:spcAft>
              <a:buNone/>
            </a:pPr>
            <a:r>
              <a:rPr lang="en-US"/>
              <a:t>Also, provide shareable graphics and messaging toolkits and </a:t>
            </a:r>
            <a:r>
              <a:rPr lang="en-US"/>
              <a:t>guidance</a:t>
            </a:r>
            <a:r>
              <a:rPr lang="en-US"/>
              <a:t> so all promotions align with the Legion’s brand and mission.</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243" name="Google Shape;243;p38"/>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000"/>
              <a:t>BRANDING &amp; MARKETING</a:t>
            </a:r>
            <a:endParaRPr sz="2800"/>
          </a:p>
        </p:txBody>
      </p:sp>
      <p:sp>
        <p:nvSpPr>
          <p:cNvPr id="244" name="Google Shape;244;p38"/>
          <p:cNvSpPr txBox="1"/>
          <p:nvPr/>
        </p:nvSpPr>
        <p:spPr>
          <a:xfrm>
            <a:off x="10333875" y="3056500"/>
            <a:ext cx="5628300" cy="654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422"/>
              </a:spcBef>
              <a:spcAft>
                <a:spcPts val="0"/>
              </a:spcAft>
              <a:buNone/>
            </a:pPr>
            <a:r>
              <a:rPr b="1" lang="en-US" sz="3600">
                <a:solidFill>
                  <a:schemeClr val="accent1"/>
                </a:solidFill>
                <a:latin typeface="Avenir"/>
                <a:ea typeface="Avenir"/>
                <a:cs typeface="Avenir"/>
                <a:sym typeface="Avenir"/>
              </a:rPr>
              <a:t>Legion messaging:</a:t>
            </a:r>
            <a:r>
              <a:rPr lang="en-US" sz="3600">
                <a:solidFill>
                  <a:schemeClr val="dk1"/>
                </a:solidFill>
                <a:latin typeface="Avenir"/>
                <a:ea typeface="Avenir"/>
                <a:cs typeface="Avenir"/>
                <a:sym typeface="Avenir"/>
              </a:rPr>
              <a:t> “Proud to host [Partner] at our event.”</a:t>
            </a:r>
            <a:endParaRPr sz="3600">
              <a:solidFill>
                <a:schemeClr val="dk1"/>
              </a:solidFill>
              <a:latin typeface="Avenir"/>
              <a:ea typeface="Avenir"/>
              <a:cs typeface="Avenir"/>
              <a:sym typeface="Avenir"/>
            </a:endParaRPr>
          </a:p>
          <a:p>
            <a:pPr indent="0" lvl="0" marL="0" rtl="0" algn="l">
              <a:lnSpc>
                <a:spcPct val="90000"/>
              </a:lnSpc>
              <a:spcBef>
                <a:spcPts val="1422"/>
              </a:spcBef>
              <a:spcAft>
                <a:spcPts val="0"/>
              </a:spcAft>
              <a:buNone/>
            </a:pPr>
            <a:r>
              <a:t/>
            </a:r>
            <a:endParaRPr sz="3600">
              <a:solidFill>
                <a:schemeClr val="dk1"/>
              </a:solidFill>
              <a:latin typeface="Avenir"/>
              <a:ea typeface="Avenir"/>
              <a:cs typeface="Avenir"/>
              <a:sym typeface="Avenir"/>
            </a:endParaRPr>
          </a:p>
          <a:p>
            <a:pPr indent="0" lvl="0" marL="0" rtl="0" algn="l">
              <a:lnSpc>
                <a:spcPct val="90000"/>
              </a:lnSpc>
              <a:spcBef>
                <a:spcPts val="1422"/>
              </a:spcBef>
              <a:spcAft>
                <a:spcPts val="0"/>
              </a:spcAft>
              <a:buNone/>
            </a:pPr>
            <a:r>
              <a:rPr b="1" lang="en-US" sz="3600">
                <a:solidFill>
                  <a:schemeClr val="accent1"/>
                </a:solidFill>
                <a:latin typeface="Avenir"/>
                <a:ea typeface="Avenir"/>
                <a:cs typeface="Avenir"/>
                <a:sym typeface="Avenir"/>
              </a:rPr>
              <a:t>Partner messaging:</a:t>
            </a:r>
            <a:r>
              <a:rPr b="1" lang="en-US" sz="3600">
                <a:solidFill>
                  <a:schemeClr val="dk2"/>
                </a:solidFill>
                <a:latin typeface="Avenir"/>
                <a:ea typeface="Avenir"/>
                <a:cs typeface="Avenir"/>
                <a:sym typeface="Avenir"/>
              </a:rPr>
              <a:t> </a:t>
            </a:r>
            <a:r>
              <a:rPr lang="en-US" sz="3600">
                <a:solidFill>
                  <a:schemeClr val="dk1"/>
                </a:solidFill>
                <a:latin typeface="Avenir"/>
                <a:ea typeface="Avenir"/>
                <a:cs typeface="Avenir"/>
                <a:sym typeface="Avenir"/>
              </a:rPr>
              <a:t>“Excited to join the American Legion in serving our veterans.”</a:t>
            </a:r>
            <a:endParaRPr sz="3600">
              <a:solidFill>
                <a:schemeClr val="dk1"/>
              </a:solidFill>
              <a:latin typeface="Avenir"/>
              <a:ea typeface="Avenir"/>
              <a:cs typeface="Avenir"/>
              <a:sym typeface="Avenir"/>
            </a:endParaRPr>
          </a:p>
          <a:p>
            <a:pPr indent="0" lvl="0" marL="0" rtl="0" algn="l">
              <a:spcBef>
                <a:spcPts val="0"/>
              </a:spcBef>
              <a:spcAft>
                <a:spcPts val="0"/>
              </a:spcAft>
              <a:buNone/>
            </a:pPr>
            <a:r>
              <a:t/>
            </a:r>
            <a:endParaRPr b="1" sz="3600">
              <a:solidFill>
                <a:schemeClr val="dk2"/>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idx="1" type="body"/>
          </p:nvPr>
        </p:nvSpPr>
        <p:spPr>
          <a:xfrm>
            <a:off x="1192143" y="1828800"/>
            <a:ext cx="14955900" cy="6956100"/>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1422"/>
              </a:spcBef>
              <a:spcAft>
                <a:spcPts val="0"/>
              </a:spcAft>
              <a:buClr>
                <a:schemeClr val="dk1"/>
              </a:buClr>
              <a:buSzPts val="3200"/>
              <a:buFont typeface="Arial"/>
              <a:buChar char="•"/>
            </a:pPr>
            <a:r>
              <a:rPr b="1" lang="en-US">
                <a:solidFill>
                  <a:schemeClr val="dk2"/>
                </a:solidFill>
              </a:rPr>
              <a:t>CORE FRAMEWORKS</a:t>
            </a:r>
            <a:r>
              <a:rPr lang="en-US"/>
              <a:t> – </a:t>
            </a:r>
            <a:r>
              <a:rPr i="1" lang="en-US"/>
              <a:t>Understanding the ‘Sea of Goodwill’</a:t>
            </a:r>
            <a:endParaRPr i="1"/>
          </a:p>
          <a:p>
            <a:pPr indent="-457200" lvl="0" marL="457200" rtl="0" algn="l">
              <a:lnSpc>
                <a:spcPct val="100000"/>
              </a:lnSpc>
              <a:spcBef>
                <a:spcPts val="2000"/>
              </a:spcBef>
              <a:spcAft>
                <a:spcPts val="0"/>
              </a:spcAft>
              <a:buClr>
                <a:schemeClr val="dk1"/>
              </a:buClr>
              <a:buSzPts val="3200"/>
              <a:buChar char="•"/>
            </a:pPr>
            <a:r>
              <a:rPr b="1" lang="en-US">
                <a:solidFill>
                  <a:schemeClr val="dk2"/>
                </a:solidFill>
              </a:rPr>
              <a:t>PLAN HIGH</a:t>
            </a:r>
            <a:r>
              <a:rPr b="1" lang="en-US">
                <a:solidFill>
                  <a:schemeClr val="dk2"/>
                </a:solidFill>
              </a:rPr>
              <a:t>-</a:t>
            </a:r>
            <a:r>
              <a:rPr b="1" lang="en-US">
                <a:solidFill>
                  <a:schemeClr val="dk2"/>
                </a:solidFill>
              </a:rPr>
              <a:t>IMPACT EVENTS</a:t>
            </a:r>
            <a:r>
              <a:rPr lang="en-US"/>
              <a:t> – </a:t>
            </a:r>
            <a:r>
              <a:rPr i="1" lang="en-US"/>
              <a:t>Set clear goals, engaging stakeholders, and create measurable outcomes.</a:t>
            </a:r>
            <a:endParaRPr i="1"/>
          </a:p>
          <a:p>
            <a:pPr indent="-457200" lvl="0" marL="457200" rtl="0" algn="l">
              <a:lnSpc>
                <a:spcPct val="100000"/>
              </a:lnSpc>
              <a:spcBef>
                <a:spcPts val="2000"/>
              </a:spcBef>
              <a:spcAft>
                <a:spcPts val="0"/>
              </a:spcAft>
              <a:buClr>
                <a:schemeClr val="dk1"/>
              </a:buClr>
              <a:buSzPts val="3200"/>
              <a:buChar char="•"/>
            </a:pPr>
            <a:r>
              <a:rPr b="1" lang="en-US">
                <a:solidFill>
                  <a:schemeClr val="dk2"/>
                </a:solidFill>
              </a:rPr>
              <a:t>PROTECT &amp; ELEVATE THE LEGION BRAND</a:t>
            </a:r>
            <a:r>
              <a:rPr lang="en-US"/>
              <a:t> – </a:t>
            </a:r>
            <a:r>
              <a:rPr i="1" lang="en-US"/>
              <a:t>Build marketing strategies that strengthen trust and visibility.</a:t>
            </a:r>
            <a:endParaRPr i="1"/>
          </a:p>
          <a:p>
            <a:pPr indent="-457200" lvl="0" marL="457200" rtl="0" algn="l">
              <a:lnSpc>
                <a:spcPct val="100000"/>
              </a:lnSpc>
              <a:spcBef>
                <a:spcPts val="2000"/>
              </a:spcBef>
              <a:spcAft>
                <a:spcPts val="0"/>
              </a:spcAft>
              <a:buClr>
                <a:schemeClr val="dk1"/>
              </a:buClr>
              <a:buSzPts val="3200"/>
              <a:buChar char="•"/>
            </a:pPr>
            <a:r>
              <a:rPr b="1" lang="en-US">
                <a:solidFill>
                  <a:schemeClr val="dk2"/>
                </a:solidFill>
              </a:rPr>
              <a:t>EXECUTE WITH EXCELLENCE</a:t>
            </a:r>
            <a:r>
              <a:rPr b="1" lang="en-US"/>
              <a:t> </a:t>
            </a:r>
            <a:r>
              <a:rPr lang="en-US"/>
              <a:t>– </a:t>
            </a:r>
            <a:r>
              <a:rPr i="1" lang="en-US"/>
              <a:t>Organize spaces, manage flow, and deliver a compelling program.</a:t>
            </a:r>
            <a:endParaRPr i="1"/>
          </a:p>
          <a:p>
            <a:pPr indent="-457200" lvl="0" marL="457200" rtl="0" algn="l">
              <a:lnSpc>
                <a:spcPct val="100000"/>
              </a:lnSpc>
              <a:spcBef>
                <a:spcPts val="2000"/>
              </a:spcBef>
              <a:spcAft>
                <a:spcPts val="0"/>
              </a:spcAft>
              <a:buClr>
                <a:schemeClr val="dk1"/>
              </a:buClr>
              <a:buSzPts val="3200"/>
              <a:buChar char="•"/>
            </a:pPr>
            <a:r>
              <a:rPr b="1" lang="en-US">
                <a:solidFill>
                  <a:schemeClr val="dk2"/>
                </a:solidFill>
              </a:rPr>
              <a:t>MAXIMIZE POST</a:t>
            </a:r>
            <a:r>
              <a:rPr b="1" lang="en-US">
                <a:solidFill>
                  <a:schemeClr val="dk2"/>
                </a:solidFill>
              </a:rPr>
              <a:t>-</a:t>
            </a:r>
            <a:r>
              <a:rPr b="1" lang="en-US">
                <a:solidFill>
                  <a:schemeClr val="dk2"/>
                </a:solidFill>
              </a:rPr>
              <a:t>EVENT IMPACT</a:t>
            </a:r>
            <a:r>
              <a:rPr b="1" lang="en-US"/>
              <a:t> </a:t>
            </a:r>
            <a:r>
              <a:rPr lang="en-US"/>
              <a:t>– </a:t>
            </a:r>
            <a:r>
              <a:rPr i="1" lang="en-US"/>
              <a:t>Control the narrative, capture stories, and sustain partnerships.</a:t>
            </a:r>
            <a:endParaRPr i="1"/>
          </a:p>
          <a:p>
            <a:pPr indent="-457200" lvl="0" marL="457200" rtl="0" algn="l">
              <a:lnSpc>
                <a:spcPct val="100000"/>
              </a:lnSpc>
              <a:spcBef>
                <a:spcPts val="2000"/>
              </a:spcBef>
              <a:spcAft>
                <a:spcPts val="2000"/>
              </a:spcAft>
              <a:buClr>
                <a:schemeClr val="dk1"/>
              </a:buClr>
              <a:buSzPts val="3200"/>
              <a:buChar char="•"/>
            </a:pPr>
            <a:r>
              <a:rPr b="1" lang="en-US">
                <a:solidFill>
                  <a:schemeClr val="dk2"/>
                </a:solidFill>
              </a:rPr>
              <a:t>LEAVE WITH A REPLICABLE FRAMEWORK</a:t>
            </a:r>
            <a:r>
              <a:rPr lang="en-US"/>
              <a:t> </a:t>
            </a:r>
            <a:r>
              <a:rPr lang="en-US"/>
              <a:t>–</a:t>
            </a:r>
            <a:r>
              <a:rPr i="1" lang="en-US"/>
              <a:t> Gain templates, tools, and a clear strategy to lead successful Legion-led events in your community.</a:t>
            </a:r>
            <a:endParaRPr i="1"/>
          </a:p>
        </p:txBody>
      </p:sp>
      <p:sp>
        <p:nvSpPr>
          <p:cNvPr id="105" name="Google Shape;105;p21"/>
          <p:cNvSpPr txBox="1"/>
          <p:nvPr>
            <p:ph idx="2" type="body"/>
          </p:nvPr>
        </p:nvSpPr>
        <p:spPr>
          <a:xfrm>
            <a:off x="481013" y="394252"/>
            <a:ext cx="4157700" cy="520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3200"/>
              <a:buNone/>
            </a:pPr>
            <a:r>
              <a:rPr lang="en-US" sz="3600"/>
              <a:t>WHAT TO EXPECT</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OWN THE NARRATIVE BEFORE IT BEGINS</a:t>
            </a:r>
            <a:endParaRPr sz="3600">
              <a:solidFill>
                <a:schemeClr val="dk2"/>
              </a:solidFill>
            </a:endParaRPr>
          </a:p>
        </p:txBody>
      </p:sp>
      <p:sp>
        <p:nvSpPr>
          <p:cNvPr id="250" name="Google Shape;250;p39"/>
          <p:cNvSpPr txBox="1"/>
          <p:nvPr>
            <p:ph idx="2" type="body"/>
          </p:nvPr>
        </p:nvSpPr>
        <p:spPr>
          <a:xfrm>
            <a:off x="1194400" y="3080357"/>
            <a:ext cx="147627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Control the story from the start — don’t let others define it for you. Publicly frame the event with intention and clarity so the community knows:</a:t>
            </a:r>
            <a:endParaRPr/>
          </a:p>
          <a:p>
            <a:pPr indent="-431800" lvl="0" marL="457200" rtl="0" algn="l">
              <a:lnSpc>
                <a:spcPct val="115000"/>
              </a:lnSpc>
              <a:spcBef>
                <a:spcPts val="1422"/>
              </a:spcBef>
              <a:spcAft>
                <a:spcPts val="0"/>
              </a:spcAft>
              <a:buSzPts val="3200"/>
              <a:buChar char="●"/>
            </a:pPr>
            <a:r>
              <a:rPr b="1" lang="en-US">
                <a:solidFill>
                  <a:schemeClr val="dk2"/>
                </a:solidFill>
              </a:rPr>
              <a:t>Who is hosting</a:t>
            </a:r>
            <a:r>
              <a:rPr lang="en-US"/>
              <a:t> — the American Legion’s leadership and role.</a:t>
            </a:r>
            <a:endParaRPr/>
          </a:p>
          <a:p>
            <a:pPr indent="-431800" lvl="0" marL="457200" rtl="0" algn="l">
              <a:lnSpc>
                <a:spcPct val="115000"/>
              </a:lnSpc>
              <a:spcBef>
                <a:spcPts val="0"/>
              </a:spcBef>
              <a:spcAft>
                <a:spcPts val="0"/>
              </a:spcAft>
              <a:buSzPts val="3200"/>
              <a:buChar char="●"/>
            </a:pPr>
            <a:r>
              <a:rPr b="1" lang="en-US">
                <a:solidFill>
                  <a:schemeClr val="dk2"/>
                </a:solidFill>
              </a:rPr>
              <a:t>Why it matters</a:t>
            </a:r>
            <a:r>
              <a:rPr lang="en-US"/>
              <a:t> — the veteran and family impact at the heart of the mission.</a:t>
            </a:r>
            <a:endParaRPr/>
          </a:p>
          <a:p>
            <a:pPr indent="-431800" lvl="0" marL="457200" rtl="0" algn="l">
              <a:lnSpc>
                <a:spcPct val="115000"/>
              </a:lnSpc>
              <a:spcBef>
                <a:spcPts val="0"/>
              </a:spcBef>
              <a:spcAft>
                <a:spcPts val="0"/>
              </a:spcAft>
              <a:buSzPts val="3200"/>
              <a:buChar char="●"/>
            </a:pPr>
            <a:r>
              <a:rPr b="1" lang="en-US">
                <a:solidFill>
                  <a:schemeClr val="dk2"/>
                </a:solidFill>
              </a:rPr>
              <a:t>Who will be there</a:t>
            </a:r>
            <a:r>
              <a:rPr lang="en-US"/>
              <a:t> — partners, stakeholders, and special guests.</a:t>
            </a:r>
            <a:endParaRPr/>
          </a:p>
          <a:p>
            <a:pPr indent="-431800" lvl="0" marL="457200" rtl="0" algn="l">
              <a:lnSpc>
                <a:spcPct val="115000"/>
              </a:lnSpc>
              <a:spcBef>
                <a:spcPts val="0"/>
              </a:spcBef>
              <a:spcAft>
                <a:spcPts val="0"/>
              </a:spcAft>
              <a:buSzPts val="3200"/>
              <a:buChar char="●"/>
            </a:pPr>
            <a:r>
              <a:rPr b="1" lang="en-US">
                <a:solidFill>
                  <a:schemeClr val="dk2"/>
                </a:solidFill>
              </a:rPr>
              <a:t>What outcomes are expected</a:t>
            </a:r>
            <a:r>
              <a:rPr lang="en-US"/>
              <a:t> — the </a:t>
            </a:r>
            <a:r>
              <a:rPr b="1" lang="en-US">
                <a:solidFill>
                  <a:schemeClr val="accent1"/>
                </a:solidFill>
              </a:rPr>
              <a:t>tangible</a:t>
            </a:r>
            <a:r>
              <a:rPr lang="en-US"/>
              <a:t> results the event will deliver.</a:t>
            </a:r>
            <a:endParaRPr/>
          </a:p>
          <a:p>
            <a:pPr indent="0" lvl="0" marL="0" rtl="0" algn="l">
              <a:spcBef>
                <a:spcPts val="1422"/>
              </a:spcBef>
              <a:spcAft>
                <a:spcPts val="0"/>
              </a:spcAft>
              <a:buNone/>
            </a:pPr>
            <a:r>
              <a:rPr lang="en-US"/>
              <a:t>By shaping the narrative early, you set expectations, inspire engagement, and protect the Legion’s message.</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251" name="Google Shape;251;p39"/>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000"/>
              <a:t>BRANDING &amp; MARKETING</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VISUAL AND PHYSICAL SETUP &amp; FLOW</a:t>
            </a:r>
            <a:endParaRPr sz="3600">
              <a:solidFill>
                <a:schemeClr val="dk2"/>
              </a:solidFill>
            </a:endParaRPr>
          </a:p>
        </p:txBody>
      </p:sp>
      <p:sp>
        <p:nvSpPr>
          <p:cNvPr id="257" name="Google Shape;257;p40"/>
          <p:cNvSpPr txBox="1"/>
          <p:nvPr>
            <p:ph idx="2" type="body"/>
          </p:nvPr>
        </p:nvSpPr>
        <p:spPr>
          <a:xfrm>
            <a:off x="1168763" y="3056525"/>
            <a:ext cx="147627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Place the American Legion at the heart of the event — with the Legion table, signage, etc. front and center, surrounded by branded signage, banners, and attire that project unity and credibility. Design the space to reflect the “freeway model,” where service lanes are clearly defined and easy to navigate. Group similar services together, maintain logical station placement, and use schedules to guide attendees toward key areas. This intentional setup avoids confusion, ensures a smooth flow, and creates a professional, veteran-focused experience from the moment guests arrive.</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258" name="Google Shape;258;p40"/>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EVENT EXECUTION</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idx="1" type="body"/>
          </p:nvPr>
        </p:nvSpPr>
        <p:spPr>
          <a:xfrm>
            <a:off x="1194399" y="1741625"/>
            <a:ext cx="72078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DESIGN THE PROGRAM</a:t>
            </a:r>
            <a:endParaRPr sz="3600">
              <a:solidFill>
                <a:schemeClr val="dk2"/>
              </a:solidFill>
            </a:endParaRPr>
          </a:p>
        </p:txBody>
      </p:sp>
      <p:sp>
        <p:nvSpPr>
          <p:cNvPr id="264" name="Google Shape;264;p41"/>
          <p:cNvSpPr txBox="1"/>
          <p:nvPr>
            <p:ph idx="2" type="body"/>
          </p:nvPr>
        </p:nvSpPr>
        <p:spPr>
          <a:xfrm>
            <a:off x="1194400" y="3080350"/>
            <a:ext cx="79710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Open with impact — a Presentation of Colors, the Pledge of Allegiance, and remarks that set the tone and purpose. Include heartfelt testimonials from veterans and families to keep the mission front and center. Recognize stakeholders and partners in ways that are sincere, visible, and memorable. Every element should flow with intention, honor the mission, and leave attendees inspired to act long after the event ends.</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265" name="Google Shape;265;p41"/>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EVENT EXECUTION</a:t>
            </a:r>
            <a:endParaRPr sz="3000"/>
          </a:p>
        </p:txBody>
      </p:sp>
      <p:pic>
        <p:nvPicPr>
          <p:cNvPr id="266" name="Google Shape;266;p41" title="National Convention .jpg"/>
          <p:cNvPicPr preferRelativeResize="0"/>
          <p:nvPr/>
        </p:nvPicPr>
        <p:blipFill rotWithShape="1">
          <a:blip r:embed="rId3">
            <a:alphaModFix/>
          </a:blip>
          <a:srcRect b="12123" l="20786" r="16489" t="5456"/>
          <a:stretch/>
        </p:blipFill>
        <p:spPr>
          <a:xfrm>
            <a:off x="9165400" y="2349750"/>
            <a:ext cx="7511926" cy="5557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2"/>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MEDIA AND STORY CAPTURE</a:t>
            </a:r>
            <a:endParaRPr sz="3600">
              <a:solidFill>
                <a:schemeClr val="dk2"/>
              </a:solidFill>
            </a:endParaRPr>
          </a:p>
        </p:txBody>
      </p:sp>
      <p:sp>
        <p:nvSpPr>
          <p:cNvPr id="272" name="Google Shape;272;p42"/>
          <p:cNvSpPr txBox="1"/>
          <p:nvPr>
            <p:ph idx="2" type="body"/>
          </p:nvPr>
        </p:nvSpPr>
        <p:spPr>
          <a:xfrm>
            <a:off x="1194400" y="3104225"/>
            <a:ext cx="79710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Assign a dedicated media team to document the event through photos, videos, and impactful quotes. Focus on capturing stories that show real veteran and family impact, not just activity. Share updates in real time to boost visibility, engage the community, and keep the mission alive both during and after the event.</a:t>
            </a:r>
            <a:endParaRPr/>
          </a:p>
          <a:p>
            <a:pPr indent="0" lvl="0" marL="0" rtl="0" algn="l">
              <a:spcBef>
                <a:spcPts val="1422"/>
              </a:spcBef>
              <a:spcAft>
                <a:spcPts val="0"/>
              </a:spcAft>
              <a:buNone/>
            </a:pPr>
            <a:r>
              <a:t/>
            </a:r>
            <a:endParaRPr/>
          </a:p>
        </p:txBody>
      </p:sp>
      <p:sp>
        <p:nvSpPr>
          <p:cNvPr id="273" name="Google Shape;273;p42"/>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EVENT EXECUTION</a:t>
            </a:r>
            <a:endParaRPr sz="3000"/>
          </a:p>
        </p:txBody>
      </p:sp>
      <p:pic>
        <p:nvPicPr>
          <p:cNvPr id="274" name="Google Shape;274;p42" title="FB_IMG_1702790028105.jpg"/>
          <p:cNvPicPr preferRelativeResize="0"/>
          <p:nvPr/>
        </p:nvPicPr>
        <p:blipFill rotWithShape="1">
          <a:blip r:embed="rId3">
            <a:alphaModFix/>
          </a:blip>
          <a:srcRect b="24294" l="9119" r="26201" t="0"/>
          <a:stretch/>
        </p:blipFill>
        <p:spPr>
          <a:xfrm>
            <a:off x="9470200" y="5202412"/>
            <a:ext cx="3683151" cy="3233368"/>
          </a:xfrm>
          <a:prstGeom prst="rect">
            <a:avLst/>
          </a:prstGeom>
          <a:noFill/>
          <a:ln>
            <a:noFill/>
          </a:ln>
        </p:spPr>
      </p:pic>
      <p:pic>
        <p:nvPicPr>
          <p:cNvPr id="275" name="Google Shape;275;p42" title="20231216_123748.jpg"/>
          <p:cNvPicPr preferRelativeResize="0"/>
          <p:nvPr/>
        </p:nvPicPr>
        <p:blipFill rotWithShape="1">
          <a:blip r:embed="rId4">
            <a:alphaModFix/>
          </a:blip>
          <a:srcRect b="0" l="33422" r="0" t="0"/>
          <a:stretch/>
        </p:blipFill>
        <p:spPr>
          <a:xfrm>
            <a:off x="12168951" y="1951144"/>
            <a:ext cx="3683150" cy="3113930"/>
          </a:xfrm>
          <a:prstGeom prst="rect">
            <a:avLst/>
          </a:prstGeom>
          <a:noFill/>
          <a:ln>
            <a:noFill/>
          </a:ln>
        </p:spPr>
      </p:pic>
      <p:pic>
        <p:nvPicPr>
          <p:cNvPr id="276" name="Google Shape;276;p42" title="20231216_121055.jpg"/>
          <p:cNvPicPr preferRelativeResize="0"/>
          <p:nvPr/>
        </p:nvPicPr>
        <p:blipFill rotWithShape="1">
          <a:blip r:embed="rId5">
            <a:alphaModFix/>
          </a:blip>
          <a:srcRect b="16096" l="19542" r="28428" t="5386"/>
          <a:stretch/>
        </p:blipFill>
        <p:spPr>
          <a:xfrm>
            <a:off x="11906169" y="5065071"/>
            <a:ext cx="3945927" cy="3352070"/>
          </a:xfrm>
          <a:prstGeom prst="rect">
            <a:avLst/>
          </a:prstGeom>
          <a:noFill/>
          <a:ln>
            <a:noFill/>
          </a:ln>
        </p:spPr>
      </p:pic>
      <p:pic>
        <p:nvPicPr>
          <p:cNvPr id="277" name="Google Shape;277;p42" title="IMG_20231217_204334_122.jpg"/>
          <p:cNvPicPr preferRelativeResize="0"/>
          <p:nvPr/>
        </p:nvPicPr>
        <p:blipFill>
          <a:blip r:embed="rId6">
            <a:alphaModFix/>
          </a:blip>
          <a:stretch>
            <a:fillRect/>
          </a:stretch>
        </p:blipFill>
        <p:spPr>
          <a:xfrm>
            <a:off x="9470200" y="1951125"/>
            <a:ext cx="3352075" cy="3352075"/>
          </a:xfrm>
          <a:prstGeom prst="rect">
            <a:avLst/>
          </a:prstGeom>
          <a:noFill/>
          <a:ln>
            <a:noFill/>
          </a:ln>
        </p:spPr>
      </p:pic>
      <p:pic>
        <p:nvPicPr>
          <p:cNvPr id="278" name="Google Shape;278;p42" title="FB_IMG_1702841954793.jpg"/>
          <p:cNvPicPr preferRelativeResize="0"/>
          <p:nvPr/>
        </p:nvPicPr>
        <p:blipFill>
          <a:blip r:embed="rId7">
            <a:alphaModFix/>
          </a:blip>
          <a:stretch>
            <a:fillRect/>
          </a:stretch>
        </p:blipFill>
        <p:spPr>
          <a:xfrm>
            <a:off x="11509567" y="3461142"/>
            <a:ext cx="2603890" cy="25984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Q</a:t>
            </a:r>
            <a:r>
              <a:rPr lang="en-US" sz="3600">
                <a:solidFill>
                  <a:schemeClr val="dk2"/>
                </a:solidFill>
              </a:rPr>
              <a:t>UANTIFYING IMPACT THROUGH EFFECTIVE MEASUREMENT</a:t>
            </a:r>
            <a:r>
              <a:rPr lang="en-US" sz="3500">
                <a:solidFill>
                  <a:schemeClr val="dk2"/>
                </a:solidFill>
              </a:rPr>
              <a:t> </a:t>
            </a:r>
            <a:endParaRPr sz="3500">
              <a:solidFill>
                <a:schemeClr val="dk2"/>
              </a:solidFill>
            </a:endParaRPr>
          </a:p>
        </p:txBody>
      </p:sp>
      <p:sp>
        <p:nvSpPr>
          <p:cNvPr id="284" name="Google Shape;284;p43"/>
          <p:cNvSpPr txBox="1"/>
          <p:nvPr>
            <p:ph idx="2" type="body"/>
          </p:nvPr>
        </p:nvSpPr>
        <p:spPr>
          <a:xfrm>
            <a:off x="1194400" y="3139900"/>
            <a:ext cx="84957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Post-event outcomes should be measured using simple, consistent methods that quantify activity and impact. Measures of Performance track what was done, Measures of Effectiveness assess results or change, conversion metrics show movement from engagement to action, and qualitative validation supports the data. Together, these methods demonstrate value and enable informed decision-making and clear communication with stakeholders.</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285" name="Google Shape;285;p43"/>
          <p:cNvSpPr txBox="1"/>
          <p:nvPr>
            <p:ph idx="3" type="body"/>
          </p:nvPr>
        </p:nvSpPr>
        <p:spPr>
          <a:xfrm>
            <a:off x="481025" y="441950"/>
            <a:ext cx="73728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2600"/>
              <a:t>POST-EVENT MEASUREMENTS</a:t>
            </a:r>
            <a:endParaRPr sz="2400"/>
          </a:p>
        </p:txBody>
      </p:sp>
      <p:sp>
        <p:nvSpPr>
          <p:cNvPr id="286" name="Google Shape;286;p43"/>
          <p:cNvSpPr txBox="1"/>
          <p:nvPr/>
        </p:nvSpPr>
        <p:spPr>
          <a:xfrm>
            <a:off x="10166975" y="2806050"/>
            <a:ext cx="6105000" cy="59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1"/>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lang="en-US" sz="3200">
                <a:solidFill>
                  <a:schemeClr val="dk2"/>
                </a:solidFill>
                <a:latin typeface="Avenir"/>
                <a:ea typeface="Avenir"/>
                <a:cs typeface="Avenir"/>
                <a:sym typeface="Avenir"/>
              </a:rPr>
              <a:t>Measures of Performance (MOP) - What was done</a:t>
            </a:r>
            <a:endParaRPr sz="1700">
              <a:solidFill>
                <a:schemeClr val="dk2"/>
              </a:solidFill>
              <a:latin typeface="Avenir"/>
              <a:ea typeface="Avenir"/>
              <a:cs typeface="Avenir"/>
              <a:sym typeface="Avenir"/>
            </a:endParaRPr>
          </a:p>
          <a:p>
            <a:pPr indent="0" lvl="0" marL="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SzPts val="3200"/>
              <a:buFont typeface="Avenir"/>
              <a:buChar char="●"/>
            </a:pPr>
            <a:r>
              <a:rPr lang="en-US" sz="3200">
                <a:solidFill>
                  <a:schemeClr val="dk2"/>
                </a:solidFill>
                <a:latin typeface="Avenir"/>
                <a:ea typeface="Avenir"/>
                <a:cs typeface="Avenir"/>
                <a:sym typeface="Avenir"/>
              </a:rPr>
              <a:t>Measures of Effectiveness (MOE) - Results or Change</a:t>
            </a:r>
            <a:endParaRPr sz="1700">
              <a:latin typeface="Avenir"/>
              <a:ea typeface="Avenir"/>
              <a:cs typeface="Avenir"/>
              <a:sym typeface="Avenir"/>
            </a:endParaRPr>
          </a:p>
          <a:p>
            <a:pPr indent="0" lvl="0" marL="45720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SzPts val="3200"/>
              <a:buFont typeface="Avenir"/>
              <a:buChar char="●"/>
            </a:pPr>
            <a:r>
              <a:rPr lang="en-US" sz="3200">
                <a:solidFill>
                  <a:schemeClr val="dk2"/>
                </a:solidFill>
                <a:latin typeface="Avenir"/>
                <a:ea typeface="Avenir"/>
                <a:cs typeface="Avenir"/>
                <a:sym typeface="Avenir"/>
              </a:rPr>
              <a:t>Conversion Metrics: Ratio of engagement to action</a:t>
            </a:r>
            <a:endParaRPr sz="1700">
              <a:latin typeface="Avenir"/>
              <a:ea typeface="Avenir"/>
              <a:cs typeface="Avenir"/>
              <a:sym typeface="Avenir"/>
            </a:endParaRPr>
          </a:p>
          <a:p>
            <a:pPr indent="0" lvl="0" marL="45720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lang="en-US" sz="3200">
                <a:solidFill>
                  <a:schemeClr val="dk2"/>
                </a:solidFill>
                <a:latin typeface="Avenir"/>
                <a:ea typeface="Avenir"/>
                <a:cs typeface="Avenir"/>
                <a:sym typeface="Avenir"/>
              </a:rPr>
              <a:t>Qualitative Validation - Standardized feedback or surveys</a:t>
            </a:r>
            <a:endParaRPr sz="3200">
              <a:solidFill>
                <a:schemeClr val="dk2"/>
              </a:solidFill>
              <a:latin typeface="Avenir"/>
              <a:ea typeface="Avenir"/>
              <a:cs typeface="Avenir"/>
              <a:sym typeface="Avenir"/>
            </a:endParaRPr>
          </a:p>
          <a:p>
            <a:pPr indent="0" lvl="0" marL="0" rtl="0" algn="l">
              <a:spcBef>
                <a:spcPts val="0"/>
              </a:spcBef>
              <a:spcAft>
                <a:spcPts val="0"/>
              </a:spcAft>
              <a:buNone/>
            </a:pPr>
            <a:r>
              <a:t/>
            </a:r>
            <a:endParaRPr sz="3200">
              <a:solidFill>
                <a:schemeClr val="dk1"/>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59"/>
              </a:spcBef>
              <a:spcAft>
                <a:spcPts val="0"/>
              </a:spcAft>
              <a:buNone/>
            </a:pPr>
            <a:r>
              <a:rPr lang="en-US" sz="3600">
                <a:solidFill>
                  <a:schemeClr val="dk2"/>
                </a:solidFill>
              </a:rPr>
              <a:t>MEASURING IMPACT AT THE POST LEVEL</a:t>
            </a:r>
            <a:endParaRPr sz="3600">
              <a:solidFill>
                <a:schemeClr val="dk2"/>
              </a:solidFill>
            </a:endParaRPr>
          </a:p>
        </p:txBody>
      </p:sp>
      <p:sp>
        <p:nvSpPr>
          <p:cNvPr id="292" name="Google Shape;292;p44"/>
          <p:cNvSpPr txBox="1"/>
          <p:nvPr>
            <p:ph idx="2" type="body"/>
          </p:nvPr>
        </p:nvSpPr>
        <p:spPr>
          <a:xfrm>
            <a:off x="1194400" y="3165250"/>
            <a:ext cx="6730800" cy="5547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3300">
                <a:solidFill>
                  <a:srgbClr val="000000"/>
                </a:solidFill>
              </a:rPr>
              <a:t>Measures of Performance (MOP)</a:t>
            </a:r>
            <a:br>
              <a:rPr b="1" lang="en-US" sz="3300">
                <a:solidFill>
                  <a:srgbClr val="000000"/>
                </a:solidFill>
              </a:rPr>
            </a:br>
            <a:r>
              <a:rPr lang="en-US" sz="3300">
                <a:solidFill>
                  <a:srgbClr val="000000"/>
                </a:solidFill>
              </a:rPr>
              <a:t> </a:t>
            </a:r>
            <a:r>
              <a:rPr i="1" lang="en-US" sz="3300">
                <a:solidFill>
                  <a:srgbClr val="000000"/>
                </a:solidFill>
              </a:rPr>
              <a:t>What did we do?</a:t>
            </a:r>
            <a:endParaRPr i="1" sz="3300">
              <a:solidFill>
                <a:srgbClr val="000000"/>
              </a:solidFill>
            </a:endParaRPr>
          </a:p>
          <a:p>
            <a:pPr indent="-438150" lvl="0" marL="457200" rtl="0" algn="l">
              <a:lnSpc>
                <a:spcPct val="115000"/>
              </a:lnSpc>
              <a:spcBef>
                <a:spcPts val="1200"/>
              </a:spcBef>
              <a:spcAft>
                <a:spcPts val="0"/>
              </a:spcAft>
              <a:buClr>
                <a:srgbClr val="000000"/>
              </a:buClr>
              <a:buSzPts val="3300"/>
              <a:buFont typeface="Avenir"/>
              <a:buChar char="●"/>
            </a:pPr>
            <a:r>
              <a:rPr lang="en-US" sz="3300">
                <a:solidFill>
                  <a:srgbClr val="000000"/>
                </a:solidFill>
              </a:rPr>
              <a:t>Veterans contacted</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Events held</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Claims or referrals assisted</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Volunteer hours</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Attendance or participation</a:t>
            </a:r>
            <a:endParaRPr sz="5420"/>
          </a:p>
        </p:txBody>
      </p:sp>
      <p:sp>
        <p:nvSpPr>
          <p:cNvPr id="293" name="Google Shape;293;p44"/>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None/>
            </a:pPr>
            <a:r>
              <a:rPr lang="en-US" sz="3600"/>
              <a:t>PLANNING EVENT</a:t>
            </a:r>
            <a:endParaRPr sz="3600"/>
          </a:p>
        </p:txBody>
      </p:sp>
      <p:sp>
        <p:nvSpPr>
          <p:cNvPr id="294" name="Google Shape;294;p44"/>
          <p:cNvSpPr txBox="1"/>
          <p:nvPr>
            <p:ph idx="2" type="body"/>
          </p:nvPr>
        </p:nvSpPr>
        <p:spPr>
          <a:xfrm>
            <a:off x="8524875" y="3165250"/>
            <a:ext cx="7627800" cy="5896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3300">
                <a:solidFill>
                  <a:srgbClr val="000000"/>
                </a:solidFill>
              </a:rPr>
              <a:t>Measures of Effectiveness (MOE)</a:t>
            </a:r>
            <a:br>
              <a:rPr b="1" lang="en-US" sz="3300">
                <a:solidFill>
                  <a:srgbClr val="000000"/>
                </a:solidFill>
              </a:rPr>
            </a:br>
            <a:r>
              <a:rPr lang="en-US" sz="3300">
                <a:solidFill>
                  <a:srgbClr val="000000"/>
                </a:solidFill>
              </a:rPr>
              <a:t> </a:t>
            </a:r>
            <a:r>
              <a:rPr i="1" lang="en-US" sz="3300">
                <a:solidFill>
                  <a:srgbClr val="000000"/>
                </a:solidFill>
              </a:rPr>
              <a:t>What changed because we did it?</a:t>
            </a:r>
            <a:endParaRPr i="1" sz="3300">
              <a:solidFill>
                <a:srgbClr val="000000"/>
              </a:solidFill>
            </a:endParaRPr>
          </a:p>
          <a:p>
            <a:pPr indent="-438150" lvl="0" marL="457200" rtl="0" algn="l">
              <a:lnSpc>
                <a:spcPct val="115000"/>
              </a:lnSpc>
              <a:spcBef>
                <a:spcPts val="1200"/>
              </a:spcBef>
              <a:spcAft>
                <a:spcPts val="0"/>
              </a:spcAft>
              <a:buClr>
                <a:srgbClr val="000000"/>
              </a:buClr>
              <a:buSzPts val="3300"/>
              <a:buFont typeface="Avenir"/>
              <a:buChar char="●"/>
            </a:pPr>
            <a:r>
              <a:rPr lang="en-US" sz="3300">
                <a:solidFill>
                  <a:srgbClr val="000000"/>
                </a:solidFill>
              </a:rPr>
              <a:t>Veterans re-engaged or supported</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Veterans connected to care or benefits</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Membership growth or renewals</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Reduced isolation or crisis risk</a:t>
            </a:r>
            <a:br>
              <a:rPr lang="en-US" sz="3300">
                <a:solidFill>
                  <a:srgbClr val="000000"/>
                </a:solidFill>
              </a:rPr>
            </a:br>
            <a:endParaRPr sz="1500">
              <a:solidFill>
                <a:srgbClr val="000000"/>
              </a:solidFill>
            </a:endParaRPr>
          </a:p>
          <a:p>
            <a:pPr indent="-438150" lvl="0" marL="457200" rtl="0" algn="l">
              <a:lnSpc>
                <a:spcPct val="115000"/>
              </a:lnSpc>
              <a:spcBef>
                <a:spcPts val="0"/>
              </a:spcBef>
              <a:spcAft>
                <a:spcPts val="0"/>
              </a:spcAft>
              <a:buClr>
                <a:srgbClr val="000000"/>
              </a:buClr>
              <a:buSzPts val="3300"/>
              <a:buFont typeface="Avenir"/>
              <a:buChar char="●"/>
            </a:pPr>
            <a:r>
              <a:rPr lang="en-US" sz="3300">
                <a:solidFill>
                  <a:srgbClr val="000000"/>
                </a:solidFill>
              </a:rPr>
              <a:t>Stronger community partnerships</a:t>
            </a:r>
            <a:endParaRPr b="1" sz="33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DEVELOP A COMPREHENSIVE AFTER ACTION REPORT (AAR)</a:t>
            </a:r>
            <a:endParaRPr sz="3600">
              <a:solidFill>
                <a:schemeClr val="dk2"/>
              </a:solidFill>
            </a:endParaRPr>
          </a:p>
        </p:txBody>
      </p:sp>
      <p:sp>
        <p:nvSpPr>
          <p:cNvPr id="300" name="Google Shape;300;p45"/>
          <p:cNvSpPr txBox="1"/>
          <p:nvPr>
            <p:ph idx="2" type="body"/>
          </p:nvPr>
        </p:nvSpPr>
        <p:spPr>
          <a:xfrm>
            <a:off x="1194400" y="3139900"/>
            <a:ext cx="74751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Create an AAR that doubles as a marketing tool. Capture objectives, outcomes, stakeholder contributions, media coverage, and public engagement. Include lessons learned, photos, stories, and impact statements to showcase results and highlight the Legion’s leadership, value, and impact.</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301" name="Google Shape;301;p45"/>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POST-EVENT STRATEGY</a:t>
            </a:r>
            <a:endParaRPr sz="3000"/>
          </a:p>
        </p:txBody>
      </p:sp>
      <p:sp>
        <p:nvSpPr>
          <p:cNvPr id="302" name="Google Shape;302;p45"/>
          <p:cNvSpPr txBox="1"/>
          <p:nvPr/>
        </p:nvSpPr>
        <p:spPr>
          <a:xfrm>
            <a:off x="10214675" y="3139900"/>
            <a:ext cx="5365800" cy="59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chemeClr val="dk1"/>
              </a:solidFill>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lang="en-US" sz="3200">
                <a:solidFill>
                  <a:schemeClr val="dk2"/>
                </a:solidFill>
                <a:latin typeface="Avenir"/>
                <a:ea typeface="Avenir"/>
                <a:cs typeface="Avenir"/>
                <a:sym typeface="Avenir"/>
              </a:rPr>
              <a:t>Objectives and outcomes</a:t>
            </a:r>
            <a:endParaRPr sz="1700">
              <a:solidFill>
                <a:schemeClr val="dk2"/>
              </a:solidFill>
              <a:latin typeface="Avenir"/>
              <a:ea typeface="Avenir"/>
              <a:cs typeface="Avenir"/>
              <a:sym typeface="Avenir"/>
            </a:endParaRPr>
          </a:p>
          <a:p>
            <a:pPr indent="0" lvl="0" marL="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SzPts val="3200"/>
              <a:buFont typeface="Avenir"/>
              <a:buChar char="●"/>
            </a:pPr>
            <a:r>
              <a:rPr lang="en-US" sz="3200">
                <a:solidFill>
                  <a:schemeClr val="dk2"/>
                </a:solidFill>
                <a:latin typeface="Avenir"/>
                <a:ea typeface="Avenir"/>
                <a:cs typeface="Avenir"/>
                <a:sym typeface="Avenir"/>
              </a:rPr>
              <a:t>Stakeholder list and contributions</a:t>
            </a:r>
            <a:r>
              <a:rPr lang="en-US" sz="3200">
                <a:latin typeface="Avenir"/>
                <a:ea typeface="Avenir"/>
                <a:cs typeface="Avenir"/>
                <a:sym typeface="Avenir"/>
              </a:rPr>
              <a:t> </a:t>
            </a:r>
            <a:endParaRPr sz="1700">
              <a:latin typeface="Avenir"/>
              <a:ea typeface="Avenir"/>
              <a:cs typeface="Avenir"/>
              <a:sym typeface="Avenir"/>
            </a:endParaRPr>
          </a:p>
          <a:p>
            <a:pPr indent="0" lvl="0" marL="45720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lang="en-US" sz="3200">
                <a:solidFill>
                  <a:schemeClr val="dk2"/>
                </a:solidFill>
                <a:latin typeface="Avenir"/>
                <a:ea typeface="Avenir"/>
                <a:cs typeface="Avenir"/>
                <a:sym typeface="Avenir"/>
              </a:rPr>
              <a:t>Media and public engagement </a:t>
            </a:r>
            <a:endParaRPr sz="1700">
              <a:solidFill>
                <a:schemeClr val="dk2"/>
              </a:solidFill>
              <a:latin typeface="Avenir"/>
              <a:ea typeface="Avenir"/>
              <a:cs typeface="Avenir"/>
              <a:sym typeface="Avenir"/>
            </a:endParaRPr>
          </a:p>
          <a:p>
            <a:pPr indent="0" lvl="0" marL="45720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SzPts val="3200"/>
              <a:buFont typeface="Avenir"/>
              <a:buChar char="●"/>
            </a:pPr>
            <a:r>
              <a:rPr lang="en-US" sz="3200">
                <a:solidFill>
                  <a:schemeClr val="dk2"/>
                </a:solidFill>
                <a:latin typeface="Avenir"/>
                <a:ea typeface="Avenir"/>
                <a:cs typeface="Avenir"/>
                <a:sym typeface="Avenir"/>
              </a:rPr>
              <a:t>Key lessons learned</a:t>
            </a:r>
            <a:r>
              <a:rPr lang="en-US" sz="3200">
                <a:latin typeface="Avenir"/>
                <a:ea typeface="Avenir"/>
                <a:cs typeface="Avenir"/>
                <a:sym typeface="Avenir"/>
              </a:rPr>
              <a:t> </a:t>
            </a:r>
            <a:endParaRPr sz="1700">
              <a:latin typeface="Avenir"/>
              <a:ea typeface="Avenir"/>
              <a:cs typeface="Avenir"/>
              <a:sym typeface="Avenir"/>
            </a:endParaRPr>
          </a:p>
          <a:p>
            <a:pPr indent="0" lvl="0" marL="457200" rtl="0" algn="l">
              <a:spcBef>
                <a:spcPts val="0"/>
              </a:spcBef>
              <a:spcAft>
                <a:spcPts val="0"/>
              </a:spcAft>
              <a:buNone/>
            </a:pPr>
            <a:r>
              <a:t/>
            </a:r>
            <a:endParaRPr sz="1700">
              <a:latin typeface="Avenir"/>
              <a:ea typeface="Avenir"/>
              <a:cs typeface="Avenir"/>
              <a:sym typeface="Avenir"/>
            </a:endParaRPr>
          </a:p>
          <a:p>
            <a:pPr indent="-431800" lvl="0" marL="457200" rtl="0" algn="l">
              <a:spcBef>
                <a:spcPts val="0"/>
              </a:spcBef>
              <a:spcAft>
                <a:spcPts val="0"/>
              </a:spcAft>
              <a:buClr>
                <a:schemeClr val="dk2"/>
              </a:buClr>
              <a:buSzPts val="3200"/>
              <a:buFont typeface="Avenir"/>
              <a:buChar char="●"/>
            </a:pPr>
            <a:r>
              <a:rPr lang="en-US" sz="3200">
                <a:solidFill>
                  <a:schemeClr val="dk2"/>
                </a:solidFill>
                <a:latin typeface="Avenir"/>
                <a:ea typeface="Avenir"/>
                <a:cs typeface="Avenir"/>
                <a:sym typeface="Avenir"/>
              </a:rPr>
              <a:t>Photos, stories, and impact statements </a:t>
            </a:r>
            <a:endParaRPr sz="3200">
              <a:solidFill>
                <a:schemeClr val="dk2"/>
              </a:solidFill>
              <a:latin typeface="Avenir"/>
              <a:ea typeface="Avenir"/>
              <a:cs typeface="Avenir"/>
              <a:sym typeface="Avenir"/>
            </a:endParaRPr>
          </a:p>
          <a:p>
            <a:pPr indent="0" lvl="0" marL="0" rtl="0" algn="l">
              <a:spcBef>
                <a:spcPts val="0"/>
              </a:spcBef>
              <a:spcAft>
                <a:spcPts val="0"/>
              </a:spcAft>
              <a:buNone/>
            </a:pPr>
            <a:r>
              <a:t/>
            </a:r>
            <a:endParaRPr sz="3200">
              <a:solidFill>
                <a:schemeClr val="dk1"/>
              </a:solidFill>
              <a:latin typeface="Avenir"/>
              <a:ea typeface="Avenir"/>
              <a:cs typeface="Avenir"/>
              <a:sym typeface="Aveni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6"/>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400">
                <a:solidFill>
                  <a:schemeClr val="dk2"/>
                </a:solidFill>
              </a:rPr>
              <a:t>CONTROL THE POST-EVENT NARRATIVE</a:t>
            </a:r>
            <a:endParaRPr sz="3400">
              <a:solidFill>
                <a:schemeClr val="dk2"/>
              </a:solidFill>
            </a:endParaRPr>
          </a:p>
        </p:txBody>
      </p:sp>
      <p:sp>
        <p:nvSpPr>
          <p:cNvPr id="308" name="Google Shape;308;p46"/>
          <p:cNvSpPr txBox="1"/>
          <p:nvPr>
            <p:ph idx="2" type="body"/>
          </p:nvPr>
        </p:nvSpPr>
        <p:spPr>
          <a:xfrm>
            <a:off x="1194400" y="2913425"/>
            <a:ext cx="7971000" cy="59748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The story isn’t over when the event ends - in fact, this is when it matters most. Within 24–48 hours, release a strong recap with photos, heartfelt thank-yous, and early impact highlights that show how veterans and families were served. Reinforce your event’s success before anyone else defines it, ensuring the public sees the Legion’s leadership and purpose firsthand. Use this momentum as a launchpad for future events, turning post-event storytelling into the first step of your next success.</a:t>
            </a:r>
            <a:endParaRPr/>
          </a:p>
          <a:p>
            <a:pPr indent="0" lvl="0" marL="0" rtl="0" algn="l">
              <a:spcBef>
                <a:spcPts val="1422"/>
              </a:spcBef>
              <a:spcAft>
                <a:spcPts val="0"/>
              </a:spcAft>
              <a:buNone/>
            </a:pPr>
            <a:r>
              <a:t/>
            </a:r>
            <a:endParaRPr/>
          </a:p>
        </p:txBody>
      </p:sp>
      <p:sp>
        <p:nvSpPr>
          <p:cNvPr id="309" name="Google Shape;309;p46"/>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POST</a:t>
            </a:r>
            <a:r>
              <a:rPr lang="en-US"/>
              <a:t>-</a:t>
            </a:r>
            <a:r>
              <a:rPr lang="en-US"/>
              <a:t>EVENT STRATEGY</a:t>
            </a:r>
            <a:endParaRPr sz="3000"/>
          </a:p>
        </p:txBody>
      </p:sp>
      <p:pic>
        <p:nvPicPr>
          <p:cNvPr id="310" name="Google Shape;310;p46" title="1750122564281.jpg"/>
          <p:cNvPicPr preferRelativeResize="0"/>
          <p:nvPr/>
        </p:nvPicPr>
        <p:blipFill>
          <a:blip r:embed="rId3">
            <a:alphaModFix/>
          </a:blip>
          <a:stretch>
            <a:fillRect/>
          </a:stretch>
        </p:blipFill>
        <p:spPr>
          <a:xfrm>
            <a:off x="9808675" y="1012225"/>
            <a:ext cx="6272026" cy="77145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7"/>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RE</a:t>
            </a:r>
            <a:r>
              <a:rPr lang="en-US" sz="3600">
                <a:solidFill>
                  <a:schemeClr val="dk2"/>
                </a:solidFill>
              </a:rPr>
              <a:t>CAP KEY CONCEPTS</a:t>
            </a:r>
            <a:endParaRPr sz="3600">
              <a:solidFill>
                <a:schemeClr val="dk2"/>
              </a:solidFill>
            </a:endParaRPr>
          </a:p>
        </p:txBody>
      </p:sp>
      <p:sp>
        <p:nvSpPr>
          <p:cNvPr id="316" name="Google Shape;316;p47"/>
          <p:cNvSpPr txBox="1"/>
          <p:nvPr>
            <p:ph idx="2" type="body"/>
          </p:nvPr>
        </p:nvSpPr>
        <p:spPr>
          <a:xfrm>
            <a:off x="1206387" y="3104225"/>
            <a:ext cx="14719800" cy="60453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The Sea of Goodwill is vast but often disorganized — your role is to lead with structure and direction. </a:t>
            </a:r>
            <a:r>
              <a:rPr lang="en-US"/>
              <a:t>The Pyramid of Collective Action</a:t>
            </a:r>
            <a:r>
              <a:rPr lang="en-US"/>
              <a:t> ensures balanced, coordinated support centered on the veteran. The Freeway Model provides clear, logical lanes for collaboration. And the Collective Impact framework offers a proven structure for cross-sector success, uniting diverse stakeholders toward a shared mission.</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317" name="Google Shape;317;p47"/>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RECAP</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FINAL THOUGHTS</a:t>
            </a:r>
            <a:endParaRPr sz="3600">
              <a:solidFill>
                <a:schemeClr val="dk2"/>
              </a:solidFill>
            </a:endParaRPr>
          </a:p>
        </p:txBody>
      </p:sp>
      <p:sp>
        <p:nvSpPr>
          <p:cNvPr id="323" name="Google Shape;323;p48"/>
          <p:cNvSpPr txBox="1"/>
          <p:nvPr>
            <p:ph idx="2" type="body"/>
          </p:nvPr>
        </p:nvSpPr>
        <p:spPr>
          <a:xfrm>
            <a:off x="1214060" y="3032675"/>
            <a:ext cx="14719800" cy="60453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rPr lang="en-US"/>
              <a:t>No single organization can meet every need — but together, we can close the gaps. The American Legion can lead by bringing partners together, fostering collaboration, and protecting the values that define our mission. Every event is more than a date on the calendar; it is a platform to unify our community, inspire action, and serve veterans and their families with purpose and pride.</a:t>
            </a:r>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324" name="Google Shape;324;p48"/>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RECAP</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idx="1" type="body"/>
          </p:nvPr>
        </p:nvSpPr>
        <p:spPr>
          <a:xfrm>
            <a:off x="1194403" y="1741629"/>
            <a:ext cx="7335743" cy="11717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D61F32"/>
              </a:buClr>
              <a:buSzPts val="4000"/>
              <a:buNone/>
            </a:pPr>
            <a:r>
              <a:rPr lang="en-US"/>
              <a:t>VIC MARTIN, US NAVY (RET.)</a:t>
            </a:r>
            <a:endParaRPr/>
          </a:p>
        </p:txBody>
      </p:sp>
      <p:sp>
        <p:nvSpPr>
          <p:cNvPr id="111" name="Google Shape;111;p22"/>
          <p:cNvSpPr txBox="1"/>
          <p:nvPr>
            <p:ph idx="2" type="body"/>
          </p:nvPr>
        </p:nvSpPr>
        <p:spPr>
          <a:xfrm>
            <a:off x="1194400" y="2913425"/>
            <a:ext cx="7875600" cy="575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358"/>
              <a:buNone/>
            </a:pPr>
            <a:r>
              <a:rPr lang="en-US">
                <a:solidFill>
                  <a:srgbClr val="000000"/>
                </a:solidFill>
              </a:rPr>
              <a:t>District Commander, Department of CA District 22 (San Diego County) 2024-2026</a:t>
            </a:r>
            <a:endParaRPr>
              <a:solidFill>
                <a:srgbClr val="000000"/>
              </a:solidFill>
            </a:endParaRPr>
          </a:p>
          <a:p>
            <a:pPr indent="-431800" lvl="0" marL="457200" rtl="0" algn="l">
              <a:lnSpc>
                <a:spcPct val="115000"/>
              </a:lnSpc>
              <a:spcBef>
                <a:spcPts val="1200"/>
              </a:spcBef>
              <a:spcAft>
                <a:spcPts val="0"/>
              </a:spcAft>
              <a:buClr>
                <a:srgbClr val="000000"/>
              </a:buClr>
              <a:buSzPts val="3200"/>
              <a:buFont typeface="Avenir"/>
              <a:buChar char="●"/>
            </a:pPr>
            <a:r>
              <a:rPr lang="en-US">
                <a:solidFill>
                  <a:srgbClr val="000000"/>
                </a:solidFill>
              </a:rPr>
              <a:t>Serving second term as District Commander for San Diego County’s 25 American Legion Posts.</a:t>
            </a:r>
            <a:endParaRPr>
              <a:solidFill>
                <a:srgbClr val="000000"/>
              </a:solidFill>
            </a:endParaRPr>
          </a:p>
          <a:p>
            <a:pPr indent="-431800" lvl="0" marL="457200" rtl="0" algn="l">
              <a:lnSpc>
                <a:spcPct val="115000"/>
              </a:lnSpc>
              <a:spcBef>
                <a:spcPts val="0"/>
              </a:spcBef>
              <a:spcAft>
                <a:spcPts val="0"/>
              </a:spcAft>
              <a:buClr>
                <a:srgbClr val="000000"/>
              </a:buClr>
              <a:buSzPts val="3200"/>
              <a:buFont typeface="Avenir"/>
              <a:buChar char="●"/>
            </a:pPr>
            <a:r>
              <a:rPr lang="en-US">
                <a:solidFill>
                  <a:srgbClr val="000000"/>
                </a:solidFill>
              </a:rPr>
              <a:t>2022–2024 </a:t>
            </a:r>
            <a:r>
              <a:rPr lang="en-US">
                <a:solidFill>
                  <a:srgbClr val="000000"/>
                </a:solidFill>
              </a:rPr>
              <a:t>Post Commander, La Jolla Post 275.</a:t>
            </a:r>
            <a:endParaRPr>
              <a:solidFill>
                <a:srgbClr val="000000"/>
              </a:solidFill>
            </a:endParaRPr>
          </a:p>
          <a:p>
            <a:pPr indent="-431800" lvl="0" marL="457200" rtl="0" algn="l">
              <a:lnSpc>
                <a:spcPct val="115000"/>
              </a:lnSpc>
              <a:spcBef>
                <a:spcPts val="0"/>
              </a:spcBef>
              <a:spcAft>
                <a:spcPts val="0"/>
              </a:spcAft>
              <a:buClr>
                <a:srgbClr val="000000"/>
              </a:buClr>
              <a:buSzPts val="3200"/>
              <a:buFont typeface="Avenir"/>
              <a:buChar char="●"/>
            </a:pPr>
            <a:r>
              <a:rPr lang="en-US">
                <a:solidFill>
                  <a:srgbClr val="000000"/>
                </a:solidFill>
              </a:rPr>
              <a:t>Advocate for protecting the Legion brand, fostering collaboration, and growing veteran engagement.</a:t>
            </a:r>
            <a:endParaRPr>
              <a:solidFill>
                <a:srgbClr val="000000"/>
              </a:solidFill>
            </a:endParaRPr>
          </a:p>
          <a:p>
            <a:pPr indent="0" lvl="0" marL="0" rtl="0" algn="l">
              <a:lnSpc>
                <a:spcPct val="90000"/>
              </a:lnSpc>
              <a:spcBef>
                <a:spcPts val="1200"/>
              </a:spcBef>
              <a:spcAft>
                <a:spcPts val="0"/>
              </a:spcAft>
              <a:buClr>
                <a:schemeClr val="dk1"/>
              </a:buClr>
              <a:buSzPts val="1040"/>
              <a:buNone/>
            </a:pPr>
            <a:r>
              <a:t/>
            </a:r>
            <a:endParaRPr/>
          </a:p>
        </p:txBody>
      </p:sp>
      <p:sp>
        <p:nvSpPr>
          <p:cNvPr id="112" name="Google Shape;112;p22"/>
          <p:cNvSpPr txBox="1"/>
          <p:nvPr>
            <p:ph idx="3" type="body"/>
          </p:nvPr>
        </p:nvSpPr>
        <p:spPr>
          <a:xfrm>
            <a:off x="481013" y="394252"/>
            <a:ext cx="4157662" cy="520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3200"/>
              <a:buNone/>
            </a:pPr>
            <a:r>
              <a:rPr lang="en-US" sz="3600"/>
              <a:t>INTRODUCTION</a:t>
            </a:r>
            <a:endParaRPr sz="3600"/>
          </a:p>
        </p:txBody>
      </p:sp>
      <p:pic>
        <p:nvPicPr>
          <p:cNvPr id="113" name="Google Shape;113;p22" title="528326249_10162250450737411_76605468886294128_n.jpg"/>
          <p:cNvPicPr preferRelativeResize="0"/>
          <p:nvPr/>
        </p:nvPicPr>
        <p:blipFill>
          <a:blip r:embed="rId3">
            <a:alphaModFix/>
          </a:blip>
          <a:stretch>
            <a:fillRect/>
          </a:stretch>
        </p:blipFill>
        <p:spPr>
          <a:xfrm>
            <a:off x="9542175" y="2290825"/>
            <a:ext cx="6376099" cy="6376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9"/>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spcBef>
                <a:spcPts val="1422"/>
              </a:spcBef>
              <a:spcAft>
                <a:spcPts val="0"/>
              </a:spcAft>
              <a:buNone/>
            </a:pPr>
            <a:r>
              <a:rPr lang="en-US" sz="3600">
                <a:solidFill>
                  <a:schemeClr val="dk2"/>
                </a:solidFill>
              </a:rPr>
              <a:t>QUESTIONS AND ANSWERS</a:t>
            </a:r>
            <a:endParaRPr sz="3600">
              <a:solidFill>
                <a:schemeClr val="dk2"/>
              </a:solidFill>
            </a:endParaRPr>
          </a:p>
        </p:txBody>
      </p:sp>
      <p:sp>
        <p:nvSpPr>
          <p:cNvPr id="330" name="Google Shape;330;p49"/>
          <p:cNvSpPr txBox="1"/>
          <p:nvPr>
            <p:ph idx="2" type="body"/>
          </p:nvPr>
        </p:nvSpPr>
        <p:spPr>
          <a:xfrm>
            <a:off x="1194400" y="2913425"/>
            <a:ext cx="14719800" cy="6045300"/>
          </a:xfrm>
          <a:prstGeom prst="rect">
            <a:avLst/>
          </a:prstGeom>
          <a:noFill/>
          <a:ln>
            <a:noFill/>
          </a:ln>
        </p:spPr>
        <p:txBody>
          <a:bodyPr anchorCtr="0" anchor="t" bIns="45700" lIns="91425" spcFirstLastPara="1" rIns="91425" wrap="square" tIns="45700">
            <a:noAutofit/>
          </a:bodyPr>
          <a:lstStyle/>
          <a:p>
            <a:pPr indent="0" lvl="0" marL="0" rtl="0" algn="l">
              <a:spcBef>
                <a:spcPts val="1422"/>
              </a:spcBef>
              <a:spcAft>
                <a:spcPts val="0"/>
              </a:spcAft>
              <a:buNone/>
            </a:pPr>
            <a:r>
              <a:t/>
            </a:r>
            <a:endParaRPr/>
          </a:p>
          <a:p>
            <a:pPr indent="0" lvl="0" marL="0" rtl="0" algn="l">
              <a:spcBef>
                <a:spcPts val="1422"/>
              </a:spcBef>
              <a:spcAft>
                <a:spcPts val="0"/>
              </a:spcAft>
              <a:buNone/>
            </a:pPr>
            <a:r>
              <a:t/>
            </a:r>
            <a:endParaRPr/>
          </a:p>
          <a:p>
            <a:pPr indent="0" lvl="0" marL="0" rtl="0" algn="ctr">
              <a:spcBef>
                <a:spcPts val="1422"/>
              </a:spcBef>
              <a:spcAft>
                <a:spcPts val="0"/>
              </a:spcAft>
              <a:buNone/>
            </a:pPr>
            <a:r>
              <a:rPr b="1" lang="en-US">
                <a:solidFill>
                  <a:schemeClr val="dk2"/>
                </a:solidFill>
              </a:rPr>
              <a:t>VIC MARTIN</a:t>
            </a:r>
            <a:endParaRPr b="1">
              <a:solidFill>
                <a:schemeClr val="dk2"/>
              </a:solidFill>
            </a:endParaRPr>
          </a:p>
          <a:p>
            <a:pPr indent="0" lvl="0" marL="0" rtl="0" algn="ctr">
              <a:spcBef>
                <a:spcPts val="1422"/>
              </a:spcBef>
              <a:spcAft>
                <a:spcPts val="0"/>
              </a:spcAft>
              <a:buNone/>
            </a:pPr>
            <a:r>
              <a:rPr b="1" lang="en-US">
                <a:solidFill>
                  <a:schemeClr val="dk2"/>
                </a:solidFill>
              </a:rPr>
              <a:t>MN.VICMARTIN@GMAIL.COM</a:t>
            </a:r>
            <a:endParaRPr b="1">
              <a:solidFill>
                <a:schemeClr val="dk2"/>
              </a:solidFill>
            </a:endParaRPr>
          </a:p>
          <a:p>
            <a:pPr indent="0" lvl="0" marL="0" rtl="0" algn="l">
              <a:spcBef>
                <a:spcPts val="1422"/>
              </a:spcBef>
              <a:spcAft>
                <a:spcPts val="0"/>
              </a:spcAft>
              <a:buNone/>
            </a:pPr>
            <a:r>
              <a:t/>
            </a:r>
            <a:endParaRPr/>
          </a:p>
          <a:p>
            <a:pPr indent="0" lvl="0" marL="0" rtl="0" algn="l">
              <a:spcBef>
                <a:spcPts val="1422"/>
              </a:spcBef>
              <a:spcAft>
                <a:spcPts val="0"/>
              </a:spcAft>
              <a:buNone/>
            </a:pPr>
            <a:r>
              <a:t/>
            </a:r>
            <a:endParaRPr/>
          </a:p>
        </p:txBody>
      </p:sp>
      <p:sp>
        <p:nvSpPr>
          <p:cNvPr id="331" name="Google Shape;331;p49"/>
          <p:cNvSpPr txBox="1"/>
          <p:nvPr>
            <p:ph idx="3" type="body"/>
          </p:nvPr>
        </p:nvSpPr>
        <p:spPr>
          <a:xfrm>
            <a:off x="481025" y="394250"/>
            <a:ext cx="58941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a:t>QUESTIONS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11036" rtl="0" algn="l">
              <a:lnSpc>
                <a:spcPct val="100000"/>
              </a:lnSpc>
              <a:spcBef>
                <a:spcPts val="1259"/>
              </a:spcBef>
              <a:spcAft>
                <a:spcPts val="0"/>
              </a:spcAft>
              <a:buNone/>
            </a:pPr>
            <a:r>
              <a:rPr lang="en-US" sz="3600">
                <a:solidFill>
                  <a:schemeClr val="dk2"/>
                </a:solidFill>
              </a:rPr>
              <a:t>UNDERSTANDING THE "SEA OF GOODWILL"</a:t>
            </a:r>
            <a:endParaRPr sz="6500">
              <a:solidFill>
                <a:schemeClr val="dk2"/>
              </a:solidFill>
            </a:endParaRPr>
          </a:p>
        </p:txBody>
      </p:sp>
      <p:sp>
        <p:nvSpPr>
          <p:cNvPr id="119" name="Google Shape;119;p23"/>
          <p:cNvSpPr txBox="1"/>
          <p:nvPr>
            <p:ph idx="2" type="body"/>
          </p:nvPr>
        </p:nvSpPr>
        <p:spPr>
          <a:xfrm>
            <a:off x="1194397" y="2913425"/>
            <a:ext cx="14505300" cy="5753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t>A broad expanse of government agencies, nonprofits, grassroots groups, and corporate partners — all committed to serving veterans and their families. While these efforts are often genuine and impactful, the lack of coordination can turn this sea into uncharted waters. Veterans may find themselves adrift, facing duplicate services, unclear pathways, or even harmful misdirection. To truly serve, we must chart a clear course, vet our partners, and create structured, navigable channels that lead veterans directly to the support they need.</a:t>
            </a:r>
            <a:endParaRPr/>
          </a:p>
        </p:txBody>
      </p:sp>
      <p:sp>
        <p:nvSpPr>
          <p:cNvPr id="120" name="Google Shape;120;p23"/>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11036" rtl="0" algn="l">
              <a:lnSpc>
                <a:spcPct val="100000"/>
              </a:lnSpc>
              <a:spcBef>
                <a:spcPts val="1259"/>
              </a:spcBef>
              <a:spcAft>
                <a:spcPts val="0"/>
              </a:spcAft>
              <a:buNone/>
            </a:pPr>
            <a:r>
              <a:rPr lang="en-US" sz="3600">
                <a:solidFill>
                  <a:schemeClr val="dk2"/>
                </a:solidFill>
              </a:rPr>
              <a:t>"SEA OF GOODWILL"</a:t>
            </a:r>
            <a:endParaRPr sz="6500">
              <a:solidFill>
                <a:schemeClr val="dk2"/>
              </a:solidFill>
            </a:endParaRPr>
          </a:p>
        </p:txBody>
      </p:sp>
      <p:sp>
        <p:nvSpPr>
          <p:cNvPr id="126" name="Google Shape;126;p24"/>
          <p:cNvSpPr txBox="1"/>
          <p:nvPr>
            <p:ph idx="2" type="body"/>
          </p:nvPr>
        </p:nvSpPr>
        <p:spPr>
          <a:xfrm>
            <a:off x="1194400" y="2913425"/>
            <a:ext cx="6206100" cy="5753400"/>
          </a:xfrm>
          <a:prstGeom prst="rect">
            <a:avLst/>
          </a:prstGeom>
          <a:noFill/>
          <a:ln>
            <a:noFill/>
          </a:ln>
        </p:spPr>
        <p:txBody>
          <a:bodyPr anchorCtr="0" anchor="t" bIns="45700" lIns="91425" spcFirstLastPara="1" rIns="91425" wrap="square" tIns="45700">
            <a:normAutofit/>
          </a:bodyPr>
          <a:lstStyle/>
          <a:p>
            <a:pPr indent="0" lvl="0" marL="0" rtl="0" algn="l">
              <a:spcBef>
                <a:spcPts val="1422"/>
              </a:spcBef>
              <a:spcAft>
                <a:spcPts val="0"/>
              </a:spcAft>
              <a:buClr>
                <a:schemeClr val="dk1"/>
              </a:buClr>
              <a:buSzPts val="3200"/>
              <a:buNone/>
            </a:pPr>
            <a:r>
              <a:rPr lang="en-US"/>
              <a:t>Without a clear understanding of roles and responsibilities, organizations risk duplicating efforts—solving problems that are already addressed or concentrating resources in overserved areas—while other critical needs go unmet.</a:t>
            </a:r>
            <a:endParaRPr sz="3600">
              <a:latin typeface="Arial"/>
              <a:ea typeface="Arial"/>
              <a:cs typeface="Arial"/>
              <a:sym typeface="Arial"/>
            </a:endParaRPr>
          </a:p>
        </p:txBody>
      </p:sp>
      <p:sp>
        <p:nvSpPr>
          <p:cNvPr id="127" name="Google Shape;127;p24"/>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pic>
        <p:nvPicPr>
          <p:cNvPr id="128" name="Google Shape;128;p24" title="SEA OF GOODWILL.jpg"/>
          <p:cNvPicPr preferRelativeResize="0"/>
          <p:nvPr/>
        </p:nvPicPr>
        <p:blipFill>
          <a:blip r:embed="rId3">
            <a:alphaModFix/>
          </a:blip>
          <a:stretch>
            <a:fillRect/>
          </a:stretch>
        </p:blipFill>
        <p:spPr>
          <a:xfrm>
            <a:off x="8015450" y="793550"/>
            <a:ext cx="7720873" cy="77208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11036" rtl="0" algn="l">
              <a:lnSpc>
                <a:spcPct val="100000"/>
              </a:lnSpc>
              <a:spcBef>
                <a:spcPts val="1259"/>
              </a:spcBef>
              <a:spcAft>
                <a:spcPts val="0"/>
              </a:spcAft>
              <a:buNone/>
            </a:pPr>
            <a:r>
              <a:rPr lang="en-US" sz="3600">
                <a:solidFill>
                  <a:schemeClr val="dk2"/>
                </a:solidFill>
              </a:rPr>
              <a:t>NAVIGATING </a:t>
            </a:r>
            <a:r>
              <a:rPr lang="en-US" sz="3600">
                <a:solidFill>
                  <a:schemeClr val="dk2"/>
                </a:solidFill>
              </a:rPr>
              <a:t>THE GOODWILL</a:t>
            </a:r>
            <a:endParaRPr sz="6500">
              <a:solidFill>
                <a:schemeClr val="dk2"/>
              </a:solidFill>
            </a:endParaRPr>
          </a:p>
        </p:txBody>
      </p:sp>
      <p:sp>
        <p:nvSpPr>
          <p:cNvPr id="134" name="Google Shape;134;p25"/>
          <p:cNvSpPr txBox="1"/>
          <p:nvPr>
            <p:ph idx="2" type="body"/>
          </p:nvPr>
        </p:nvSpPr>
        <p:spPr>
          <a:xfrm>
            <a:off x="1194400" y="2913425"/>
            <a:ext cx="7064700" cy="5753400"/>
          </a:xfrm>
          <a:prstGeom prst="rect">
            <a:avLst/>
          </a:prstGeom>
          <a:noFill/>
          <a:ln>
            <a:noFill/>
          </a:ln>
        </p:spPr>
        <p:txBody>
          <a:bodyPr anchorCtr="0" anchor="t" bIns="45700" lIns="91425" spcFirstLastPara="1" rIns="91425" wrap="square" tIns="45700">
            <a:normAutofit/>
          </a:bodyPr>
          <a:lstStyle/>
          <a:p>
            <a:pPr indent="0" lvl="0" marL="0" rtl="0" algn="l">
              <a:spcBef>
                <a:spcPts val="1422"/>
              </a:spcBef>
              <a:spcAft>
                <a:spcPts val="0"/>
              </a:spcAft>
              <a:buClr>
                <a:schemeClr val="dk1"/>
              </a:buClr>
              <a:buSzPts val="3200"/>
              <a:buNone/>
            </a:pPr>
            <a:r>
              <a:rPr lang="en-US"/>
              <a:t>When you truly understand the Sea of Goodwill, you begin to see the distinct “service lanes” that run through your community — healthcare, housing, education, employment, mental health, legal aid, and more. Recognizing these lanes allows you to align the right partners in the right roles, reduce duplication, and ensure veterans and their families travel a clear, direct path to the support they need.</a:t>
            </a:r>
            <a:endParaRPr sz="3600"/>
          </a:p>
        </p:txBody>
      </p:sp>
      <p:sp>
        <p:nvSpPr>
          <p:cNvPr id="135" name="Google Shape;135;p25"/>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pic>
        <p:nvPicPr>
          <p:cNvPr id="136" name="Google Shape;136;p25" title="Add a subheading.jpg"/>
          <p:cNvPicPr preferRelativeResize="0"/>
          <p:nvPr/>
        </p:nvPicPr>
        <p:blipFill>
          <a:blip r:embed="rId3">
            <a:alphaModFix/>
          </a:blip>
          <a:stretch>
            <a:fillRect/>
          </a:stretch>
        </p:blipFill>
        <p:spPr>
          <a:xfrm>
            <a:off x="8941000" y="1669650"/>
            <a:ext cx="6758702" cy="675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11036" rtl="0" algn="l">
              <a:lnSpc>
                <a:spcPct val="100000"/>
              </a:lnSpc>
              <a:spcBef>
                <a:spcPts val="1259"/>
              </a:spcBef>
              <a:spcAft>
                <a:spcPts val="0"/>
              </a:spcAft>
              <a:buNone/>
            </a:pPr>
            <a:r>
              <a:rPr lang="en-US" sz="3600">
                <a:solidFill>
                  <a:schemeClr val="dk2"/>
                </a:solidFill>
              </a:rPr>
              <a:t>CLARITY OF THE GOODWILL</a:t>
            </a:r>
            <a:endParaRPr sz="6500">
              <a:solidFill>
                <a:schemeClr val="dk2"/>
              </a:solidFill>
            </a:endParaRPr>
          </a:p>
        </p:txBody>
      </p:sp>
      <p:sp>
        <p:nvSpPr>
          <p:cNvPr id="142" name="Google Shape;142;p26"/>
          <p:cNvSpPr txBox="1"/>
          <p:nvPr>
            <p:ph idx="2" type="body"/>
          </p:nvPr>
        </p:nvSpPr>
        <p:spPr>
          <a:xfrm>
            <a:off x="1194400" y="2913425"/>
            <a:ext cx="7064700" cy="5753400"/>
          </a:xfrm>
          <a:prstGeom prst="rect">
            <a:avLst/>
          </a:prstGeom>
          <a:noFill/>
          <a:ln>
            <a:noFill/>
          </a:ln>
        </p:spPr>
        <p:txBody>
          <a:bodyPr anchorCtr="0" anchor="t" bIns="45700" lIns="91425" spcFirstLastPara="1" rIns="91425" wrap="square" tIns="45700">
            <a:normAutofit/>
          </a:bodyPr>
          <a:lstStyle/>
          <a:p>
            <a:pPr indent="0" lvl="0" marL="0" rtl="0" algn="l">
              <a:spcBef>
                <a:spcPts val="1422"/>
              </a:spcBef>
              <a:spcAft>
                <a:spcPts val="0"/>
              </a:spcAft>
              <a:buClr>
                <a:schemeClr val="dk1"/>
              </a:buClr>
              <a:buSzPts val="3200"/>
              <a:buNone/>
            </a:pPr>
            <a:r>
              <a:rPr lang="en-US"/>
              <a:t>With a clear view of the service lanes, you can identify exactly where each organization operates and what specific needs they serve. This clarity transforms the Sea of Goodwill from uncharted waters into a navigable map — ensuring every veteran and family is guided to the right resource, at the right time, with confidence.</a:t>
            </a:r>
            <a:endParaRPr sz="3600"/>
          </a:p>
        </p:txBody>
      </p:sp>
      <p:sp>
        <p:nvSpPr>
          <p:cNvPr id="143" name="Google Shape;143;p26"/>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pic>
        <p:nvPicPr>
          <p:cNvPr id="144" name="Google Shape;144;p26" title="Add a subheading (1).jpg"/>
          <p:cNvPicPr preferRelativeResize="0"/>
          <p:nvPr/>
        </p:nvPicPr>
        <p:blipFill>
          <a:blip r:embed="rId3">
            <a:alphaModFix/>
          </a:blip>
          <a:stretch>
            <a:fillRect/>
          </a:stretch>
        </p:blipFill>
        <p:spPr>
          <a:xfrm>
            <a:off x="8926900" y="1741625"/>
            <a:ext cx="6925199" cy="6925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59"/>
              </a:spcBef>
              <a:spcAft>
                <a:spcPts val="0"/>
              </a:spcAft>
              <a:buNone/>
            </a:pPr>
            <a:r>
              <a:rPr lang="en-US" sz="3600">
                <a:solidFill>
                  <a:schemeClr val="dk2"/>
                </a:solidFill>
              </a:rPr>
              <a:t>STANFORD UNIVERSITY’S COLLECTIVE IMPACT MODEL</a:t>
            </a:r>
            <a:endParaRPr sz="3600">
              <a:solidFill>
                <a:schemeClr val="dk2"/>
              </a:solidFill>
            </a:endParaRPr>
          </a:p>
        </p:txBody>
      </p:sp>
      <p:sp>
        <p:nvSpPr>
          <p:cNvPr id="150" name="Google Shape;150;p27"/>
          <p:cNvSpPr txBox="1"/>
          <p:nvPr>
            <p:ph idx="2" type="body"/>
          </p:nvPr>
        </p:nvSpPr>
        <p:spPr>
          <a:xfrm>
            <a:off x="1194400" y="3032675"/>
            <a:ext cx="14266800" cy="6259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422"/>
              </a:spcBef>
              <a:spcAft>
                <a:spcPts val="0"/>
              </a:spcAft>
              <a:buClr>
                <a:schemeClr val="dk1"/>
              </a:buClr>
              <a:buSzPts val="1520"/>
              <a:buNone/>
            </a:pPr>
            <a:r>
              <a:rPr lang="en-US" sz="3220"/>
              <a:t>Stanford University’s Collective Impact Model - A proven framework for solving complex social challenges through structured, cross-sector collaboration. It is built on five core elements:</a:t>
            </a:r>
            <a:endParaRPr sz="3220"/>
          </a:p>
          <a:p>
            <a:pPr indent="-420369" lvl="0" marL="457200" rtl="0" algn="l">
              <a:lnSpc>
                <a:spcPct val="80000"/>
              </a:lnSpc>
              <a:spcBef>
                <a:spcPts val="1422"/>
              </a:spcBef>
              <a:spcAft>
                <a:spcPts val="0"/>
              </a:spcAft>
              <a:buSzPts val="3020"/>
              <a:buAutoNum type="arabicPeriod"/>
            </a:pPr>
            <a:r>
              <a:rPr b="1" lang="en-US" sz="3020">
                <a:solidFill>
                  <a:schemeClr val="dk2"/>
                </a:solidFill>
              </a:rPr>
              <a:t>Common Agenda</a:t>
            </a:r>
            <a:r>
              <a:rPr lang="en-US" sz="3020"/>
              <a:t> – All participants share a unified vision, clearly defined problem, and agreed-upon approach to solving it.</a:t>
            </a:r>
            <a:endParaRPr sz="3020"/>
          </a:p>
          <a:p>
            <a:pPr indent="-420369" lvl="0" marL="457200" rtl="0" algn="l">
              <a:lnSpc>
                <a:spcPct val="80000"/>
              </a:lnSpc>
              <a:spcBef>
                <a:spcPts val="1600"/>
              </a:spcBef>
              <a:spcAft>
                <a:spcPts val="0"/>
              </a:spcAft>
              <a:buSzPts val="3020"/>
              <a:buAutoNum type="arabicPeriod"/>
            </a:pPr>
            <a:r>
              <a:rPr b="1" lang="en-US" sz="3020">
                <a:solidFill>
                  <a:schemeClr val="dk2"/>
                </a:solidFill>
              </a:rPr>
              <a:t>Shared Measurement Systems</a:t>
            </a:r>
            <a:r>
              <a:rPr lang="en-US" sz="3020"/>
              <a:t> – Partners track progress using consistent metrics, ensuring accountability and transparency.</a:t>
            </a:r>
            <a:endParaRPr sz="3020"/>
          </a:p>
          <a:p>
            <a:pPr indent="-420369" lvl="0" marL="457200" rtl="0" algn="l">
              <a:lnSpc>
                <a:spcPct val="80000"/>
              </a:lnSpc>
              <a:spcBef>
                <a:spcPts val="2000"/>
              </a:spcBef>
              <a:spcAft>
                <a:spcPts val="0"/>
              </a:spcAft>
              <a:buSzPts val="3020"/>
              <a:buAutoNum type="arabicPeriod"/>
            </a:pPr>
            <a:r>
              <a:rPr b="1" lang="en-US" sz="3020">
                <a:solidFill>
                  <a:schemeClr val="dk2"/>
                </a:solidFill>
              </a:rPr>
              <a:t>Mutually Reinforcing Activities</a:t>
            </a:r>
            <a:r>
              <a:rPr lang="en-US" sz="3020"/>
              <a:t> – Each organization focuses on its strengths while aligning efforts toward the common goal.</a:t>
            </a:r>
            <a:endParaRPr sz="3020"/>
          </a:p>
          <a:p>
            <a:pPr indent="-420369" lvl="0" marL="457200" rtl="0" algn="l">
              <a:lnSpc>
                <a:spcPct val="80000"/>
              </a:lnSpc>
              <a:spcBef>
                <a:spcPts val="2000"/>
              </a:spcBef>
              <a:spcAft>
                <a:spcPts val="0"/>
              </a:spcAft>
              <a:buSzPts val="3020"/>
              <a:buAutoNum type="arabicPeriod"/>
            </a:pPr>
            <a:r>
              <a:rPr b="1" lang="en-US" sz="3020">
                <a:solidFill>
                  <a:schemeClr val="dk2"/>
                </a:solidFill>
              </a:rPr>
              <a:t>Continuous Communication</a:t>
            </a:r>
            <a:r>
              <a:rPr lang="en-US" sz="3020"/>
              <a:t> – Regular, structured communication fosters trust, alignment, and problem-solving.</a:t>
            </a:r>
            <a:endParaRPr sz="3020"/>
          </a:p>
          <a:p>
            <a:pPr indent="-420369" lvl="0" marL="457200" rtl="0" algn="l">
              <a:lnSpc>
                <a:spcPct val="80000"/>
              </a:lnSpc>
              <a:spcBef>
                <a:spcPts val="2000"/>
              </a:spcBef>
              <a:spcAft>
                <a:spcPts val="2000"/>
              </a:spcAft>
              <a:buSzPts val="3020"/>
              <a:buAutoNum type="arabicPeriod"/>
            </a:pPr>
            <a:r>
              <a:rPr b="1" lang="en-US" sz="3020">
                <a:solidFill>
                  <a:schemeClr val="dk2"/>
                </a:solidFill>
              </a:rPr>
              <a:t>Backbone Organization</a:t>
            </a:r>
            <a:r>
              <a:rPr lang="en-US" sz="3020"/>
              <a:t> – A dedicated, neutral entity (such as your Post or District) coordinates efforts, manages logistics, and sustains momentum.</a:t>
            </a:r>
            <a:endParaRPr sz="3020"/>
          </a:p>
        </p:txBody>
      </p:sp>
      <p:sp>
        <p:nvSpPr>
          <p:cNvPr id="151" name="Google Shape;151;p27"/>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idx="1" type="body"/>
          </p:nvPr>
        </p:nvSpPr>
        <p:spPr>
          <a:xfrm>
            <a:off x="1194397" y="1741625"/>
            <a:ext cx="14505300" cy="1171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59"/>
              </a:spcBef>
              <a:spcAft>
                <a:spcPts val="0"/>
              </a:spcAft>
              <a:buNone/>
            </a:pPr>
            <a:r>
              <a:rPr lang="en-US" sz="3600">
                <a:solidFill>
                  <a:schemeClr val="dk2"/>
                </a:solidFill>
              </a:rPr>
              <a:t>STANFORD UNIVERSITY’S COLLECTIVE IMPACT MODEL</a:t>
            </a:r>
            <a:endParaRPr sz="3600">
              <a:solidFill>
                <a:schemeClr val="dk2"/>
              </a:solidFill>
            </a:endParaRPr>
          </a:p>
        </p:txBody>
      </p:sp>
      <p:sp>
        <p:nvSpPr>
          <p:cNvPr id="157" name="Google Shape;157;p28"/>
          <p:cNvSpPr txBox="1"/>
          <p:nvPr>
            <p:ph idx="2" type="body"/>
          </p:nvPr>
        </p:nvSpPr>
        <p:spPr>
          <a:xfrm>
            <a:off x="1194400" y="3106750"/>
            <a:ext cx="7589400" cy="6259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422"/>
              </a:spcBef>
              <a:spcAft>
                <a:spcPts val="0"/>
              </a:spcAft>
              <a:buNone/>
            </a:pPr>
            <a:r>
              <a:rPr lang="en-US" sz="3220"/>
              <a:t>This model transforms fragmented good intentions into coordinated, high-impact action by aligning organizations around a shared purpose and clear roles. Instead of duplicating efforts or working in silos, partners leverage their strengths in a deliberate, organized way — maximizing resources, improving accountability, and closing service gaps. </a:t>
            </a:r>
            <a:endParaRPr sz="3220"/>
          </a:p>
          <a:p>
            <a:pPr indent="0" lvl="0" marL="0" rtl="0" algn="l">
              <a:lnSpc>
                <a:spcPct val="80000"/>
              </a:lnSpc>
              <a:spcBef>
                <a:spcPts val="2000"/>
              </a:spcBef>
              <a:spcAft>
                <a:spcPts val="2000"/>
              </a:spcAft>
              <a:buNone/>
            </a:pPr>
            <a:r>
              <a:rPr lang="en-US" sz="3220"/>
              <a:t>The result is more efficient use of time and funding, reduced confusion for those seeking help, and communities receiving comprehensive, seamless, and truly impactful support.</a:t>
            </a:r>
            <a:endParaRPr sz="3220"/>
          </a:p>
        </p:txBody>
      </p:sp>
      <p:sp>
        <p:nvSpPr>
          <p:cNvPr id="158" name="Google Shape;158;p28"/>
          <p:cNvSpPr txBox="1"/>
          <p:nvPr>
            <p:ph idx="3" type="body"/>
          </p:nvPr>
        </p:nvSpPr>
        <p:spPr>
          <a:xfrm>
            <a:off x="481027" y="394250"/>
            <a:ext cx="4868700" cy="55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3600"/>
              <a:t>CORE FRAMEWORK</a:t>
            </a:r>
            <a:endParaRPr sz="3600"/>
          </a:p>
        </p:txBody>
      </p:sp>
      <p:pic>
        <p:nvPicPr>
          <p:cNvPr id="159" name="Google Shape;159;p28"/>
          <p:cNvPicPr preferRelativeResize="0"/>
          <p:nvPr/>
        </p:nvPicPr>
        <p:blipFill rotWithShape="1">
          <a:blip r:embed="rId3">
            <a:alphaModFix/>
          </a:blip>
          <a:srcRect b="4695" l="26132" r="27068" t="21016"/>
          <a:stretch/>
        </p:blipFill>
        <p:spPr>
          <a:xfrm>
            <a:off x="9342300" y="3106750"/>
            <a:ext cx="6128799" cy="55465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